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53E-A490-E245-979B-29A7C83C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86A7-FB70-614C-AA21-55287695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CFA0-701B-CF4F-9C29-05DBB07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E90F-6428-7F43-B9E1-3CADE0E1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FB5A-578C-F44A-9A6B-2D78FA3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F8F8-54D4-BF49-A01C-E272A213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96C6-2F11-FC40-B07E-547AD8E2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29F7-D8B1-1348-B976-C9461902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1091-8661-6447-8F04-AEAEB892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11D7-E7B7-714A-97D0-7F299DD6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11A56-BF80-5C42-9D5F-05C197178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6248-3F57-154C-957D-0D865C83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2CEB-2972-2B4A-8861-78B8D1C9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39B6-1443-CC46-A628-423F3C3A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9F12-038E-A842-AB0F-744C8784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A5CE-ABBB-2046-8D12-0EB27AC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CEEB-5744-C546-B0E0-90DCF05D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4C31-E165-8E47-BAFA-C06B0545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49C4-5C67-8B4B-9212-E71F1E16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20A2-E55E-2542-B525-87BA258F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F58A-EC17-DF4E-B770-7FBD160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D12E-9FB4-F74F-B5EA-77DC77C7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750F-BC20-E449-A8A3-0EB1810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C107-2C2C-4747-8113-6CA6531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42FF-3FE6-1641-89C4-16D8A8A3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07D6-913A-004C-88B0-41E13931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FD69-2B1B-404A-A77E-6323DD6E4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112AC-E73A-B547-82ED-090E87C20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6090-F585-5740-B1E0-CCEE453B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8BD2-F6A7-F242-B8B9-7E9A8CE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1C9A-745F-3341-BE91-83A394D5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E733-FE7A-E64B-BA42-17AAEC12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7C88-C64C-F748-9ABB-B80AE156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8FE4-5974-1B4A-88A7-BA88B47C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54145-8CE0-B84F-AA68-7D32BF582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6E9DB-EBD9-8B45-BF3F-DD4480F8A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B02A6-5259-D84B-A997-72E1A996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141DA-5B1E-9242-8BDD-8E86A8EF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777B2-2ADB-9941-BCC2-327699B6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7EF-4E93-3E43-B3AB-9339577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0A91B-0D68-1E48-9CEF-E604022C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591B2-A366-3A47-8AD4-C7DFF9E2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BCCBE-589C-A242-84E1-82B39CF4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CBE86-4A63-5345-B80D-C64AE1A0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1832-F8C3-524C-B85D-8A305550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F5CBE-3B4A-7140-B735-1ED0F3AF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C035-1F48-3349-8811-7EFB7E13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A0A3-A040-924E-8AFA-8394C2B5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D12E-8428-8744-8C3E-4ED1AA7C2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10980-7AD5-AE4B-9DF2-4A6EEE22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45DC-3E9D-564F-99EC-12543EA7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1A75C-1971-EE4C-A4C5-F617DA55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D897-150C-C04B-B452-055BD8D4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61D6F-DE13-3F4B-93F6-9B20C6C64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CA51-8F74-454D-BB00-AD26687E1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B2F45-B8A9-4541-9CD0-B1C30D21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52971-3F1F-C948-8C98-30EB602C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F76D1-521D-394C-8369-E6DD8A1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8B8C1-2E70-A94E-A075-5A47F63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86302-3209-4643-A86A-2D28B4C6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1A46-6B91-D54E-8909-A4FD43369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4C69-A1ED-DD42-B491-9852D1635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9C3E-6ADC-0042-A720-7F8713B1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5050757" y="2396340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4BF0-58AA-D14D-BB4A-6190B0707305}"/>
              </a:ext>
            </a:extLst>
          </p:cNvPr>
          <p:cNvSpPr txBox="1"/>
          <p:nvPr/>
        </p:nvSpPr>
        <p:spPr>
          <a:xfrm>
            <a:off x="5304205" y="301311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BON to MCN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FF7FF-DEBE-A140-B6D4-2F728C75E994}"/>
              </a:ext>
            </a:extLst>
          </p:cNvPr>
          <p:cNvSpPr>
            <a:spLocks noChangeAspect="1"/>
          </p:cNvSpPr>
          <p:nvPr/>
        </p:nvSpPr>
        <p:spPr>
          <a:xfrm>
            <a:off x="7512822" y="234387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811DA-9D0C-4542-8A27-A785A7ED7243}"/>
              </a:ext>
            </a:extLst>
          </p:cNvPr>
          <p:cNvSpPr txBox="1"/>
          <p:nvPr/>
        </p:nvSpPr>
        <p:spPr>
          <a:xfrm>
            <a:off x="7446230" y="563329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John Day</a:t>
            </a:r>
          </a:p>
          <a:p>
            <a:pPr algn="ctr"/>
            <a:r>
              <a:rPr lang="en-US" dirty="0">
                <a:latin typeface="Helvetica" pitchFamily="2" charset="0"/>
              </a:rPr>
              <a:t>River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738B03-8D06-1941-AB77-1152D12AE6DF}"/>
              </a:ext>
            </a:extLst>
          </p:cNvPr>
          <p:cNvSpPr>
            <a:spLocks noChangeAspect="1"/>
          </p:cNvSpPr>
          <p:nvPr/>
        </p:nvSpPr>
        <p:spPr>
          <a:xfrm>
            <a:off x="2619101" y="133601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63152-C210-1F41-AFD8-BA8E272F6FAB}"/>
              </a:ext>
            </a:extLst>
          </p:cNvPr>
          <p:cNvSpPr txBox="1"/>
          <p:nvPr/>
        </p:nvSpPr>
        <p:spPr>
          <a:xfrm>
            <a:off x="2552509" y="462543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Deschutes River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21C57-BCAA-884F-AF3E-A01F52E4DE34}"/>
              </a:ext>
            </a:extLst>
          </p:cNvPr>
          <p:cNvSpPr>
            <a:spLocks noChangeAspect="1"/>
          </p:cNvSpPr>
          <p:nvPr/>
        </p:nvSpPr>
        <p:spPr>
          <a:xfrm>
            <a:off x="9842651" y="2370410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395A5-BAE0-CB4E-9F12-27AA0F6F5A24}"/>
              </a:ext>
            </a:extLst>
          </p:cNvPr>
          <p:cNvSpPr txBox="1"/>
          <p:nvPr/>
        </p:nvSpPr>
        <p:spPr>
          <a:xfrm>
            <a:off x="10131268" y="2848203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MCN to ICH or PRA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805C4-56DA-6242-8C5B-7523C71ACCB2}"/>
              </a:ext>
            </a:extLst>
          </p:cNvPr>
          <p:cNvSpPr>
            <a:spLocks noChangeAspect="1"/>
          </p:cNvSpPr>
          <p:nvPr/>
        </p:nvSpPr>
        <p:spPr>
          <a:xfrm>
            <a:off x="453188" y="2396340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C09A2-C67A-184F-9598-CA96AE880729}"/>
              </a:ext>
            </a:extLst>
          </p:cNvPr>
          <p:cNvSpPr txBox="1"/>
          <p:nvPr/>
        </p:nvSpPr>
        <p:spPr>
          <a:xfrm>
            <a:off x="706636" y="301311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Mouth to BON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88FF60-9B7A-3A42-985A-A082B59475DB}"/>
              </a:ext>
            </a:extLst>
          </p:cNvPr>
          <p:cNvCxnSpPr>
            <a:cxnSpLocks/>
          </p:cNvCxnSpPr>
          <p:nvPr/>
        </p:nvCxnSpPr>
        <p:spPr>
          <a:xfrm flipH="1">
            <a:off x="4533392" y="2999030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DE9BCC-9F43-1E4F-BCBF-130C0DAD1800}"/>
              </a:ext>
            </a:extLst>
          </p:cNvPr>
          <p:cNvSpPr txBox="1"/>
          <p:nvPr/>
        </p:nvSpPr>
        <p:spPr>
          <a:xfrm>
            <a:off x="3540835" y="2537779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BON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7143DC-6AAA-E34C-BCC6-656739168196}"/>
              </a:ext>
            </a:extLst>
          </p:cNvPr>
          <p:cNvCxnSpPr>
            <a:cxnSpLocks/>
          </p:cNvCxnSpPr>
          <p:nvPr/>
        </p:nvCxnSpPr>
        <p:spPr>
          <a:xfrm flipH="1">
            <a:off x="7446230" y="3037714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713984-0855-F347-A38C-D3F6075A1B62}"/>
              </a:ext>
            </a:extLst>
          </p:cNvPr>
          <p:cNvSpPr txBox="1"/>
          <p:nvPr/>
        </p:nvSpPr>
        <p:spPr>
          <a:xfrm>
            <a:off x="6458122" y="2566455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MCN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49236F7-12CC-F54B-934F-0232DA0052B7}"/>
              </a:ext>
            </a:extLst>
          </p:cNvPr>
          <p:cNvGrpSpPr/>
          <p:nvPr/>
        </p:nvGrpSpPr>
        <p:grpSpPr>
          <a:xfrm>
            <a:off x="5304205" y="5869824"/>
            <a:ext cx="1321904" cy="829210"/>
            <a:chOff x="2632449" y="5669280"/>
            <a:chExt cx="1321904" cy="82921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87624F4-2521-464C-8BFB-75F414F8C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8A51C95-12E3-A743-AAE7-9FB35ADA7392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474FC96-F149-794D-98BA-7810135A061B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5953660" y="4225140"/>
            <a:ext cx="11498" cy="1644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1A13B8-20AF-D146-BFFF-B3528CD4C9EC}"/>
              </a:ext>
            </a:extLst>
          </p:cNvPr>
          <p:cNvSpPr txBox="1"/>
          <p:nvPr/>
        </p:nvSpPr>
        <p:spPr>
          <a:xfrm>
            <a:off x="2286712" y="3397837"/>
            <a:ext cx="199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Helvetica" pitchFamily="2" charset="0"/>
              </a:rPr>
              <a:t>BM_MB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0A2015B-24A0-914E-9B6B-ABA0418471BC}"/>
              </a:ext>
            </a:extLst>
          </p:cNvPr>
          <p:cNvCxnSpPr>
            <a:cxnSpLocks/>
            <a:stCxn id="4" idx="2"/>
            <a:endCxn id="26" idx="6"/>
          </p:cNvCxnSpPr>
          <p:nvPr/>
        </p:nvCxnSpPr>
        <p:spPr>
          <a:xfrm flipH="1">
            <a:off x="2281988" y="3310740"/>
            <a:ext cx="27687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A373072-C727-B349-B30D-8B61DE45AB1A}"/>
              </a:ext>
            </a:extLst>
          </p:cNvPr>
          <p:cNvCxnSpPr>
            <a:cxnSpLocks/>
          </p:cNvCxnSpPr>
          <p:nvPr/>
        </p:nvCxnSpPr>
        <p:spPr>
          <a:xfrm flipH="1" flipV="1">
            <a:off x="3636556" y="1108874"/>
            <a:ext cx="1761597" cy="1457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EA2BF13-A3A3-9349-9EB1-7BF98247D9BA}"/>
              </a:ext>
            </a:extLst>
          </p:cNvPr>
          <p:cNvCxnSpPr>
            <a:cxnSpLocks/>
          </p:cNvCxnSpPr>
          <p:nvPr/>
        </p:nvCxnSpPr>
        <p:spPr>
          <a:xfrm flipV="1">
            <a:off x="6410860" y="1209660"/>
            <a:ext cx="1247240" cy="1328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ADBBF42-408D-464D-A485-9514A5B49EE5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 flipV="1">
            <a:off x="6879557" y="3284810"/>
            <a:ext cx="2963094" cy="2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47F7D63-FE53-B545-A689-4387887F9DE4}"/>
              </a:ext>
            </a:extLst>
          </p:cNvPr>
          <p:cNvSpPr txBox="1"/>
          <p:nvPr/>
        </p:nvSpPr>
        <p:spPr>
          <a:xfrm>
            <a:off x="7110566" y="1717268"/>
            <a:ext cx="199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Helvetica" pitchFamily="2" charset="0"/>
              </a:rPr>
              <a:t>BM_JDR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113128-6ED6-834D-9AB7-0E57C00DA8B4}"/>
              </a:ext>
            </a:extLst>
          </p:cNvPr>
          <p:cNvSpPr txBox="1"/>
          <p:nvPr/>
        </p:nvSpPr>
        <p:spPr>
          <a:xfrm>
            <a:off x="8042377" y="3309868"/>
            <a:ext cx="199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Helvetica" pitchFamily="2" charset="0"/>
              </a:rPr>
              <a:t>BM_MIP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375819-DFBD-EF41-8C45-36D19F8D4A1A}"/>
              </a:ext>
            </a:extLst>
          </p:cNvPr>
          <p:cNvSpPr txBox="1"/>
          <p:nvPr/>
        </p:nvSpPr>
        <p:spPr>
          <a:xfrm>
            <a:off x="5944741" y="4780911"/>
            <a:ext cx="199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C00000"/>
                </a:solidFill>
                <a:latin typeface="Helvetica" pitchFamily="2" charset="0"/>
              </a:rPr>
              <a:t>BM_loss</a:t>
            </a:r>
            <a:endParaRPr lang="en-US" sz="3200" i="1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13E26A4-616E-CF48-B9F1-C80E4CBEF3C8}"/>
              </a:ext>
            </a:extLst>
          </p:cNvPr>
          <p:cNvSpPr txBox="1"/>
          <p:nvPr/>
        </p:nvSpPr>
        <p:spPr>
          <a:xfrm>
            <a:off x="4054141" y="1038497"/>
            <a:ext cx="199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Helvetica" pitchFamily="2" charset="0"/>
              </a:rPr>
              <a:t>BM_DES</a:t>
            </a:r>
          </a:p>
        </p:txBody>
      </p:sp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12</cp:revision>
  <dcterms:created xsi:type="dcterms:W3CDTF">2022-04-06T16:38:41Z</dcterms:created>
  <dcterms:modified xsi:type="dcterms:W3CDTF">2022-04-21T18:08:56Z</dcterms:modified>
</cp:coreProperties>
</file>