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8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3970-7243-8B4E-A036-154E80EF0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AA863-E239-9343-82C4-15CA2321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8C7C-2FBD-D349-998F-99B68861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1FC0-FF0F-1E47-9DEC-1DBA5B0AF0D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9B2D-8790-D642-93F5-FA1F7E6B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35DAF-9072-F647-8A78-3641C791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B8C3-736A-0C4B-8AF1-3E0B74CF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577A-0225-7C44-BBF9-A87693B7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4D3ED-8BCD-6E46-A473-F3F40E2E1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CCBD4-90CD-A543-838E-321AB2F3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1FC0-FF0F-1E47-9DEC-1DBA5B0AF0D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54B2-5A82-9A46-AC82-619E030C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4F7B-E02A-2A4F-B892-3E71DCA4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B8C3-736A-0C4B-8AF1-3E0B74CF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8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F870E-54B8-C043-ABE0-DD4598AB5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ECEC6-C9E9-2243-8FD6-C117025F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9F54E-AD3D-F241-9F0E-E8C5A1D2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1FC0-FF0F-1E47-9DEC-1DBA5B0AF0D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0F50-DC63-3444-871F-4B3AA607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9F1B-79C3-424E-A727-B0E60E02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B8C3-736A-0C4B-8AF1-3E0B74CF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3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E88C-1790-7844-A12D-DEF6A89D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59C0-49C2-C345-ABF8-1CF2E2E1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EADB-BE21-5048-A6AB-BDD9BC13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1FC0-FF0F-1E47-9DEC-1DBA5B0AF0D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757FC-F6EF-BC4E-8092-76423430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26B6-5B4A-664B-9765-99A347E6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B8C3-736A-0C4B-8AF1-3E0B74CF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5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BA39-A674-574D-B26F-2006778E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565C6-D9D3-574A-A287-B362D6D68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FFBD6-8D9E-484B-B6EB-29AFA934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1FC0-FF0F-1E47-9DEC-1DBA5B0AF0D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0BBF-488E-114B-A6F4-2C08AA82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0F87-3D4B-984A-8B48-0C86F069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B8C3-736A-0C4B-8AF1-3E0B74CF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1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F1D-7AFF-5149-871A-57003093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E424-ABDA-7B4E-812B-F9C3A23AA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C910F-D90C-6643-B332-9E8568C5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8E4EA-A06F-2D41-9A0A-8ABE758E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1FC0-FF0F-1E47-9DEC-1DBA5B0AF0D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895-998C-C749-856A-AD0B0E7A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27F54-8F79-8144-BE69-6F97A948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B8C3-736A-0C4B-8AF1-3E0B74CF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34A6-94F9-3C47-95A7-059EFF22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C473D-6997-B84A-BC28-2DBB4E32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F8DAF-FC87-284F-8055-242725D36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76FDD-A6BC-D643-8066-48FC69B1F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ED2C-8C3F-CB46-ACE3-929DED799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26288-F1E6-E345-86D7-C74AB5ED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1FC0-FF0F-1E47-9DEC-1DBA5B0AF0D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987A9-9560-0346-91FE-A31F4AD4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9BDF3-0627-FB45-B8BF-E6C4EDB3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B8C3-736A-0C4B-8AF1-3E0B74CF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6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B6C9-0E6E-FD47-868C-F4D0553E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2D2B9-5D49-654A-B05B-C1662266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1FC0-FF0F-1E47-9DEC-1DBA5B0AF0D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570AB-C311-AE41-8511-FF93220C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80555-DBB4-B14F-9E08-6E4F2B51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B8C3-736A-0C4B-8AF1-3E0B74CF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1362E-846D-B045-8DCF-F70A0C8A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1FC0-FF0F-1E47-9DEC-1DBA5B0AF0D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5E047-1296-7549-B45E-700DBD7B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A81C5-434E-264E-9A09-36CFA853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B8C3-736A-0C4B-8AF1-3E0B74CF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1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648A-3D1C-F647-9CE0-DC9CBD1E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A07E-C306-814B-83B6-2A488908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EF53A-FA2C-004E-9C97-8606AA151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C2E3-C27D-234A-A3AA-919A5051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1FC0-FF0F-1E47-9DEC-1DBA5B0AF0D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2B808-6390-4D4E-B157-018E2E7D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84689-E8E8-754E-9DE6-EF38211F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B8C3-736A-0C4B-8AF1-3E0B74CF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4FD9-284F-FA4F-AE28-27B60F03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3E3A8-365D-6D49-8919-17C49DDF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E86F7-49BE-5640-AAF7-C83B0C7F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FB0B-9873-E349-A912-70364BBD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1FC0-FF0F-1E47-9DEC-1DBA5B0AF0D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3B9BE-27A3-124A-BC2E-D294565F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93888-860C-AE46-895D-A089B08E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B8C3-736A-0C4B-8AF1-3E0B74CF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BEEE1-92A6-0D40-957B-30144112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8A0B4-9E28-DD4F-9E14-7D40EF53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79A9E-F88C-BE44-A610-F10BB7ACA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1FC0-FF0F-1E47-9DEC-1DBA5B0AF0D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CE75-12BA-0B4F-A081-0A19DFC3E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3B480-6A9B-5248-A6E0-46A7D224F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B8C3-736A-0C4B-8AF1-3E0B74CF1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7A77EA-E2E7-7C40-90B1-1ADBC435FE0A}"/>
              </a:ext>
            </a:extLst>
          </p:cNvPr>
          <p:cNvSpPr txBox="1"/>
          <p:nvPr/>
        </p:nvSpPr>
        <p:spPr>
          <a:xfrm>
            <a:off x="164409" y="3329433"/>
            <a:ext cx="1032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Mouth to BON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D2770B-8583-C641-B369-5A9D3601C706}"/>
              </a:ext>
            </a:extLst>
          </p:cNvPr>
          <p:cNvSpPr>
            <a:spLocks noChangeAspect="1"/>
          </p:cNvSpPr>
          <p:nvPr/>
        </p:nvSpPr>
        <p:spPr>
          <a:xfrm>
            <a:off x="0" y="3311848"/>
            <a:ext cx="1360965" cy="7400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2F058C-4390-4F49-9FB8-64C9B4789AE1}"/>
              </a:ext>
            </a:extLst>
          </p:cNvPr>
          <p:cNvSpPr txBox="1"/>
          <p:nvPr/>
        </p:nvSpPr>
        <p:spPr>
          <a:xfrm>
            <a:off x="182489" y="87768"/>
            <a:ext cx="461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Helvetica" pitchFamily="2" charset="0"/>
              </a:rPr>
              <a:t>o = overshoot (ascend dam)</a:t>
            </a:r>
          </a:p>
          <a:p>
            <a:r>
              <a:rPr lang="en-US" sz="2400" i="1" dirty="0">
                <a:latin typeface="Helvetica" pitchFamily="2" charset="0"/>
              </a:rPr>
              <a:t>f = fallback</a:t>
            </a:r>
          </a:p>
          <a:p>
            <a:r>
              <a:rPr lang="en-US" sz="2400" i="1" dirty="0">
                <a:latin typeface="Helvetica" pitchFamily="2" charset="0"/>
              </a:rPr>
              <a:t>s = stray</a:t>
            </a:r>
          </a:p>
          <a:p>
            <a:r>
              <a:rPr lang="en-US" sz="2400" i="1" dirty="0">
                <a:latin typeface="Helvetica" pitchFamily="2" charset="0"/>
              </a:rPr>
              <a:t>h = home</a:t>
            </a:r>
          </a:p>
          <a:p>
            <a:r>
              <a:rPr lang="en-US" sz="2400" i="1">
                <a:latin typeface="Helvetica" pitchFamily="2" charset="0"/>
              </a:rPr>
              <a:t>l = loss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F7760A-E5F9-AE4D-8E75-AADBF61F66DD}"/>
              </a:ext>
            </a:extLst>
          </p:cNvPr>
          <p:cNvCxnSpPr/>
          <p:nvPr/>
        </p:nvCxnSpPr>
        <p:spPr>
          <a:xfrm>
            <a:off x="1824224" y="3242260"/>
            <a:ext cx="0" cy="9144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89C454-4F3A-DF44-A1D7-7409F4C7E959}"/>
              </a:ext>
            </a:extLst>
          </p:cNvPr>
          <p:cNvSpPr txBox="1"/>
          <p:nvPr/>
        </p:nvSpPr>
        <p:spPr>
          <a:xfrm rot="5400000">
            <a:off x="1566384" y="3426857"/>
            <a:ext cx="1027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pitchFamily="2" charset="0"/>
              </a:rPr>
              <a:t>BON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B64DC7-19C2-F64E-9583-686D7261D1F9}"/>
              </a:ext>
            </a:extLst>
          </p:cNvPr>
          <p:cNvSpPr txBox="1"/>
          <p:nvPr/>
        </p:nvSpPr>
        <p:spPr>
          <a:xfrm rot="5400000">
            <a:off x="3837849" y="3412648"/>
            <a:ext cx="1135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pitchFamily="2" charset="0"/>
              </a:rPr>
              <a:t>MCN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1B432B-559A-E246-854F-7A92A4DE4163}"/>
              </a:ext>
            </a:extLst>
          </p:cNvPr>
          <p:cNvGrpSpPr/>
          <p:nvPr/>
        </p:nvGrpSpPr>
        <p:grpSpPr>
          <a:xfrm>
            <a:off x="2361571" y="3313024"/>
            <a:ext cx="1360965" cy="740055"/>
            <a:chOff x="1759554" y="3329433"/>
            <a:chExt cx="1360965" cy="74005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25DF6A-9D29-A744-94F7-D841317BF250}"/>
                </a:ext>
              </a:extLst>
            </p:cNvPr>
            <p:cNvSpPr txBox="1"/>
            <p:nvPr/>
          </p:nvSpPr>
          <p:spPr>
            <a:xfrm>
              <a:off x="1923963" y="3347018"/>
              <a:ext cx="1032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BON to MCN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CCB97A-B1E2-8742-A772-452AEC99AB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9554" y="3329433"/>
              <a:ext cx="1360965" cy="740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CC4A6A-54F2-5F4C-88EE-F9320048A0A0}"/>
              </a:ext>
            </a:extLst>
          </p:cNvPr>
          <p:cNvGrpSpPr/>
          <p:nvPr/>
        </p:nvGrpSpPr>
        <p:grpSpPr>
          <a:xfrm>
            <a:off x="4807133" y="3118097"/>
            <a:ext cx="1360965" cy="1203040"/>
            <a:chOff x="4390204" y="3075566"/>
            <a:chExt cx="1360965" cy="120304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EA686F-2E24-D04D-B9B3-6B1957AC0232}"/>
                </a:ext>
              </a:extLst>
            </p:cNvPr>
            <p:cNvSpPr txBox="1"/>
            <p:nvPr/>
          </p:nvSpPr>
          <p:spPr>
            <a:xfrm>
              <a:off x="4428647" y="3202079"/>
              <a:ext cx="12840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MCN to PRA or ICH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C0443AF-CB89-D24A-A0DB-A27147336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0204" y="3075566"/>
              <a:ext cx="1360965" cy="1203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14B38C9-5E32-1C4C-AF92-E78167A04549}"/>
              </a:ext>
            </a:extLst>
          </p:cNvPr>
          <p:cNvGrpSpPr/>
          <p:nvPr/>
        </p:nvGrpSpPr>
        <p:grpSpPr>
          <a:xfrm>
            <a:off x="7234957" y="1242284"/>
            <a:ext cx="1360965" cy="740055"/>
            <a:chOff x="7228037" y="936232"/>
            <a:chExt cx="1360965" cy="7400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E045AE-8C8D-144E-9917-DA30E5C5DC02}"/>
                </a:ext>
              </a:extLst>
            </p:cNvPr>
            <p:cNvSpPr txBox="1"/>
            <p:nvPr/>
          </p:nvSpPr>
          <p:spPr>
            <a:xfrm>
              <a:off x="7392446" y="953817"/>
              <a:ext cx="1032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PRA to RIS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5E96CA-FEAC-BE40-A4FA-1A055DEA13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8037" y="936232"/>
              <a:ext cx="1360965" cy="740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DAD8D0-61AA-374C-BEB4-CAA376B4C816}"/>
              </a:ext>
            </a:extLst>
          </p:cNvPr>
          <p:cNvGrpSpPr/>
          <p:nvPr/>
        </p:nvGrpSpPr>
        <p:grpSpPr>
          <a:xfrm>
            <a:off x="7049803" y="4967186"/>
            <a:ext cx="1360965" cy="740055"/>
            <a:chOff x="7049803" y="4967186"/>
            <a:chExt cx="1360965" cy="74005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4BFCD9-F2A9-5040-B40F-2807BB8B6483}"/>
                </a:ext>
              </a:extLst>
            </p:cNvPr>
            <p:cNvSpPr txBox="1"/>
            <p:nvPr/>
          </p:nvSpPr>
          <p:spPr>
            <a:xfrm>
              <a:off x="7214212" y="4984771"/>
              <a:ext cx="1032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ICH to LGR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D6DB939-E9EB-4948-8C1F-EF4FAAC32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9803" y="4967186"/>
              <a:ext cx="1360965" cy="740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93B531-6885-2947-8678-B974EFA0162E}"/>
              </a:ext>
            </a:extLst>
          </p:cNvPr>
          <p:cNvGrpSpPr/>
          <p:nvPr/>
        </p:nvGrpSpPr>
        <p:grpSpPr>
          <a:xfrm>
            <a:off x="10219995" y="5112405"/>
            <a:ext cx="1582612" cy="740055"/>
            <a:chOff x="10609386" y="4989950"/>
            <a:chExt cx="1582612" cy="7400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1C62A8-9729-0E46-828F-AA75F8EE7AC3}"/>
                </a:ext>
              </a:extLst>
            </p:cNvPr>
            <p:cNvSpPr txBox="1"/>
            <p:nvPr/>
          </p:nvSpPr>
          <p:spPr>
            <a:xfrm>
              <a:off x="10714869" y="5022119"/>
              <a:ext cx="13716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Upstream of LGR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BA3DB13-8EB8-FF42-805B-8EA1A1D33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09386" y="4989950"/>
              <a:ext cx="1582612" cy="740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7B5654-F1F0-DF42-9274-F183120325A2}"/>
              </a:ext>
            </a:extLst>
          </p:cNvPr>
          <p:cNvGrpSpPr/>
          <p:nvPr/>
        </p:nvGrpSpPr>
        <p:grpSpPr>
          <a:xfrm>
            <a:off x="9524263" y="1257544"/>
            <a:ext cx="1360965" cy="740055"/>
            <a:chOff x="9353904" y="994566"/>
            <a:chExt cx="1360965" cy="74005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F7C878-6A9B-BF47-B290-1E6B6112C1F7}"/>
                </a:ext>
              </a:extLst>
            </p:cNvPr>
            <p:cNvSpPr txBox="1"/>
            <p:nvPr/>
          </p:nvSpPr>
          <p:spPr>
            <a:xfrm>
              <a:off x="9518313" y="1012151"/>
              <a:ext cx="1032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RIS to RRE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56ED80-4E5A-C245-8831-C6D48A9D1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3904" y="994566"/>
              <a:ext cx="1360965" cy="740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BFF528-8B3E-594C-A62D-F0A4BFDAA042}"/>
              </a:ext>
            </a:extLst>
          </p:cNvPr>
          <p:cNvCxnSpPr>
            <a:cxnSpLocks/>
          </p:cNvCxnSpPr>
          <p:nvPr/>
        </p:nvCxnSpPr>
        <p:spPr>
          <a:xfrm flipH="1" flipV="1">
            <a:off x="2589961" y="2549306"/>
            <a:ext cx="270924" cy="6192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6E3F5C-05B0-1741-A9A0-85589A714EBD}"/>
              </a:ext>
            </a:extLst>
          </p:cNvPr>
          <p:cNvCxnSpPr>
            <a:cxnSpLocks/>
          </p:cNvCxnSpPr>
          <p:nvPr/>
        </p:nvCxnSpPr>
        <p:spPr>
          <a:xfrm>
            <a:off x="1552137" y="3118097"/>
            <a:ext cx="64008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5DD505-39CA-B148-A1B3-9060CE2B5901}"/>
              </a:ext>
            </a:extLst>
          </p:cNvPr>
          <p:cNvCxnSpPr>
            <a:cxnSpLocks/>
          </p:cNvCxnSpPr>
          <p:nvPr/>
        </p:nvCxnSpPr>
        <p:spPr>
          <a:xfrm flipH="1">
            <a:off x="659207" y="4112873"/>
            <a:ext cx="1" cy="6400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09C616-7993-F94E-92AB-1B84C8C5842D}"/>
              </a:ext>
            </a:extLst>
          </p:cNvPr>
          <p:cNvCxnSpPr>
            <a:cxnSpLocks/>
          </p:cNvCxnSpPr>
          <p:nvPr/>
        </p:nvCxnSpPr>
        <p:spPr>
          <a:xfrm flipH="1">
            <a:off x="1464470" y="4278605"/>
            <a:ext cx="64254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7ED5A6-AB2D-CD46-8807-24895988B03A}"/>
              </a:ext>
            </a:extLst>
          </p:cNvPr>
          <p:cNvCxnSpPr>
            <a:cxnSpLocks/>
          </p:cNvCxnSpPr>
          <p:nvPr/>
        </p:nvCxnSpPr>
        <p:spPr>
          <a:xfrm flipV="1">
            <a:off x="3185846" y="2581908"/>
            <a:ext cx="274320" cy="60082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E40FC0-E698-D94D-AF13-EFEFB82B1284}"/>
              </a:ext>
            </a:extLst>
          </p:cNvPr>
          <p:cNvSpPr txBox="1"/>
          <p:nvPr/>
        </p:nvSpPr>
        <p:spPr>
          <a:xfrm>
            <a:off x="1552136" y="4400551"/>
            <a:ext cx="78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7030A0"/>
                </a:solidFill>
                <a:latin typeface="Helvetica" pitchFamily="2" charset="0"/>
              </a:rPr>
              <a:t>f</a:t>
            </a:r>
            <a:r>
              <a:rPr lang="en-US" sz="2400" b="1" i="1" baseline="-25000" dirty="0" err="1">
                <a:solidFill>
                  <a:srgbClr val="7030A0"/>
                </a:solidFill>
                <a:latin typeface="Helvetica" pitchFamily="2" charset="0"/>
              </a:rPr>
              <a:t>bon</a:t>
            </a:r>
            <a:endParaRPr lang="en-US" sz="2400" b="1" i="1" dirty="0">
              <a:solidFill>
                <a:srgbClr val="7030A0"/>
              </a:solidFill>
              <a:latin typeface="Helvetica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089AC-1C3D-644C-B30D-9BDCE500A53F}"/>
              </a:ext>
            </a:extLst>
          </p:cNvPr>
          <p:cNvSpPr txBox="1"/>
          <p:nvPr/>
        </p:nvSpPr>
        <p:spPr>
          <a:xfrm>
            <a:off x="1465559" y="2603818"/>
            <a:ext cx="74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1"/>
                </a:solidFill>
                <a:latin typeface="Helvetica" pitchFamily="2" charset="0"/>
              </a:rPr>
              <a:t>o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Helvetica" pitchFamily="2" charset="0"/>
              </a:rPr>
              <a:t>bon</a:t>
            </a:r>
            <a:endParaRPr lang="en-US" sz="2400" b="1" i="1" dirty="0">
              <a:solidFill>
                <a:schemeClr val="accent1"/>
              </a:solidFill>
              <a:latin typeface="Helvetica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9BF3A-2B2F-E14E-A513-1477A2D08AD5}"/>
              </a:ext>
            </a:extLst>
          </p:cNvPr>
          <p:cNvSpPr txBox="1"/>
          <p:nvPr/>
        </p:nvSpPr>
        <p:spPr>
          <a:xfrm>
            <a:off x="707866" y="4156660"/>
            <a:ext cx="67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C00000"/>
                </a:solidFill>
                <a:latin typeface="Helvetica" pitchFamily="2" charset="0"/>
              </a:rPr>
              <a:t>l</a:t>
            </a:r>
            <a:r>
              <a:rPr lang="en-US" sz="2400" b="1" i="1" baseline="-25000" dirty="0" err="1">
                <a:solidFill>
                  <a:srgbClr val="C00000"/>
                </a:solidFill>
                <a:latin typeface="Helvetica" pitchFamily="2" charset="0"/>
              </a:rPr>
              <a:t>bon</a:t>
            </a:r>
            <a:endParaRPr lang="en-US" sz="2400" b="1" i="1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307F7D1-6EEC-384C-AB76-C82A1DD1DD3E}"/>
              </a:ext>
            </a:extLst>
          </p:cNvPr>
          <p:cNvCxnSpPr/>
          <p:nvPr/>
        </p:nvCxnSpPr>
        <p:spPr>
          <a:xfrm>
            <a:off x="4115276" y="3245690"/>
            <a:ext cx="0" cy="9144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FA6830-A342-3C4D-A77E-CB4E4447CFC5}"/>
              </a:ext>
            </a:extLst>
          </p:cNvPr>
          <p:cNvCxnSpPr>
            <a:cxnSpLocks/>
          </p:cNvCxnSpPr>
          <p:nvPr/>
        </p:nvCxnSpPr>
        <p:spPr>
          <a:xfrm>
            <a:off x="3843189" y="3121527"/>
            <a:ext cx="64008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F011A2-4A57-694E-A931-DDB68444453C}"/>
              </a:ext>
            </a:extLst>
          </p:cNvPr>
          <p:cNvCxnSpPr>
            <a:cxnSpLocks/>
          </p:cNvCxnSpPr>
          <p:nvPr/>
        </p:nvCxnSpPr>
        <p:spPr>
          <a:xfrm flipH="1">
            <a:off x="3755522" y="4282035"/>
            <a:ext cx="64254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3E5560D-DF8D-6144-98A0-C568851470BB}"/>
              </a:ext>
            </a:extLst>
          </p:cNvPr>
          <p:cNvSpPr txBox="1"/>
          <p:nvPr/>
        </p:nvSpPr>
        <p:spPr>
          <a:xfrm>
            <a:off x="3734449" y="4411017"/>
            <a:ext cx="684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7030A0"/>
                </a:solidFill>
                <a:latin typeface="Helvetica" pitchFamily="2" charset="0"/>
              </a:rPr>
              <a:t>f</a:t>
            </a:r>
            <a:r>
              <a:rPr lang="en-US" sz="2400" b="1" i="1" baseline="-25000" dirty="0" err="1">
                <a:solidFill>
                  <a:srgbClr val="7030A0"/>
                </a:solidFill>
                <a:latin typeface="Helvetica" pitchFamily="2" charset="0"/>
              </a:rPr>
              <a:t>bon</a:t>
            </a:r>
            <a:endParaRPr lang="en-US" sz="2400" b="1" i="1" dirty="0">
              <a:solidFill>
                <a:srgbClr val="7030A0"/>
              </a:solidFill>
              <a:latin typeface="Helvetica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6714FB-4E72-E84D-9E11-59E0272A9914}"/>
              </a:ext>
            </a:extLst>
          </p:cNvPr>
          <p:cNvSpPr txBox="1"/>
          <p:nvPr/>
        </p:nvSpPr>
        <p:spPr>
          <a:xfrm>
            <a:off x="3758323" y="2594466"/>
            <a:ext cx="86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1"/>
                </a:solidFill>
                <a:latin typeface="Helvetica" pitchFamily="2" charset="0"/>
              </a:rPr>
              <a:t>o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Helvetica" pitchFamily="2" charset="0"/>
              </a:rPr>
              <a:t>mcn</a:t>
            </a:r>
            <a:endParaRPr lang="en-US" sz="2400" b="1" i="1" dirty="0">
              <a:solidFill>
                <a:schemeClr val="accent1"/>
              </a:solidFill>
              <a:latin typeface="Helvetica" pitchFamily="2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AACFF4-29BA-D344-BCB1-C1C3196A7CC4}"/>
              </a:ext>
            </a:extLst>
          </p:cNvPr>
          <p:cNvCxnSpPr>
            <a:cxnSpLocks/>
          </p:cNvCxnSpPr>
          <p:nvPr/>
        </p:nvCxnSpPr>
        <p:spPr>
          <a:xfrm flipH="1">
            <a:off x="3066895" y="4070664"/>
            <a:ext cx="1" cy="6400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775FF8-1D32-414D-8432-7CBC4F6D17FD}"/>
              </a:ext>
            </a:extLst>
          </p:cNvPr>
          <p:cNvSpPr txBox="1"/>
          <p:nvPr/>
        </p:nvSpPr>
        <p:spPr>
          <a:xfrm>
            <a:off x="2488536" y="4544402"/>
            <a:ext cx="133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C00000"/>
                </a:solidFill>
                <a:latin typeface="Helvetica" pitchFamily="2" charset="0"/>
              </a:rPr>
              <a:t>l</a:t>
            </a:r>
            <a:r>
              <a:rPr lang="en-US" sz="2400" b="1" i="1" baseline="-25000" dirty="0" err="1">
                <a:solidFill>
                  <a:srgbClr val="C00000"/>
                </a:solidFill>
                <a:latin typeface="Helvetica" pitchFamily="2" charset="0"/>
              </a:rPr>
              <a:t>bon_mcn</a:t>
            </a:r>
            <a:endParaRPr lang="en-US" sz="2400" b="1" i="1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9A18E1-0E8E-D248-89BD-DB3EF8C4E3A8}"/>
              </a:ext>
            </a:extLst>
          </p:cNvPr>
          <p:cNvSpPr txBox="1"/>
          <p:nvPr/>
        </p:nvSpPr>
        <p:spPr>
          <a:xfrm>
            <a:off x="2350505" y="2185132"/>
            <a:ext cx="36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6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A08C41-FAEA-FD49-AAAE-C1CF0E1430EB}"/>
              </a:ext>
            </a:extLst>
          </p:cNvPr>
          <p:cNvSpPr txBox="1"/>
          <p:nvPr/>
        </p:nvSpPr>
        <p:spPr>
          <a:xfrm>
            <a:off x="2967216" y="2102658"/>
            <a:ext cx="133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2"/>
                </a:solidFill>
                <a:latin typeface="Helvetica" pitchFamily="2" charset="0"/>
              </a:rPr>
              <a:t>s</a:t>
            </a:r>
            <a:r>
              <a:rPr lang="en-US" sz="2400" b="1" i="1" baseline="-25000" dirty="0" err="1">
                <a:solidFill>
                  <a:schemeClr val="accent2"/>
                </a:solidFill>
                <a:latin typeface="Helvetica" pitchFamily="2" charset="0"/>
              </a:rPr>
              <a:t>bon_mcn</a:t>
            </a:r>
            <a:endParaRPr lang="en-US" sz="2400" b="1" i="1" dirty="0">
              <a:solidFill>
                <a:schemeClr val="accent2"/>
              </a:solidFill>
              <a:latin typeface="Helvetica" pitchFamily="2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2C6270-E58A-5744-BB15-15FE5D044333}"/>
              </a:ext>
            </a:extLst>
          </p:cNvPr>
          <p:cNvCxnSpPr>
            <a:cxnSpLocks/>
          </p:cNvCxnSpPr>
          <p:nvPr/>
        </p:nvCxnSpPr>
        <p:spPr>
          <a:xfrm flipH="1">
            <a:off x="5117467" y="4432913"/>
            <a:ext cx="1" cy="6400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5C650AE-8932-7C48-962A-952428CB8AD0}"/>
              </a:ext>
            </a:extLst>
          </p:cNvPr>
          <p:cNvSpPr txBox="1"/>
          <p:nvPr/>
        </p:nvSpPr>
        <p:spPr>
          <a:xfrm>
            <a:off x="4419139" y="4965000"/>
            <a:ext cx="166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C00000"/>
                </a:solidFill>
                <a:latin typeface="Helvetica" pitchFamily="2" charset="0"/>
              </a:rPr>
              <a:t>l</a:t>
            </a:r>
            <a:r>
              <a:rPr lang="en-US" sz="2400" b="1" i="1" baseline="-25000" dirty="0" err="1">
                <a:solidFill>
                  <a:srgbClr val="C00000"/>
                </a:solidFill>
                <a:latin typeface="Helvetica" pitchFamily="2" charset="0"/>
              </a:rPr>
              <a:t>mcn_pra_ich</a:t>
            </a:r>
            <a:endParaRPr lang="en-US" sz="2400" b="1" i="1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954B606-B863-C142-BB91-157390EDA951}"/>
              </a:ext>
            </a:extLst>
          </p:cNvPr>
          <p:cNvCxnSpPr>
            <a:cxnSpLocks/>
          </p:cNvCxnSpPr>
          <p:nvPr/>
        </p:nvCxnSpPr>
        <p:spPr>
          <a:xfrm flipV="1">
            <a:off x="5122916" y="2435541"/>
            <a:ext cx="0" cy="6187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EC9EE5D-2F0D-9C47-822A-40BB9AA1B306}"/>
              </a:ext>
            </a:extLst>
          </p:cNvPr>
          <p:cNvSpPr txBox="1"/>
          <p:nvPr/>
        </p:nvSpPr>
        <p:spPr>
          <a:xfrm>
            <a:off x="4401475" y="2011083"/>
            <a:ext cx="166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2"/>
                </a:solidFill>
                <a:latin typeface="Helvetica" pitchFamily="2" charset="0"/>
              </a:rPr>
              <a:t>S</a:t>
            </a:r>
            <a:r>
              <a:rPr lang="en-US" sz="2400" b="1" i="1" baseline="-25000" dirty="0" err="1">
                <a:solidFill>
                  <a:schemeClr val="accent2"/>
                </a:solidFill>
                <a:latin typeface="Helvetica" pitchFamily="2" charset="0"/>
              </a:rPr>
              <a:t>mcn_pra_ich</a:t>
            </a:r>
            <a:endParaRPr lang="en-US" sz="2400" b="1" i="1" dirty="0">
              <a:solidFill>
                <a:schemeClr val="accent2"/>
              </a:solidFill>
              <a:latin typeface="Helvetica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B9FADB-1532-BA41-B7E8-02F94C346E8E}"/>
              </a:ext>
            </a:extLst>
          </p:cNvPr>
          <p:cNvSpPr txBox="1"/>
          <p:nvPr/>
        </p:nvSpPr>
        <p:spPr>
          <a:xfrm rot="7324896">
            <a:off x="6242459" y="4352605"/>
            <a:ext cx="1135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pitchFamily="2" charset="0"/>
              </a:rPr>
              <a:t>ICH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61A34E-0178-354D-AC33-E315F565E577}"/>
              </a:ext>
            </a:extLst>
          </p:cNvPr>
          <p:cNvCxnSpPr>
            <a:cxnSpLocks/>
          </p:cNvCxnSpPr>
          <p:nvPr/>
        </p:nvCxnSpPr>
        <p:spPr>
          <a:xfrm rot="1924896">
            <a:off x="6581983" y="4058744"/>
            <a:ext cx="0" cy="9144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D8D34AD-D924-AC46-830A-B15909C95FC3}"/>
              </a:ext>
            </a:extLst>
          </p:cNvPr>
          <p:cNvSpPr txBox="1"/>
          <p:nvPr/>
        </p:nvSpPr>
        <p:spPr>
          <a:xfrm rot="3015200">
            <a:off x="6505841" y="2085423"/>
            <a:ext cx="1135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pitchFamily="2" charset="0"/>
              </a:rPr>
              <a:t>PRA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F67D21-CCD0-AE4A-8CC9-DFD7FBC1A1C2}"/>
              </a:ext>
            </a:extLst>
          </p:cNvPr>
          <p:cNvCxnSpPr>
            <a:cxnSpLocks/>
          </p:cNvCxnSpPr>
          <p:nvPr/>
        </p:nvCxnSpPr>
        <p:spPr>
          <a:xfrm rot="19215200">
            <a:off x="6879806" y="2077845"/>
            <a:ext cx="0" cy="9144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00674C-9762-9F45-A25C-122D68D8A7D2}"/>
              </a:ext>
            </a:extLst>
          </p:cNvPr>
          <p:cNvCxnSpPr>
            <a:cxnSpLocks/>
          </p:cNvCxnSpPr>
          <p:nvPr/>
        </p:nvCxnSpPr>
        <p:spPr>
          <a:xfrm rot="1924896" flipH="1">
            <a:off x="5906444" y="4957278"/>
            <a:ext cx="64254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DEC9F71-D7C3-3448-AC68-0AFA27757ABF}"/>
              </a:ext>
            </a:extLst>
          </p:cNvPr>
          <p:cNvSpPr txBox="1"/>
          <p:nvPr/>
        </p:nvSpPr>
        <p:spPr>
          <a:xfrm rot="1924896">
            <a:off x="5885371" y="5086260"/>
            <a:ext cx="684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7030A0"/>
                </a:solidFill>
                <a:latin typeface="Helvetica" pitchFamily="2" charset="0"/>
              </a:rPr>
              <a:t>f</a:t>
            </a:r>
            <a:r>
              <a:rPr lang="en-US" sz="2400" b="1" i="1" baseline="-25000" dirty="0" err="1">
                <a:solidFill>
                  <a:srgbClr val="7030A0"/>
                </a:solidFill>
                <a:latin typeface="Helvetica" pitchFamily="2" charset="0"/>
              </a:rPr>
              <a:t>ich</a:t>
            </a:r>
            <a:endParaRPr lang="en-US" sz="2400" b="1" i="1" dirty="0">
              <a:solidFill>
                <a:srgbClr val="7030A0"/>
              </a:solidFill>
              <a:latin typeface="Helvetica" pitchFamily="2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675DA6-9F0C-554D-812B-FFDAEA2E694F}"/>
              </a:ext>
            </a:extLst>
          </p:cNvPr>
          <p:cNvCxnSpPr>
            <a:cxnSpLocks/>
          </p:cNvCxnSpPr>
          <p:nvPr/>
        </p:nvCxnSpPr>
        <p:spPr>
          <a:xfrm rot="1924896">
            <a:off x="6676069" y="4041630"/>
            <a:ext cx="64008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CCA5C12-8C19-1A48-BCA4-D5433D70C887}"/>
              </a:ext>
            </a:extLst>
          </p:cNvPr>
          <p:cNvSpPr txBox="1"/>
          <p:nvPr/>
        </p:nvSpPr>
        <p:spPr>
          <a:xfrm rot="1924896">
            <a:off x="6591203" y="3514569"/>
            <a:ext cx="86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1"/>
                </a:solidFill>
                <a:latin typeface="Helvetica" pitchFamily="2" charset="0"/>
              </a:rPr>
              <a:t>o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Helvetica" pitchFamily="2" charset="0"/>
              </a:rPr>
              <a:t>ich</a:t>
            </a:r>
            <a:endParaRPr lang="en-US" sz="2400" b="1" i="1" dirty="0">
              <a:solidFill>
                <a:schemeClr val="accent1"/>
              </a:solidFill>
              <a:latin typeface="Helvetica" pitchFamily="2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FAF2D74-20EE-5449-88F1-26C41DD2A00A}"/>
              </a:ext>
            </a:extLst>
          </p:cNvPr>
          <p:cNvCxnSpPr>
            <a:cxnSpLocks/>
          </p:cNvCxnSpPr>
          <p:nvPr/>
        </p:nvCxnSpPr>
        <p:spPr>
          <a:xfrm rot="19215200" flipH="1">
            <a:off x="6916292" y="3031310"/>
            <a:ext cx="64254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0936EB7-3AC4-0C47-B4DF-C102776A6A0C}"/>
              </a:ext>
            </a:extLst>
          </p:cNvPr>
          <p:cNvSpPr txBox="1"/>
          <p:nvPr/>
        </p:nvSpPr>
        <p:spPr>
          <a:xfrm rot="19215200">
            <a:off x="7075509" y="2969310"/>
            <a:ext cx="684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7030A0"/>
                </a:solidFill>
                <a:latin typeface="Helvetica" pitchFamily="2" charset="0"/>
              </a:rPr>
              <a:t>f</a:t>
            </a:r>
            <a:r>
              <a:rPr lang="en-US" sz="2400" b="1" i="1" baseline="-25000" dirty="0" err="1">
                <a:solidFill>
                  <a:srgbClr val="7030A0"/>
                </a:solidFill>
                <a:latin typeface="Helvetica" pitchFamily="2" charset="0"/>
              </a:rPr>
              <a:t>pra</a:t>
            </a:r>
            <a:endParaRPr lang="en-US" sz="2400" b="1" i="1" dirty="0">
              <a:solidFill>
                <a:srgbClr val="7030A0"/>
              </a:solidFill>
              <a:latin typeface="Helvetica" pitchFamily="2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5F05C2E-CFE3-B24D-A001-1293FEEF0039}"/>
              </a:ext>
            </a:extLst>
          </p:cNvPr>
          <p:cNvCxnSpPr>
            <a:cxnSpLocks/>
          </p:cNvCxnSpPr>
          <p:nvPr/>
        </p:nvCxnSpPr>
        <p:spPr>
          <a:xfrm rot="19215200">
            <a:off x="6253156" y="2104799"/>
            <a:ext cx="64008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710259F-026C-B348-95EB-EF6119F95403}"/>
              </a:ext>
            </a:extLst>
          </p:cNvPr>
          <p:cNvSpPr txBox="1"/>
          <p:nvPr/>
        </p:nvSpPr>
        <p:spPr>
          <a:xfrm rot="19215200">
            <a:off x="5933489" y="1648674"/>
            <a:ext cx="86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1"/>
                </a:solidFill>
                <a:latin typeface="Helvetica" pitchFamily="2" charset="0"/>
              </a:rPr>
              <a:t>o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Helvetica" pitchFamily="2" charset="0"/>
              </a:rPr>
              <a:t>pra</a:t>
            </a:r>
            <a:endParaRPr lang="en-US" sz="2400" b="1" i="1" dirty="0">
              <a:solidFill>
                <a:schemeClr val="accent1"/>
              </a:solidFill>
              <a:latin typeface="Helvetica" pitchFamily="2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9C4B774-A9FD-B547-B85E-16DA6E611B6D}"/>
              </a:ext>
            </a:extLst>
          </p:cNvPr>
          <p:cNvCxnSpPr>
            <a:cxnSpLocks/>
          </p:cNvCxnSpPr>
          <p:nvPr/>
        </p:nvCxnSpPr>
        <p:spPr>
          <a:xfrm flipV="1">
            <a:off x="7739457" y="4278605"/>
            <a:ext cx="383817" cy="6088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F52A97-24F7-D742-99DA-E116AF8010FF}"/>
              </a:ext>
            </a:extLst>
          </p:cNvPr>
          <p:cNvCxnSpPr>
            <a:cxnSpLocks/>
          </p:cNvCxnSpPr>
          <p:nvPr/>
        </p:nvCxnSpPr>
        <p:spPr>
          <a:xfrm flipH="1">
            <a:off x="7739457" y="5775418"/>
            <a:ext cx="1" cy="6400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5A97FA4-9B3A-C84C-8506-DF507634B2E5}"/>
              </a:ext>
            </a:extLst>
          </p:cNvPr>
          <p:cNvSpPr txBox="1"/>
          <p:nvPr/>
        </p:nvSpPr>
        <p:spPr>
          <a:xfrm>
            <a:off x="7161098" y="6249156"/>
            <a:ext cx="133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C00000"/>
                </a:solidFill>
                <a:latin typeface="Helvetica" pitchFamily="2" charset="0"/>
              </a:rPr>
              <a:t>l</a:t>
            </a:r>
            <a:r>
              <a:rPr lang="en-US" sz="2400" b="1" i="1" baseline="-25000" dirty="0" err="1">
                <a:solidFill>
                  <a:srgbClr val="C00000"/>
                </a:solidFill>
                <a:latin typeface="Helvetica" pitchFamily="2" charset="0"/>
              </a:rPr>
              <a:t>bon_mcn</a:t>
            </a:r>
            <a:endParaRPr lang="en-US" sz="2400" b="1" i="1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A58270-C0E5-F24B-8AC7-E39635959161}"/>
              </a:ext>
            </a:extLst>
          </p:cNvPr>
          <p:cNvSpPr txBox="1"/>
          <p:nvPr/>
        </p:nvSpPr>
        <p:spPr>
          <a:xfrm>
            <a:off x="7703120" y="3795569"/>
            <a:ext cx="133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2"/>
                </a:solidFill>
                <a:latin typeface="Helvetica" pitchFamily="2" charset="0"/>
              </a:rPr>
              <a:t>s</a:t>
            </a:r>
            <a:r>
              <a:rPr lang="en-US" sz="2400" b="1" i="1" baseline="-25000" dirty="0" err="1">
                <a:solidFill>
                  <a:schemeClr val="accent2"/>
                </a:solidFill>
                <a:latin typeface="Helvetica" pitchFamily="2" charset="0"/>
              </a:rPr>
              <a:t>ich_lgr</a:t>
            </a:r>
            <a:endParaRPr lang="en-US" sz="2400" b="1" i="1" dirty="0">
              <a:solidFill>
                <a:schemeClr val="accent2"/>
              </a:solidFill>
              <a:latin typeface="Helvetica" pitchFamily="2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FC2E76-4C3B-AE4E-8677-0C58277F5ED0}"/>
              </a:ext>
            </a:extLst>
          </p:cNvPr>
          <p:cNvCxnSpPr>
            <a:cxnSpLocks/>
          </p:cNvCxnSpPr>
          <p:nvPr/>
        </p:nvCxnSpPr>
        <p:spPr>
          <a:xfrm flipV="1">
            <a:off x="7938421" y="545124"/>
            <a:ext cx="0" cy="61841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F8E9D43-6E98-9C4D-BA16-F557CF408E01}"/>
              </a:ext>
            </a:extLst>
          </p:cNvPr>
          <p:cNvCxnSpPr>
            <a:cxnSpLocks/>
          </p:cNvCxnSpPr>
          <p:nvPr/>
        </p:nvCxnSpPr>
        <p:spPr>
          <a:xfrm flipH="1" flipV="1">
            <a:off x="6740551" y="900545"/>
            <a:ext cx="539058" cy="4376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D0F00C-018E-D243-BFB9-BE1019FE85D6}"/>
              </a:ext>
            </a:extLst>
          </p:cNvPr>
          <p:cNvSpPr txBox="1"/>
          <p:nvPr/>
        </p:nvSpPr>
        <p:spPr>
          <a:xfrm>
            <a:off x="5864284" y="439525"/>
            <a:ext cx="133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C00000"/>
                </a:solidFill>
                <a:latin typeface="Helvetica" pitchFamily="2" charset="0"/>
              </a:rPr>
              <a:t>l</a:t>
            </a:r>
            <a:r>
              <a:rPr lang="en-US" sz="2400" b="1" i="1" baseline="-25000" dirty="0" err="1">
                <a:solidFill>
                  <a:srgbClr val="C00000"/>
                </a:solidFill>
                <a:latin typeface="Helvetica" pitchFamily="2" charset="0"/>
              </a:rPr>
              <a:t>pra_ris</a:t>
            </a:r>
            <a:endParaRPr lang="en-US" sz="2400" b="1" i="1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A3B730-E8FB-C74E-95BD-0893E0DA44B7}"/>
              </a:ext>
            </a:extLst>
          </p:cNvPr>
          <p:cNvSpPr txBox="1"/>
          <p:nvPr/>
        </p:nvSpPr>
        <p:spPr>
          <a:xfrm>
            <a:off x="7316647" y="71236"/>
            <a:ext cx="133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2"/>
                </a:solidFill>
                <a:latin typeface="Helvetica" pitchFamily="2" charset="0"/>
              </a:rPr>
              <a:t>s</a:t>
            </a:r>
            <a:r>
              <a:rPr lang="en-US" sz="2400" b="1" i="1" baseline="-25000" dirty="0" err="1">
                <a:solidFill>
                  <a:schemeClr val="accent2"/>
                </a:solidFill>
                <a:latin typeface="Helvetica" pitchFamily="2" charset="0"/>
              </a:rPr>
              <a:t>pra_ris</a:t>
            </a:r>
            <a:endParaRPr lang="en-US" sz="2400" b="1" i="1" dirty="0">
              <a:solidFill>
                <a:schemeClr val="accent2"/>
              </a:solidFill>
              <a:latin typeface="Helvetica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2B16D4-BCF4-274A-9CE1-8FDC15E8B419}"/>
              </a:ext>
            </a:extLst>
          </p:cNvPr>
          <p:cNvSpPr txBox="1"/>
          <p:nvPr/>
        </p:nvSpPr>
        <p:spPr>
          <a:xfrm rot="5400000">
            <a:off x="8576186" y="1384040"/>
            <a:ext cx="1135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pitchFamily="2" charset="0"/>
              </a:rPr>
              <a:t>RIS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3A728F-2238-D74A-9DE4-DE175756199D}"/>
              </a:ext>
            </a:extLst>
          </p:cNvPr>
          <p:cNvCxnSpPr/>
          <p:nvPr/>
        </p:nvCxnSpPr>
        <p:spPr>
          <a:xfrm>
            <a:off x="8853613" y="1217082"/>
            <a:ext cx="0" cy="9144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232F2E5-46DA-D942-9A16-A26C3830060C}"/>
              </a:ext>
            </a:extLst>
          </p:cNvPr>
          <p:cNvCxnSpPr>
            <a:cxnSpLocks/>
          </p:cNvCxnSpPr>
          <p:nvPr/>
        </p:nvCxnSpPr>
        <p:spPr>
          <a:xfrm flipH="1">
            <a:off x="8486304" y="2222093"/>
            <a:ext cx="64254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86A0F6B-CE3D-3C4A-A3A6-08574887924B}"/>
              </a:ext>
            </a:extLst>
          </p:cNvPr>
          <p:cNvSpPr txBox="1"/>
          <p:nvPr/>
        </p:nvSpPr>
        <p:spPr>
          <a:xfrm>
            <a:off x="8465231" y="2351075"/>
            <a:ext cx="684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7030A0"/>
                </a:solidFill>
                <a:latin typeface="Helvetica" pitchFamily="2" charset="0"/>
              </a:rPr>
              <a:t>f</a:t>
            </a:r>
            <a:r>
              <a:rPr lang="en-US" sz="2400" b="1" i="1" baseline="-25000" dirty="0" err="1">
                <a:solidFill>
                  <a:srgbClr val="7030A0"/>
                </a:solidFill>
                <a:latin typeface="Helvetica" pitchFamily="2" charset="0"/>
              </a:rPr>
              <a:t>ris</a:t>
            </a:r>
            <a:endParaRPr lang="en-US" sz="2400" b="1" i="1" dirty="0">
              <a:solidFill>
                <a:srgbClr val="7030A0"/>
              </a:solidFill>
              <a:latin typeface="Helvetica" pitchFamily="2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AC8F16E-CC57-E749-B4AB-0D76B8CCB25B}"/>
              </a:ext>
            </a:extLst>
          </p:cNvPr>
          <p:cNvCxnSpPr>
            <a:cxnSpLocks/>
          </p:cNvCxnSpPr>
          <p:nvPr/>
        </p:nvCxnSpPr>
        <p:spPr>
          <a:xfrm>
            <a:off x="8599282" y="1103445"/>
            <a:ext cx="64008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F192BF8-F203-5C42-8FCD-F52E10557A8C}"/>
              </a:ext>
            </a:extLst>
          </p:cNvPr>
          <p:cNvSpPr txBox="1"/>
          <p:nvPr/>
        </p:nvSpPr>
        <p:spPr>
          <a:xfrm>
            <a:off x="8514416" y="576384"/>
            <a:ext cx="86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1"/>
                </a:solidFill>
                <a:latin typeface="Helvetica" pitchFamily="2" charset="0"/>
              </a:rPr>
              <a:t>o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Helvetica" pitchFamily="2" charset="0"/>
              </a:rPr>
              <a:t>ris</a:t>
            </a:r>
            <a:endParaRPr lang="en-US" sz="2400" b="1" i="1" dirty="0">
              <a:solidFill>
                <a:schemeClr val="accent1"/>
              </a:solidFill>
              <a:latin typeface="Helvetica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E0DB323-7772-F549-BD15-85D4848834D1}"/>
              </a:ext>
            </a:extLst>
          </p:cNvPr>
          <p:cNvSpPr txBox="1"/>
          <p:nvPr/>
        </p:nvSpPr>
        <p:spPr>
          <a:xfrm rot="5400000">
            <a:off x="9032164" y="5205434"/>
            <a:ext cx="1135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pitchFamily="2" charset="0"/>
              </a:rPr>
              <a:t>LGR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F82D7F6-02E9-B341-8CF2-9C63678BAB73}"/>
              </a:ext>
            </a:extLst>
          </p:cNvPr>
          <p:cNvCxnSpPr/>
          <p:nvPr/>
        </p:nvCxnSpPr>
        <p:spPr>
          <a:xfrm>
            <a:off x="9309591" y="5038476"/>
            <a:ext cx="0" cy="9144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E4D52EA-1470-AE4D-9556-A58379D5436D}"/>
              </a:ext>
            </a:extLst>
          </p:cNvPr>
          <p:cNvCxnSpPr>
            <a:cxnSpLocks/>
          </p:cNvCxnSpPr>
          <p:nvPr/>
        </p:nvCxnSpPr>
        <p:spPr>
          <a:xfrm flipH="1">
            <a:off x="8942282" y="6043487"/>
            <a:ext cx="64254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8D0811D-A7B5-BB48-A5D8-0C07D7986C3E}"/>
              </a:ext>
            </a:extLst>
          </p:cNvPr>
          <p:cNvSpPr txBox="1"/>
          <p:nvPr/>
        </p:nvSpPr>
        <p:spPr>
          <a:xfrm>
            <a:off x="8921209" y="6172469"/>
            <a:ext cx="684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7030A0"/>
                </a:solidFill>
                <a:latin typeface="Helvetica" pitchFamily="2" charset="0"/>
              </a:rPr>
              <a:t>f</a:t>
            </a:r>
            <a:r>
              <a:rPr lang="en-US" sz="2400" b="1" i="1" baseline="-25000" dirty="0" err="1">
                <a:solidFill>
                  <a:srgbClr val="7030A0"/>
                </a:solidFill>
                <a:latin typeface="Helvetica" pitchFamily="2" charset="0"/>
              </a:rPr>
              <a:t>pra</a:t>
            </a:r>
            <a:endParaRPr lang="en-US" sz="2400" b="1" i="1" dirty="0">
              <a:solidFill>
                <a:srgbClr val="7030A0"/>
              </a:solidFill>
              <a:latin typeface="Helvetica" pitchFamily="2" charset="0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D30198-F709-D149-9B4D-4B5496D60695}"/>
              </a:ext>
            </a:extLst>
          </p:cNvPr>
          <p:cNvCxnSpPr>
            <a:cxnSpLocks/>
          </p:cNvCxnSpPr>
          <p:nvPr/>
        </p:nvCxnSpPr>
        <p:spPr>
          <a:xfrm>
            <a:off x="9055260" y="4924839"/>
            <a:ext cx="64008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A06AB35-0118-FD45-A42B-2DFB149ED2B0}"/>
              </a:ext>
            </a:extLst>
          </p:cNvPr>
          <p:cNvSpPr txBox="1"/>
          <p:nvPr/>
        </p:nvSpPr>
        <p:spPr>
          <a:xfrm>
            <a:off x="8970394" y="4397778"/>
            <a:ext cx="86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1"/>
                </a:solidFill>
                <a:latin typeface="Helvetica" pitchFamily="2" charset="0"/>
              </a:rPr>
              <a:t>o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Helvetica" pitchFamily="2" charset="0"/>
              </a:rPr>
              <a:t>pra</a:t>
            </a:r>
            <a:endParaRPr lang="en-US" sz="2400" b="1" i="1" dirty="0">
              <a:solidFill>
                <a:schemeClr val="accent1"/>
              </a:solidFill>
              <a:latin typeface="Helvetica" pitchFamily="2" charset="0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DF51AF9-34B3-3243-B822-AB0074BEC088}"/>
              </a:ext>
            </a:extLst>
          </p:cNvPr>
          <p:cNvCxnSpPr>
            <a:cxnSpLocks/>
          </p:cNvCxnSpPr>
          <p:nvPr/>
        </p:nvCxnSpPr>
        <p:spPr>
          <a:xfrm flipH="1">
            <a:off x="10271445" y="5837120"/>
            <a:ext cx="244360" cy="64286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B1871AF-E7FC-EA43-9643-C5022C21ECFA}"/>
              </a:ext>
            </a:extLst>
          </p:cNvPr>
          <p:cNvSpPr txBox="1"/>
          <p:nvPr/>
        </p:nvSpPr>
        <p:spPr>
          <a:xfrm>
            <a:off x="10351815" y="6205668"/>
            <a:ext cx="89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C00000"/>
                </a:solidFill>
                <a:latin typeface="Helvetica" pitchFamily="2" charset="0"/>
              </a:rPr>
              <a:t>l</a:t>
            </a:r>
            <a:r>
              <a:rPr lang="en-US" sz="2400" b="1" i="1" baseline="-25000" dirty="0" err="1">
                <a:solidFill>
                  <a:srgbClr val="C00000"/>
                </a:solidFill>
                <a:latin typeface="Helvetica" pitchFamily="2" charset="0"/>
              </a:rPr>
              <a:t>lgr</a:t>
            </a:r>
            <a:endParaRPr lang="en-US" sz="2400" b="1" i="1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A0C989A-1A56-A34E-9764-E906DB6CCAF9}"/>
              </a:ext>
            </a:extLst>
          </p:cNvPr>
          <p:cNvCxnSpPr>
            <a:cxnSpLocks/>
          </p:cNvCxnSpPr>
          <p:nvPr/>
        </p:nvCxnSpPr>
        <p:spPr>
          <a:xfrm>
            <a:off x="11451280" y="5832843"/>
            <a:ext cx="289842" cy="53127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42B390D-1D76-3E4C-8983-F9A9B1DF85CB}"/>
              </a:ext>
            </a:extLst>
          </p:cNvPr>
          <p:cNvSpPr txBox="1"/>
          <p:nvPr/>
        </p:nvSpPr>
        <p:spPr>
          <a:xfrm>
            <a:off x="11478278" y="6340177"/>
            <a:ext cx="74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2"/>
                </a:solidFill>
                <a:latin typeface="Helvetica" pitchFamily="2" charset="0"/>
              </a:rPr>
              <a:t>S</a:t>
            </a:r>
            <a:r>
              <a:rPr lang="en-US" sz="2400" b="1" i="1" baseline="-25000" dirty="0" err="1">
                <a:solidFill>
                  <a:schemeClr val="accent2"/>
                </a:solidFill>
                <a:latin typeface="Helvetica" pitchFamily="2" charset="0"/>
              </a:rPr>
              <a:t>lgr</a:t>
            </a:r>
            <a:endParaRPr lang="en-US" sz="2400" b="1" i="1" dirty="0">
              <a:solidFill>
                <a:schemeClr val="accent2"/>
              </a:solidFill>
              <a:latin typeface="Helvetica" pitchFamily="2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C98FE1E-08AE-4E42-B4A3-9EF49939C9B3}"/>
              </a:ext>
            </a:extLst>
          </p:cNvPr>
          <p:cNvSpPr txBox="1"/>
          <p:nvPr/>
        </p:nvSpPr>
        <p:spPr>
          <a:xfrm>
            <a:off x="11067587" y="1120519"/>
            <a:ext cx="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To </a:t>
            </a:r>
            <a:r>
              <a:rPr lang="en-US" dirty="0" err="1">
                <a:latin typeface="Helvetica" pitchFamily="2" charset="0"/>
              </a:rPr>
              <a:t>WEL,Etc</a:t>
            </a:r>
            <a:r>
              <a:rPr lang="en-US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4546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97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15</cp:revision>
  <cp:lastPrinted>2022-01-13T19:18:31Z</cp:lastPrinted>
  <dcterms:created xsi:type="dcterms:W3CDTF">2022-01-13T07:05:53Z</dcterms:created>
  <dcterms:modified xsi:type="dcterms:W3CDTF">2022-01-27T20:59:42Z</dcterms:modified>
</cp:coreProperties>
</file>