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327"/>
  </p:normalViewPr>
  <p:slideViewPr>
    <p:cSldViewPr snapToGrid="0" snapToObjects="1">
      <p:cViewPr varScale="1">
        <p:scale>
          <a:sx n="50" d="100"/>
          <a:sy n="50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1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0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9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9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2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1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6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7705F-197A-364B-B966-A3D2D808BF85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E3EB03F-5454-CB42-93A5-7D75BF52DBD7}"/>
              </a:ext>
            </a:extLst>
          </p:cNvPr>
          <p:cNvSpPr>
            <a:spLocks noChangeAspect="1"/>
          </p:cNvSpPr>
          <p:nvPr/>
        </p:nvSpPr>
        <p:spPr>
          <a:xfrm>
            <a:off x="3399720" y="5456350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A4BF0-58AA-D14D-BB4A-6190B0707305}"/>
              </a:ext>
            </a:extLst>
          </p:cNvPr>
          <p:cNvSpPr txBox="1"/>
          <p:nvPr/>
        </p:nvSpPr>
        <p:spPr>
          <a:xfrm>
            <a:off x="3653168" y="6073126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BON to MCN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8FF7FF-DEBE-A140-B6D4-2F728C75E994}"/>
              </a:ext>
            </a:extLst>
          </p:cNvPr>
          <p:cNvSpPr>
            <a:spLocks noChangeAspect="1"/>
          </p:cNvSpPr>
          <p:nvPr/>
        </p:nvSpPr>
        <p:spPr>
          <a:xfrm>
            <a:off x="4736296" y="3663359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811DA-9D0C-4542-8A27-A785A7ED7243}"/>
              </a:ext>
            </a:extLst>
          </p:cNvPr>
          <p:cNvSpPr txBox="1"/>
          <p:nvPr/>
        </p:nvSpPr>
        <p:spPr>
          <a:xfrm>
            <a:off x="4669704" y="3992301"/>
            <a:ext cx="1321904" cy="175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John Day</a:t>
            </a:r>
          </a:p>
          <a:p>
            <a:pPr algn="ctr"/>
            <a:r>
              <a:rPr lang="en-US" dirty="0">
                <a:latin typeface="Helvetica" pitchFamily="2" charset="0"/>
              </a:rPr>
              <a:t>River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738B03-8D06-1941-AB77-1152D12AE6DF}"/>
              </a:ext>
            </a:extLst>
          </p:cNvPr>
          <p:cNvSpPr>
            <a:spLocks noChangeAspect="1"/>
          </p:cNvSpPr>
          <p:nvPr/>
        </p:nvSpPr>
        <p:spPr>
          <a:xfrm>
            <a:off x="2644869" y="3663632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63152-C210-1F41-AFD8-BA8E272F6FAB}"/>
              </a:ext>
            </a:extLst>
          </p:cNvPr>
          <p:cNvSpPr txBox="1"/>
          <p:nvPr/>
        </p:nvSpPr>
        <p:spPr>
          <a:xfrm>
            <a:off x="2578277" y="3992574"/>
            <a:ext cx="1321904" cy="175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Deschutes River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521C57-BCAA-884F-AF3E-A01F52E4DE34}"/>
              </a:ext>
            </a:extLst>
          </p:cNvPr>
          <p:cNvSpPr>
            <a:spLocks noChangeAspect="1"/>
          </p:cNvSpPr>
          <p:nvPr/>
        </p:nvSpPr>
        <p:spPr>
          <a:xfrm>
            <a:off x="6899277" y="5456834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0395A5-BAE0-CB4E-9F12-27AA0F6F5A24}"/>
              </a:ext>
            </a:extLst>
          </p:cNvPr>
          <p:cNvSpPr txBox="1"/>
          <p:nvPr/>
        </p:nvSpPr>
        <p:spPr>
          <a:xfrm>
            <a:off x="7187894" y="5934628"/>
            <a:ext cx="1321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MCN to ICH or PRA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E805C4-56DA-6242-8C5B-7523C71ACCB2}"/>
              </a:ext>
            </a:extLst>
          </p:cNvPr>
          <p:cNvSpPr>
            <a:spLocks noChangeAspect="1"/>
          </p:cNvSpPr>
          <p:nvPr/>
        </p:nvSpPr>
        <p:spPr>
          <a:xfrm>
            <a:off x="83062" y="5456350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7C09A2-C67A-184F-9598-CA96AE880729}"/>
              </a:ext>
            </a:extLst>
          </p:cNvPr>
          <p:cNvSpPr txBox="1"/>
          <p:nvPr/>
        </p:nvSpPr>
        <p:spPr>
          <a:xfrm>
            <a:off x="336510" y="6073126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Mouth to BON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988FF60-9B7A-3A42-985A-A082B59475DB}"/>
              </a:ext>
            </a:extLst>
          </p:cNvPr>
          <p:cNvCxnSpPr>
            <a:cxnSpLocks/>
          </p:cNvCxnSpPr>
          <p:nvPr/>
        </p:nvCxnSpPr>
        <p:spPr>
          <a:xfrm flipH="1">
            <a:off x="2670553" y="6051614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DE9BCC-9F43-1E4F-BCBF-130C0DAD1800}"/>
              </a:ext>
            </a:extLst>
          </p:cNvPr>
          <p:cNvSpPr txBox="1"/>
          <p:nvPr/>
        </p:nvSpPr>
        <p:spPr>
          <a:xfrm>
            <a:off x="1670757" y="5517948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BON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37143DC-6AAA-E34C-BCC6-656739168196}"/>
              </a:ext>
            </a:extLst>
          </p:cNvPr>
          <p:cNvCxnSpPr>
            <a:cxnSpLocks/>
          </p:cNvCxnSpPr>
          <p:nvPr/>
        </p:nvCxnSpPr>
        <p:spPr>
          <a:xfrm flipH="1">
            <a:off x="6155703" y="6074088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E713984-0855-F347-A38C-D3F6075A1B62}"/>
              </a:ext>
            </a:extLst>
          </p:cNvPr>
          <p:cNvSpPr txBox="1"/>
          <p:nvPr/>
        </p:nvSpPr>
        <p:spPr>
          <a:xfrm>
            <a:off x="5405237" y="5567339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MCN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F7E07E-2398-C742-82DA-B1D9AB6D7656}"/>
              </a:ext>
            </a:extLst>
          </p:cNvPr>
          <p:cNvSpPr>
            <a:spLocks noChangeAspect="1"/>
          </p:cNvSpPr>
          <p:nvPr/>
        </p:nvSpPr>
        <p:spPr>
          <a:xfrm>
            <a:off x="12523095" y="9035718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957A1F-F45D-9D4A-91E3-50184F03D898}"/>
              </a:ext>
            </a:extLst>
          </p:cNvPr>
          <p:cNvSpPr txBox="1"/>
          <p:nvPr/>
        </p:nvSpPr>
        <p:spPr>
          <a:xfrm>
            <a:off x="12785587" y="9626952"/>
            <a:ext cx="1321904" cy="175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ICH to LGR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CC7951-9709-714C-BD87-492A01CFCECD}"/>
              </a:ext>
            </a:extLst>
          </p:cNvPr>
          <p:cNvSpPr>
            <a:spLocks noChangeAspect="1"/>
          </p:cNvSpPr>
          <p:nvPr/>
        </p:nvSpPr>
        <p:spPr>
          <a:xfrm>
            <a:off x="9646030" y="3525327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FC1D0-47DF-1940-92DD-F01CE6CA482B}"/>
              </a:ext>
            </a:extLst>
          </p:cNvPr>
          <p:cNvSpPr txBox="1"/>
          <p:nvPr/>
        </p:nvSpPr>
        <p:spPr>
          <a:xfrm>
            <a:off x="9908522" y="4116561"/>
            <a:ext cx="1321904" cy="175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PRA to RIS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EB24CF-DF42-2646-948E-7C800E7D21C8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1913212" y="6352054"/>
            <a:ext cx="1486508" cy="1869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E3C607-9216-6B4E-8FDF-77A0DBF8A906}"/>
              </a:ext>
            </a:extLst>
          </p:cNvPr>
          <p:cNvCxnSpPr>
            <a:cxnSpLocks/>
            <a:stCxn id="24" idx="2"/>
            <a:endCxn id="4" idx="6"/>
          </p:cNvCxnSpPr>
          <p:nvPr/>
        </p:nvCxnSpPr>
        <p:spPr>
          <a:xfrm flipH="1" flipV="1">
            <a:off x="5228520" y="6370750"/>
            <a:ext cx="1670757" cy="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7DB8E89-6175-A24C-B601-CC2F1D7AC6B1}"/>
              </a:ext>
            </a:extLst>
          </p:cNvPr>
          <p:cNvCxnSpPr>
            <a:cxnSpLocks/>
          </p:cNvCxnSpPr>
          <p:nvPr/>
        </p:nvCxnSpPr>
        <p:spPr>
          <a:xfrm flipH="1">
            <a:off x="9053142" y="4996648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8ECFB3A-F16C-3F46-8626-012CECE19803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8460255" y="4810890"/>
            <a:ext cx="1298486" cy="9137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0B1FF8A-71F2-434D-B303-CAB24928AB39}"/>
              </a:ext>
            </a:extLst>
          </p:cNvPr>
          <p:cNvCxnSpPr>
            <a:cxnSpLocks/>
            <a:stCxn id="39" idx="2"/>
            <a:endCxn id="24" idx="5"/>
          </p:cNvCxnSpPr>
          <p:nvPr/>
        </p:nvCxnSpPr>
        <p:spPr>
          <a:xfrm flipH="1" flipV="1">
            <a:off x="8460255" y="7017812"/>
            <a:ext cx="4062840" cy="29323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5181C12-88CB-104C-9FEC-A5D4C9431787}"/>
              </a:ext>
            </a:extLst>
          </p:cNvPr>
          <p:cNvSpPr txBox="1"/>
          <p:nvPr/>
        </p:nvSpPr>
        <p:spPr>
          <a:xfrm>
            <a:off x="8048824" y="4511540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PRA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097206-7F1C-6341-BA54-F6A0FA02C39A}"/>
              </a:ext>
            </a:extLst>
          </p:cNvPr>
          <p:cNvCxnSpPr>
            <a:cxnSpLocks/>
          </p:cNvCxnSpPr>
          <p:nvPr/>
        </p:nvCxnSpPr>
        <p:spPr>
          <a:xfrm flipH="1">
            <a:off x="10346344" y="8040046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558D39D-6B32-C447-840E-131246A0F7A8}"/>
              </a:ext>
            </a:extLst>
          </p:cNvPr>
          <p:cNvSpPr txBox="1"/>
          <p:nvPr/>
        </p:nvSpPr>
        <p:spPr>
          <a:xfrm>
            <a:off x="9342026" y="7554938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ICH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D71503F-562F-514C-94AE-F54E9C62D791}"/>
              </a:ext>
            </a:extLst>
          </p:cNvPr>
          <p:cNvSpPr>
            <a:spLocks noChangeAspect="1"/>
          </p:cNvSpPr>
          <p:nvPr/>
        </p:nvSpPr>
        <p:spPr>
          <a:xfrm>
            <a:off x="7203471" y="3662188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AAA71B-F1B8-104B-A0D0-93ABD73F4E6C}"/>
              </a:ext>
            </a:extLst>
          </p:cNvPr>
          <p:cNvSpPr txBox="1"/>
          <p:nvPr/>
        </p:nvSpPr>
        <p:spPr>
          <a:xfrm>
            <a:off x="7136879" y="3991130"/>
            <a:ext cx="1321904" cy="175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Yakima River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10DEA7B-7AEA-DA4A-AF37-171B8958963D}"/>
              </a:ext>
            </a:extLst>
          </p:cNvPr>
          <p:cNvSpPr>
            <a:spLocks noChangeAspect="1"/>
          </p:cNvSpPr>
          <p:nvPr/>
        </p:nvSpPr>
        <p:spPr>
          <a:xfrm>
            <a:off x="14743749" y="7921202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4C700A-655E-FF47-9042-34C4EAFDA68C}"/>
              </a:ext>
            </a:extLst>
          </p:cNvPr>
          <p:cNvSpPr txBox="1"/>
          <p:nvPr/>
        </p:nvSpPr>
        <p:spPr>
          <a:xfrm>
            <a:off x="14677157" y="8250144"/>
            <a:ext cx="1321904" cy="175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Tucannon River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7E173F1-6456-E64E-BB04-8DA9DD358D9E}"/>
              </a:ext>
            </a:extLst>
          </p:cNvPr>
          <p:cNvCxnSpPr>
            <a:cxnSpLocks/>
          </p:cNvCxnSpPr>
          <p:nvPr/>
        </p:nvCxnSpPr>
        <p:spPr>
          <a:xfrm flipH="1">
            <a:off x="4636173" y="4791497"/>
            <a:ext cx="414035" cy="7159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406A6EC-A616-364E-9481-8C1D37FE05EE}"/>
              </a:ext>
            </a:extLst>
          </p:cNvPr>
          <p:cNvCxnSpPr>
            <a:cxnSpLocks/>
          </p:cNvCxnSpPr>
          <p:nvPr/>
        </p:nvCxnSpPr>
        <p:spPr>
          <a:xfrm>
            <a:off x="3477150" y="4791496"/>
            <a:ext cx="419141" cy="7553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5D9D87-7FCB-5A4D-A461-07DA35D7ED94}"/>
              </a:ext>
            </a:extLst>
          </p:cNvPr>
          <p:cNvCxnSpPr>
            <a:cxnSpLocks/>
            <a:stCxn id="61" idx="4"/>
            <a:endCxn id="24" idx="0"/>
          </p:cNvCxnSpPr>
          <p:nvPr/>
        </p:nvCxnSpPr>
        <p:spPr>
          <a:xfrm>
            <a:off x="7797831" y="4850908"/>
            <a:ext cx="15846" cy="6059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8AA1311-3816-A84C-AAB0-8A4E762F58F6}"/>
              </a:ext>
            </a:extLst>
          </p:cNvPr>
          <p:cNvCxnSpPr>
            <a:cxnSpLocks/>
            <a:stCxn id="63" idx="3"/>
            <a:endCxn id="39" idx="7"/>
          </p:cNvCxnSpPr>
          <p:nvPr/>
        </p:nvCxnSpPr>
        <p:spPr>
          <a:xfrm flipH="1">
            <a:off x="14084073" y="8935838"/>
            <a:ext cx="833760" cy="36770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6C2BC32-88AD-D844-93B4-DD0E145D752C}"/>
              </a:ext>
            </a:extLst>
          </p:cNvPr>
          <p:cNvGrpSpPr/>
          <p:nvPr/>
        </p:nvGrpSpPr>
        <p:grpSpPr>
          <a:xfrm>
            <a:off x="76243" y="303051"/>
            <a:ext cx="1321904" cy="890222"/>
            <a:chOff x="2632449" y="5669280"/>
            <a:chExt cx="1321904" cy="890222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8A87FF8-E5A8-7B4F-9B4C-E50C54A664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7299" y="5669280"/>
              <a:ext cx="829210" cy="82921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7DB2EB2-7868-DE4C-8F5E-4DF9C1CCE4BD}"/>
                </a:ext>
              </a:extLst>
            </p:cNvPr>
            <p:cNvSpPr txBox="1"/>
            <p:nvPr/>
          </p:nvSpPr>
          <p:spPr>
            <a:xfrm>
              <a:off x="2632449" y="5913299"/>
              <a:ext cx="1321904" cy="646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Loss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CDA4EC80-1B68-FC42-B745-3D361163F837}"/>
              </a:ext>
            </a:extLst>
          </p:cNvPr>
          <p:cNvSpPr txBox="1"/>
          <p:nvPr/>
        </p:nvSpPr>
        <p:spPr>
          <a:xfrm>
            <a:off x="0" y="5578754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A22249-0CC1-7A42-9DF5-EDE9EB45ED77}"/>
              </a:ext>
            </a:extLst>
          </p:cNvPr>
          <p:cNvSpPr txBox="1"/>
          <p:nvPr/>
        </p:nvSpPr>
        <p:spPr>
          <a:xfrm>
            <a:off x="3310423" y="5558426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BC99BB-444B-0E47-9EAF-22F7820875E1}"/>
              </a:ext>
            </a:extLst>
          </p:cNvPr>
          <p:cNvSpPr txBox="1"/>
          <p:nvPr/>
        </p:nvSpPr>
        <p:spPr>
          <a:xfrm>
            <a:off x="6808934" y="5539540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1AC36A-38B0-EB4A-AA5C-B81A9CDFD492}"/>
              </a:ext>
            </a:extLst>
          </p:cNvPr>
          <p:cNvSpPr txBox="1"/>
          <p:nvPr/>
        </p:nvSpPr>
        <p:spPr>
          <a:xfrm>
            <a:off x="10199558" y="3611912"/>
            <a:ext cx="72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172073-7C21-A945-A190-042F9AD1A1BC}"/>
              </a:ext>
            </a:extLst>
          </p:cNvPr>
          <p:cNvSpPr txBox="1"/>
          <p:nvPr/>
        </p:nvSpPr>
        <p:spPr>
          <a:xfrm>
            <a:off x="12459010" y="9118666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18A89D-E4C3-A444-A440-A21B0FC1A5D0}"/>
              </a:ext>
            </a:extLst>
          </p:cNvPr>
          <p:cNvSpPr txBox="1"/>
          <p:nvPr/>
        </p:nvSpPr>
        <p:spPr>
          <a:xfrm>
            <a:off x="14359397" y="7902505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2E95539-EFB0-4D42-9FF8-7C2A82E1548D}"/>
              </a:ext>
            </a:extLst>
          </p:cNvPr>
          <p:cNvSpPr txBox="1"/>
          <p:nvPr/>
        </p:nvSpPr>
        <p:spPr>
          <a:xfrm>
            <a:off x="4349939" y="3611912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15DF3E-CBC9-5F4E-B383-61286E40C630}"/>
              </a:ext>
            </a:extLst>
          </p:cNvPr>
          <p:cNvSpPr txBox="1"/>
          <p:nvPr/>
        </p:nvSpPr>
        <p:spPr>
          <a:xfrm>
            <a:off x="2278494" y="3638866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6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D7691F0-0F02-D346-97AF-6ECC5B960E51}"/>
              </a:ext>
            </a:extLst>
          </p:cNvPr>
          <p:cNvSpPr>
            <a:spLocks noChangeAspect="1"/>
          </p:cNvSpPr>
          <p:nvPr/>
        </p:nvSpPr>
        <p:spPr>
          <a:xfrm>
            <a:off x="12548069" y="1620166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B0F5E76-DD98-AD4E-898F-047506424D21}"/>
              </a:ext>
            </a:extLst>
          </p:cNvPr>
          <p:cNvSpPr txBox="1"/>
          <p:nvPr/>
        </p:nvSpPr>
        <p:spPr>
          <a:xfrm>
            <a:off x="12810561" y="2211400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RIS to RRE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310A775-3B5A-6946-A3FB-44A6B1E5FFCE}"/>
              </a:ext>
            </a:extLst>
          </p:cNvPr>
          <p:cNvSpPr txBox="1"/>
          <p:nvPr/>
        </p:nvSpPr>
        <p:spPr>
          <a:xfrm>
            <a:off x="12467879" y="1677922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5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53747A0-FF32-824E-9B38-272AB9D9F18B}"/>
              </a:ext>
            </a:extLst>
          </p:cNvPr>
          <p:cNvSpPr>
            <a:spLocks noChangeAspect="1"/>
          </p:cNvSpPr>
          <p:nvPr/>
        </p:nvSpPr>
        <p:spPr>
          <a:xfrm>
            <a:off x="16056594" y="1641805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5D4E1F5-917C-774C-AAA6-7AB8C51EA428}"/>
              </a:ext>
            </a:extLst>
          </p:cNvPr>
          <p:cNvSpPr txBox="1"/>
          <p:nvPr/>
        </p:nvSpPr>
        <p:spPr>
          <a:xfrm>
            <a:off x="16319086" y="2233039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RRE to WEL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7B0F4F1-83B1-D74C-A12E-5BF21FA22C22}"/>
              </a:ext>
            </a:extLst>
          </p:cNvPr>
          <p:cNvSpPr txBox="1"/>
          <p:nvPr/>
        </p:nvSpPr>
        <p:spPr>
          <a:xfrm>
            <a:off x="15976404" y="1699561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6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D31CEE2D-6567-6F43-83F9-5472B8B325B9}"/>
              </a:ext>
            </a:extLst>
          </p:cNvPr>
          <p:cNvSpPr>
            <a:spLocks noChangeAspect="1"/>
          </p:cNvSpPr>
          <p:nvPr/>
        </p:nvSpPr>
        <p:spPr>
          <a:xfrm>
            <a:off x="21080832" y="1620166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69B533E-5F0D-DA4F-8437-30A907F203D4}"/>
              </a:ext>
            </a:extLst>
          </p:cNvPr>
          <p:cNvSpPr txBox="1"/>
          <p:nvPr/>
        </p:nvSpPr>
        <p:spPr>
          <a:xfrm>
            <a:off x="21343324" y="2211400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Upstream WEL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902B434-A841-C442-ABEF-2149CDDF30D6}"/>
              </a:ext>
            </a:extLst>
          </p:cNvPr>
          <p:cNvSpPr txBox="1"/>
          <p:nvPr/>
        </p:nvSpPr>
        <p:spPr>
          <a:xfrm>
            <a:off x="21000642" y="1677922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7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3D679D97-4517-DE43-AA9E-B0D7472FC7E3}"/>
              </a:ext>
            </a:extLst>
          </p:cNvPr>
          <p:cNvSpPr>
            <a:spLocks noChangeAspect="1"/>
          </p:cNvSpPr>
          <p:nvPr/>
        </p:nvSpPr>
        <p:spPr>
          <a:xfrm>
            <a:off x="18151718" y="9343950"/>
            <a:ext cx="1828800" cy="18288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719AC91-2C4D-4341-8790-E61E2D05C9BD}"/>
              </a:ext>
            </a:extLst>
          </p:cNvPr>
          <p:cNvSpPr txBox="1"/>
          <p:nvPr/>
        </p:nvSpPr>
        <p:spPr>
          <a:xfrm>
            <a:off x="18414210" y="9935184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Upstream LGR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0B5832B-135E-0F46-B159-CF3EA4648CD7}"/>
              </a:ext>
            </a:extLst>
          </p:cNvPr>
          <p:cNvSpPr txBox="1"/>
          <p:nvPr/>
        </p:nvSpPr>
        <p:spPr>
          <a:xfrm>
            <a:off x="18087633" y="9426898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9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039A4D9F-FFDA-A744-BDC3-2D9ECE8B7C2E}"/>
              </a:ext>
            </a:extLst>
          </p:cNvPr>
          <p:cNvSpPr>
            <a:spLocks noChangeAspect="1"/>
          </p:cNvSpPr>
          <p:nvPr/>
        </p:nvSpPr>
        <p:spPr>
          <a:xfrm>
            <a:off x="1677011" y="7859274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CBC617-4D0E-9C4E-96AF-F381B42C4AE3}"/>
              </a:ext>
            </a:extLst>
          </p:cNvPr>
          <p:cNvSpPr txBox="1"/>
          <p:nvPr/>
        </p:nvSpPr>
        <p:spPr>
          <a:xfrm>
            <a:off x="1610419" y="8188216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Hood River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DD11FFA-A73A-7447-B0B2-74F10804AA5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665461" y="6396292"/>
            <a:ext cx="987707" cy="15917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012F232-78D8-2C45-AA69-6A9950C8F998}"/>
              </a:ext>
            </a:extLst>
          </p:cNvPr>
          <p:cNvSpPr txBox="1"/>
          <p:nvPr/>
        </p:nvSpPr>
        <p:spPr>
          <a:xfrm>
            <a:off x="1310636" y="7834508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6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576D6347-28C7-4E46-B55F-BD72D833D66C}"/>
              </a:ext>
            </a:extLst>
          </p:cNvPr>
          <p:cNvSpPr>
            <a:spLocks noChangeAspect="1"/>
          </p:cNvSpPr>
          <p:nvPr/>
        </p:nvSpPr>
        <p:spPr>
          <a:xfrm>
            <a:off x="3630159" y="8845496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49EAEA2-6D2E-D24C-84FB-0623AEEA6980}"/>
              </a:ext>
            </a:extLst>
          </p:cNvPr>
          <p:cNvSpPr txBox="1"/>
          <p:nvPr/>
        </p:nvSpPr>
        <p:spPr>
          <a:xfrm>
            <a:off x="3563567" y="9174438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Helvetica" pitchFamily="2" charset="0"/>
              </a:rPr>
              <a:t>Fifteenmile</a:t>
            </a:r>
            <a:r>
              <a:rPr lang="en-US" dirty="0">
                <a:latin typeface="Helvetica" pitchFamily="2" charset="0"/>
              </a:rPr>
              <a:t> Creek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F5561EC-31EE-5145-B9C8-77FFBAA5F78A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4258375" y="7385386"/>
            <a:ext cx="33726" cy="14353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E7CB596-04EA-1C46-AD20-BAFE628BC90A}"/>
              </a:ext>
            </a:extLst>
          </p:cNvPr>
          <p:cNvSpPr txBox="1"/>
          <p:nvPr/>
        </p:nvSpPr>
        <p:spPr>
          <a:xfrm>
            <a:off x="3263784" y="8820730"/>
            <a:ext cx="198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6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799C136-5C44-924A-B191-7449C922D034}"/>
              </a:ext>
            </a:extLst>
          </p:cNvPr>
          <p:cNvSpPr>
            <a:spLocks noChangeAspect="1"/>
          </p:cNvSpPr>
          <p:nvPr/>
        </p:nvSpPr>
        <p:spPr>
          <a:xfrm>
            <a:off x="5378124" y="8641722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B3FA139-A4BA-634F-AECD-A9E1F7A68065}"/>
              </a:ext>
            </a:extLst>
          </p:cNvPr>
          <p:cNvSpPr txBox="1"/>
          <p:nvPr/>
        </p:nvSpPr>
        <p:spPr>
          <a:xfrm>
            <a:off x="5311532" y="8970664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Umatilla River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1F8DE65-F099-9940-BF5E-D9851BFE1692}"/>
              </a:ext>
            </a:extLst>
          </p:cNvPr>
          <p:cNvCxnSpPr>
            <a:cxnSpLocks/>
            <a:stCxn id="152" idx="0"/>
            <a:endCxn id="4" idx="5"/>
          </p:cNvCxnSpPr>
          <p:nvPr/>
        </p:nvCxnSpPr>
        <p:spPr>
          <a:xfrm flipH="1" flipV="1">
            <a:off x="4960698" y="7017328"/>
            <a:ext cx="1011786" cy="16243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0CA8B6A-8D30-BD4A-89F2-EFCB49C040C6}"/>
              </a:ext>
            </a:extLst>
          </p:cNvPr>
          <p:cNvSpPr>
            <a:spLocks noChangeAspect="1"/>
          </p:cNvSpPr>
          <p:nvPr/>
        </p:nvSpPr>
        <p:spPr>
          <a:xfrm>
            <a:off x="7323208" y="9522488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8DC6ED2-88F8-A649-B595-DAB48482EDEC}"/>
              </a:ext>
            </a:extLst>
          </p:cNvPr>
          <p:cNvSpPr txBox="1"/>
          <p:nvPr/>
        </p:nvSpPr>
        <p:spPr>
          <a:xfrm>
            <a:off x="7256616" y="9851430"/>
            <a:ext cx="1321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Walla Walla River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0E5E381-04F0-A448-822F-76BD2B1E6025}"/>
              </a:ext>
            </a:extLst>
          </p:cNvPr>
          <p:cNvCxnSpPr>
            <a:cxnSpLocks/>
            <a:stCxn id="155" idx="0"/>
            <a:endCxn id="24" idx="4"/>
          </p:cNvCxnSpPr>
          <p:nvPr/>
        </p:nvCxnSpPr>
        <p:spPr>
          <a:xfrm flipH="1" flipV="1">
            <a:off x="7813677" y="7285634"/>
            <a:ext cx="103891" cy="2236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71B8128-94D8-5141-BFE8-71FED55916DC}"/>
              </a:ext>
            </a:extLst>
          </p:cNvPr>
          <p:cNvCxnSpPr>
            <a:cxnSpLocks/>
            <a:stCxn id="44" idx="7"/>
            <a:endCxn id="107" idx="3"/>
          </p:cNvCxnSpPr>
          <p:nvPr/>
        </p:nvCxnSpPr>
        <p:spPr>
          <a:xfrm flipV="1">
            <a:off x="11207008" y="3181144"/>
            <a:ext cx="1608883" cy="61200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68DEF6F4-7C73-8947-AA63-5D93B47EED53}"/>
              </a:ext>
            </a:extLst>
          </p:cNvPr>
          <p:cNvSpPr>
            <a:spLocks noChangeAspect="1"/>
          </p:cNvSpPr>
          <p:nvPr/>
        </p:nvSpPr>
        <p:spPr>
          <a:xfrm>
            <a:off x="9838099" y="2485949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796DED-20BF-2346-A306-55D7555031DE}"/>
              </a:ext>
            </a:extLst>
          </p:cNvPr>
          <p:cNvSpPr txBox="1"/>
          <p:nvPr/>
        </p:nvSpPr>
        <p:spPr>
          <a:xfrm>
            <a:off x="9771507" y="2814891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Wenatchee River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4CD5A59-9BB8-6E49-AA6F-B72048BA9478}"/>
              </a:ext>
            </a:extLst>
          </p:cNvPr>
          <p:cNvSpPr>
            <a:spLocks noChangeAspect="1"/>
          </p:cNvSpPr>
          <p:nvPr/>
        </p:nvSpPr>
        <p:spPr>
          <a:xfrm>
            <a:off x="11230426" y="397788"/>
            <a:ext cx="1188720" cy="118872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8025096-7F99-7046-A530-CA9BC530FD9C}"/>
              </a:ext>
            </a:extLst>
          </p:cNvPr>
          <p:cNvSpPr txBox="1"/>
          <p:nvPr/>
        </p:nvSpPr>
        <p:spPr>
          <a:xfrm>
            <a:off x="11163834" y="726730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Helvetica" pitchFamily="2" charset="0"/>
              </a:rPr>
              <a:t>Entiat River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5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68</Words>
  <Application>Microsoft Macintosh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MARKUS MIN</cp:lastModifiedBy>
  <cp:revision>13</cp:revision>
  <dcterms:created xsi:type="dcterms:W3CDTF">2022-04-06T16:38:41Z</dcterms:created>
  <dcterms:modified xsi:type="dcterms:W3CDTF">2022-05-23T23:06:30Z</dcterms:modified>
</cp:coreProperties>
</file>