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5488948" y="2250831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5742396" y="286760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6FFF2-B614-5B41-92FF-79F80DC2294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317748" y="3165231"/>
            <a:ext cx="1146313" cy="25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6176557" y="294861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6109965" y="62380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514A62-5640-8242-B3C2-1677695C491E}"/>
              </a:ext>
            </a:extLst>
          </p:cNvPr>
          <p:cNvSpPr>
            <a:spLocks noChangeAspect="1"/>
          </p:cNvSpPr>
          <p:nvPr/>
        </p:nvSpPr>
        <p:spPr>
          <a:xfrm>
            <a:off x="5608066" y="5227400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7FA9-A44D-4142-A42C-2DF63DE8BCC7}"/>
              </a:ext>
            </a:extLst>
          </p:cNvPr>
          <p:cNvSpPr txBox="1"/>
          <p:nvPr/>
        </p:nvSpPr>
        <p:spPr>
          <a:xfrm>
            <a:off x="5541474" y="555634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Fifteenmile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Creek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BF57E3-AC54-6F43-83B0-10093684EC21}"/>
              </a:ext>
            </a:extLst>
          </p:cNvPr>
          <p:cNvSpPr>
            <a:spLocks noChangeAspect="1"/>
          </p:cNvSpPr>
          <p:nvPr/>
        </p:nvSpPr>
        <p:spPr>
          <a:xfrm>
            <a:off x="7289613" y="472509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8C83C-6828-BE4E-BFC1-85CF5B46360C}"/>
              </a:ext>
            </a:extLst>
          </p:cNvPr>
          <p:cNvSpPr txBox="1"/>
          <p:nvPr/>
        </p:nvSpPr>
        <p:spPr>
          <a:xfrm>
            <a:off x="7223021" y="505403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Hood 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4547712" y="590734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4481120" y="91967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55787D-AC89-B249-B8CD-4BF0675BBFA0}"/>
              </a:ext>
            </a:extLst>
          </p:cNvPr>
          <p:cNvCxnSpPr>
            <a:cxnSpLocks/>
          </p:cNvCxnSpPr>
          <p:nvPr/>
        </p:nvCxnSpPr>
        <p:spPr>
          <a:xfrm>
            <a:off x="7053724" y="3836233"/>
            <a:ext cx="538344" cy="888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B76DBC-8E0C-194D-B109-9BC76F45926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02426" y="4082323"/>
            <a:ext cx="199904" cy="1145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0BCC-F914-F04B-BC70-68FA109E1B3B}"/>
              </a:ext>
            </a:extLst>
          </p:cNvPr>
          <p:cNvCxnSpPr>
            <a:cxnSpLocks/>
          </p:cNvCxnSpPr>
          <p:nvPr/>
        </p:nvCxnSpPr>
        <p:spPr>
          <a:xfrm flipV="1">
            <a:off x="6515341" y="1510681"/>
            <a:ext cx="142945" cy="73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A4D94-8735-8945-AFAB-22656C34AD00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5562348" y="1605370"/>
            <a:ext cx="442440" cy="682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8478333" y="228809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8766950" y="2729107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2586213" y="2264997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2839661" y="288177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7B33FE-5F04-7048-8774-0119093FD3D7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4415013" y="3179397"/>
            <a:ext cx="1058032" cy="10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6351AD-8998-D54B-B10E-4295BB3C3714}"/>
              </a:ext>
            </a:extLst>
          </p:cNvPr>
          <p:cNvSpPr>
            <a:spLocks noChangeAspect="1"/>
          </p:cNvSpPr>
          <p:nvPr/>
        </p:nvSpPr>
        <p:spPr>
          <a:xfrm>
            <a:off x="7658660" y="88763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DD9047-0CDB-BA48-B6CF-AF03AC3E3276}"/>
              </a:ext>
            </a:extLst>
          </p:cNvPr>
          <p:cNvSpPr txBox="1"/>
          <p:nvPr/>
        </p:nvSpPr>
        <p:spPr>
          <a:xfrm>
            <a:off x="7592068" y="121657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Umatilla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7B1FD3-AE2A-714B-A3E6-D19F66B47456}"/>
              </a:ext>
            </a:extLst>
          </p:cNvPr>
          <p:cNvCxnSpPr>
            <a:cxnSpLocks/>
          </p:cNvCxnSpPr>
          <p:nvPr/>
        </p:nvCxnSpPr>
        <p:spPr>
          <a:xfrm flipV="1">
            <a:off x="7130892" y="1915595"/>
            <a:ext cx="687979" cy="686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3AAC73D-9D40-9D47-82D1-5A40E2F0EE4F}"/>
              </a:ext>
            </a:extLst>
          </p:cNvPr>
          <p:cNvSpPr>
            <a:spLocks noChangeAspect="1"/>
          </p:cNvSpPr>
          <p:nvPr/>
        </p:nvSpPr>
        <p:spPr>
          <a:xfrm>
            <a:off x="4106341" y="4659015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0D53B-46EF-564C-912E-7BA0AEE0A861}"/>
              </a:ext>
            </a:extLst>
          </p:cNvPr>
          <p:cNvSpPr txBox="1"/>
          <p:nvPr/>
        </p:nvSpPr>
        <p:spPr>
          <a:xfrm>
            <a:off x="4059831" y="493020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Other tributaries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46F082-102F-F942-BD4D-038DED9A299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066408" y="3811809"/>
            <a:ext cx="690362" cy="951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C5FBD-ABFD-A747-B226-C931F67641F6}"/>
              </a:ext>
            </a:extLst>
          </p:cNvPr>
          <p:cNvCxnSpPr>
            <a:cxnSpLocks/>
          </p:cNvCxnSpPr>
          <p:nvPr/>
        </p:nvCxnSpPr>
        <p:spPr>
          <a:xfrm flipH="1">
            <a:off x="2486529" y="3520542"/>
            <a:ext cx="3073536" cy="1701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DA870DC-0E5D-BC43-9875-AB24E85F4437}"/>
              </a:ext>
            </a:extLst>
          </p:cNvPr>
          <p:cNvSpPr>
            <a:spLocks noChangeAspect="1"/>
          </p:cNvSpPr>
          <p:nvPr/>
        </p:nvSpPr>
        <p:spPr>
          <a:xfrm>
            <a:off x="1351891" y="4958537"/>
            <a:ext cx="1188720" cy="118872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C59526-1641-A34C-BB10-45665983F546}"/>
              </a:ext>
            </a:extLst>
          </p:cNvPr>
          <p:cNvSpPr txBox="1"/>
          <p:nvPr/>
        </p:nvSpPr>
        <p:spPr>
          <a:xfrm>
            <a:off x="1284006" y="5368231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Loss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4983783" y="291376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4002812" y="247040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7884421" y="2892205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6903450" y="2448837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5</cp:revision>
  <dcterms:created xsi:type="dcterms:W3CDTF">2022-04-06T16:38:41Z</dcterms:created>
  <dcterms:modified xsi:type="dcterms:W3CDTF">2022-04-06T19:39:28Z</dcterms:modified>
</cp:coreProperties>
</file>