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7"/>
    <p:restoredTop sz="96327"/>
  </p:normalViewPr>
  <p:slideViewPr>
    <p:cSldViewPr snapToGrid="0" snapToObjects="1">
      <p:cViewPr varScale="1">
        <p:scale>
          <a:sx n="98" d="100"/>
          <a:sy n="98" d="100"/>
        </p:scale>
        <p:origin x="2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853E-A490-E245-979B-29A7C83CE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086A7-FB70-614C-AA21-552876952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2CFA0-701B-CF4F-9C29-05DBB07C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FE90F-6428-7F43-B9E1-3CADE0E1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0FB5A-578C-F44A-9A6B-2D78FA33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7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F8F8-54D4-BF49-A01C-E272A213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D96C6-2F11-FC40-B07E-547AD8E20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E29F7-D8B1-1348-B976-C9461902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71091-8661-6447-8F04-AEAEB892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11D7-E7B7-714A-97D0-7F299DD6A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9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11A56-BF80-5C42-9D5F-05C197178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F6248-3F57-154C-957D-0D865C835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B2CEB-2972-2B4A-8861-78B8D1C9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39B6-1443-CC46-A628-423F3C3A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99F12-038E-A842-AB0F-744C8784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9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A5CE-ABBB-2046-8D12-0EB27ACD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CCEEB-5744-C546-B0E0-90DCF05DA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14C31-E165-8E47-BAFA-C06B0545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B49C4-5C67-8B4B-9212-E71F1E16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320A2-E55E-2542-B525-87BA258F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F58A-EC17-DF4E-B770-7FBD1609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2D12E-9FB4-F74F-B5EA-77DC77C7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9750F-BC20-E449-A8A3-0EB18108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EC107-2C2C-4747-8113-6CA6531E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742FF-3FE6-1641-89C4-16D8A8A3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3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07D6-913A-004C-88B0-41E13931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5FD69-2B1B-404A-A77E-6323DD6E4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112AC-E73A-B547-82ED-090E87C20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6090-F585-5740-B1E0-CCEE453B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28BD2-F6A7-F242-B8B9-7E9A8CE6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01C9A-745F-3341-BE91-83A394D5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1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E733-FE7A-E64B-BA42-17AAEC125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87C88-C64C-F748-9ABB-B80AE156A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D8FE4-5974-1B4A-88A7-BA88B47CC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54145-8CE0-B84F-AA68-7D32BF582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6E9DB-EBD9-8B45-BF3F-DD4480F8A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4B02A6-5259-D84B-A997-72E1A996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141DA-5B1E-9242-8BDD-8E86A8EF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777B2-2ADB-9941-BCC2-327699B6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0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D7EF-4E93-3E43-B3AB-93395770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0A91B-0D68-1E48-9CEF-E604022C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591B2-A366-3A47-8AD4-C7DFF9E2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BCCBE-589C-A242-84E1-82B39CF4B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2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CBE86-4A63-5345-B80D-C64AE1A0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01832-F8C3-524C-B85D-8A305550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F5CBE-3B4A-7140-B735-1ED0F3AF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1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C035-1F48-3349-8811-7EFB7E13B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7A0A3-A040-924E-8AFA-8394C2B57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FD12E-8428-8744-8C3E-4ED1AA7C2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10980-7AD5-AE4B-9DF2-4A6EEE22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D45DC-3E9D-564F-99EC-12543EA7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1A75C-1971-EE4C-A4C5-F617DA55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0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D897-150C-C04B-B452-055BD8D4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61D6F-DE13-3F4B-93F6-9B20C6C64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9CA51-8F74-454D-BB00-AD26687E1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B2F45-B8A9-4541-9CD0-B1C30D21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52971-3F1F-C948-8C98-30EB602C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F76D1-521D-394C-8369-E6DD8A1D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6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8B8C1-2E70-A94E-A075-5A47F63C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86302-3209-4643-A86A-2D28B4C6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91A46-6B91-D54E-8909-A4FD43369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7705F-197A-364B-B966-A3D2D808BF85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64C69-A1ED-DD42-B491-9852D1635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79C3E-6ADC-0042-A720-7F8713B15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5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E3EB03F-5454-CB42-93A5-7D75BF52DBD7}"/>
              </a:ext>
            </a:extLst>
          </p:cNvPr>
          <p:cNvSpPr>
            <a:spLocks noChangeAspect="1"/>
          </p:cNvSpPr>
          <p:nvPr/>
        </p:nvSpPr>
        <p:spPr>
          <a:xfrm>
            <a:off x="5488948" y="2250831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A4BF0-58AA-D14D-BB4A-6190B0707305}"/>
              </a:ext>
            </a:extLst>
          </p:cNvPr>
          <p:cNvSpPr txBox="1"/>
          <p:nvPr/>
        </p:nvSpPr>
        <p:spPr>
          <a:xfrm>
            <a:off x="5742396" y="2867607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BON to MCN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46FFF2-B614-5B41-92FF-79F80DC2294C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317748" y="3165231"/>
            <a:ext cx="1146313" cy="255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8FF7FF-DEBE-A140-B6D4-2F728C75E994}"/>
              </a:ext>
            </a:extLst>
          </p:cNvPr>
          <p:cNvSpPr>
            <a:spLocks noChangeAspect="1"/>
          </p:cNvSpPr>
          <p:nvPr/>
        </p:nvSpPr>
        <p:spPr>
          <a:xfrm>
            <a:off x="6176557" y="294861"/>
            <a:ext cx="1188720" cy="118872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811DA-9D0C-4542-8A27-A785A7ED7243}"/>
              </a:ext>
            </a:extLst>
          </p:cNvPr>
          <p:cNvSpPr txBox="1"/>
          <p:nvPr/>
        </p:nvSpPr>
        <p:spPr>
          <a:xfrm>
            <a:off x="6109965" y="623803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John Day</a:t>
            </a:r>
          </a:p>
          <a:p>
            <a:pPr algn="ctr"/>
            <a:r>
              <a:rPr lang="en-US" dirty="0">
                <a:latin typeface="Helvetica" pitchFamily="2" charset="0"/>
              </a:rPr>
              <a:t>River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514A62-5640-8242-B3C2-1677695C491E}"/>
              </a:ext>
            </a:extLst>
          </p:cNvPr>
          <p:cNvSpPr>
            <a:spLocks noChangeAspect="1"/>
          </p:cNvSpPr>
          <p:nvPr/>
        </p:nvSpPr>
        <p:spPr>
          <a:xfrm>
            <a:off x="5608066" y="5227400"/>
            <a:ext cx="1188720" cy="118872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47FA9-A44D-4142-A42C-2DF63DE8BCC7}"/>
              </a:ext>
            </a:extLst>
          </p:cNvPr>
          <p:cNvSpPr txBox="1"/>
          <p:nvPr/>
        </p:nvSpPr>
        <p:spPr>
          <a:xfrm>
            <a:off x="5541474" y="5556342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Helvetica" pitchFamily="2" charset="0"/>
              </a:rPr>
              <a:t>Fifteenmile</a:t>
            </a:r>
            <a:endParaRPr lang="en-US" dirty="0">
              <a:latin typeface="Helvetica" pitchFamily="2" charset="0"/>
            </a:endParaRPr>
          </a:p>
          <a:p>
            <a:pPr algn="ctr"/>
            <a:r>
              <a:rPr lang="en-US" dirty="0">
                <a:latin typeface="Helvetica" pitchFamily="2" charset="0"/>
              </a:rPr>
              <a:t>Creek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BF57E3-AC54-6F43-83B0-10093684EC21}"/>
              </a:ext>
            </a:extLst>
          </p:cNvPr>
          <p:cNvSpPr>
            <a:spLocks noChangeAspect="1"/>
          </p:cNvSpPr>
          <p:nvPr/>
        </p:nvSpPr>
        <p:spPr>
          <a:xfrm>
            <a:off x="7289613" y="4725092"/>
            <a:ext cx="1188720" cy="118872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B8C83C-6828-BE4E-BFC1-85CF5B46360C}"/>
              </a:ext>
            </a:extLst>
          </p:cNvPr>
          <p:cNvSpPr txBox="1"/>
          <p:nvPr/>
        </p:nvSpPr>
        <p:spPr>
          <a:xfrm>
            <a:off x="7223021" y="5054034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Hood River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738B03-8D06-1941-AB77-1152D12AE6DF}"/>
              </a:ext>
            </a:extLst>
          </p:cNvPr>
          <p:cNvSpPr>
            <a:spLocks noChangeAspect="1"/>
          </p:cNvSpPr>
          <p:nvPr/>
        </p:nvSpPr>
        <p:spPr>
          <a:xfrm>
            <a:off x="4547712" y="590734"/>
            <a:ext cx="1188720" cy="118872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63152-C210-1F41-AFD8-BA8E272F6FAB}"/>
              </a:ext>
            </a:extLst>
          </p:cNvPr>
          <p:cNvSpPr txBox="1"/>
          <p:nvPr/>
        </p:nvSpPr>
        <p:spPr>
          <a:xfrm>
            <a:off x="4481120" y="919676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Deschutes River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55787D-AC89-B249-B8CD-4BF0675BBFA0}"/>
              </a:ext>
            </a:extLst>
          </p:cNvPr>
          <p:cNvCxnSpPr>
            <a:cxnSpLocks/>
          </p:cNvCxnSpPr>
          <p:nvPr/>
        </p:nvCxnSpPr>
        <p:spPr>
          <a:xfrm>
            <a:off x="7053724" y="3836233"/>
            <a:ext cx="538344" cy="8888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B76DBC-8E0C-194D-B109-9BC76F45926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6202426" y="4082323"/>
            <a:ext cx="199904" cy="11450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7A0BCC-F914-F04B-BC70-68FA109E1B3B}"/>
              </a:ext>
            </a:extLst>
          </p:cNvPr>
          <p:cNvCxnSpPr>
            <a:cxnSpLocks/>
          </p:cNvCxnSpPr>
          <p:nvPr/>
        </p:nvCxnSpPr>
        <p:spPr>
          <a:xfrm flipV="1">
            <a:off x="6515341" y="1510681"/>
            <a:ext cx="142945" cy="730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6A4D94-8735-8945-AFAB-22656C34AD00}"/>
              </a:ext>
            </a:extLst>
          </p:cNvPr>
          <p:cNvCxnSpPr>
            <a:cxnSpLocks/>
            <a:endCxn id="14" idx="5"/>
          </p:cNvCxnSpPr>
          <p:nvPr/>
        </p:nvCxnSpPr>
        <p:spPr>
          <a:xfrm flipH="1" flipV="1">
            <a:off x="5562348" y="1605370"/>
            <a:ext cx="442440" cy="6827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2521C57-BCAA-884F-AF3E-A01F52E4DE34}"/>
              </a:ext>
            </a:extLst>
          </p:cNvPr>
          <p:cNvSpPr>
            <a:spLocks noChangeAspect="1"/>
          </p:cNvSpPr>
          <p:nvPr/>
        </p:nvSpPr>
        <p:spPr>
          <a:xfrm>
            <a:off x="8478333" y="2288095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0395A5-BAE0-CB4E-9F12-27AA0F6F5A24}"/>
              </a:ext>
            </a:extLst>
          </p:cNvPr>
          <p:cNvSpPr txBox="1"/>
          <p:nvPr/>
        </p:nvSpPr>
        <p:spPr>
          <a:xfrm>
            <a:off x="8766950" y="2729107"/>
            <a:ext cx="1321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MCN to ICH or PRA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E805C4-56DA-6242-8C5B-7523C71ACCB2}"/>
              </a:ext>
            </a:extLst>
          </p:cNvPr>
          <p:cNvSpPr>
            <a:spLocks noChangeAspect="1"/>
          </p:cNvSpPr>
          <p:nvPr/>
        </p:nvSpPr>
        <p:spPr>
          <a:xfrm>
            <a:off x="2586213" y="2264997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7C09A2-C67A-184F-9598-CA96AE880729}"/>
              </a:ext>
            </a:extLst>
          </p:cNvPr>
          <p:cNvSpPr txBox="1"/>
          <p:nvPr/>
        </p:nvSpPr>
        <p:spPr>
          <a:xfrm>
            <a:off x="2839661" y="2881773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Mouth to BON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7B33FE-5F04-7048-8774-0119093FD3D7}"/>
              </a:ext>
            </a:extLst>
          </p:cNvPr>
          <p:cNvCxnSpPr>
            <a:cxnSpLocks/>
            <a:endCxn id="26" idx="6"/>
          </p:cNvCxnSpPr>
          <p:nvPr/>
        </p:nvCxnSpPr>
        <p:spPr>
          <a:xfrm flipH="1" flipV="1">
            <a:off x="4415013" y="3179397"/>
            <a:ext cx="1058032" cy="104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46351AD-8998-D54B-B10E-4295BB3C3714}"/>
              </a:ext>
            </a:extLst>
          </p:cNvPr>
          <p:cNvSpPr>
            <a:spLocks noChangeAspect="1"/>
          </p:cNvSpPr>
          <p:nvPr/>
        </p:nvSpPr>
        <p:spPr>
          <a:xfrm>
            <a:off x="7658660" y="887632"/>
            <a:ext cx="1188720" cy="118872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DD9047-0CDB-BA48-B6CF-AF03AC3E3276}"/>
              </a:ext>
            </a:extLst>
          </p:cNvPr>
          <p:cNvSpPr txBox="1"/>
          <p:nvPr/>
        </p:nvSpPr>
        <p:spPr>
          <a:xfrm>
            <a:off x="7592068" y="1216574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Umatilla</a:t>
            </a:r>
          </a:p>
          <a:p>
            <a:pPr algn="ctr"/>
            <a:r>
              <a:rPr lang="en-US" dirty="0">
                <a:latin typeface="Helvetica" pitchFamily="2" charset="0"/>
              </a:rPr>
              <a:t>River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A7B1FD3-AE2A-714B-A3E6-D19F66B47456}"/>
              </a:ext>
            </a:extLst>
          </p:cNvPr>
          <p:cNvCxnSpPr>
            <a:cxnSpLocks/>
          </p:cNvCxnSpPr>
          <p:nvPr/>
        </p:nvCxnSpPr>
        <p:spPr>
          <a:xfrm flipV="1">
            <a:off x="7130892" y="1915595"/>
            <a:ext cx="687979" cy="6865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33AAC73D-9D40-9D47-82D1-5A40E2F0EE4F}"/>
              </a:ext>
            </a:extLst>
          </p:cNvPr>
          <p:cNvSpPr>
            <a:spLocks noChangeAspect="1"/>
          </p:cNvSpPr>
          <p:nvPr/>
        </p:nvSpPr>
        <p:spPr>
          <a:xfrm>
            <a:off x="4106341" y="4659015"/>
            <a:ext cx="1188720" cy="118872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70D53B-46EF-564C-912E-7BA0AEE0A861}"/>
              </a:ext>
            </a:extLst>
          </p:cNvPr>
          <p:cNvSpPr txBox="1"/>
          <p:nvPr/>
        </p:nvSpPr>
        <p:spPr>
          <a:xfrm>
            <a:off x="4059831" y="4930209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Other tributaries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346F082-102F-F942-BD4D-038DED9A2997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5066408" y="3811809"/>
            <a:ext cx="690362" cy="9517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E0C5FBD-ABFD-A747-B226-C931F67641F6}"/>
              </a:ext>
            </a:extLst>
          </p:cNvPr>
          <p:cNvCxnSpPr>
            <a:cxnSpLocks/>
          </p:cNvCxnSpPr>
          <p:nvPr/>
        </p:nvCxnSpPr>
        <p:spPr>
          <a:xfrm flipH="1">
            <a:off x="2486529" y="3520542"/>
            <a:ext cx="3073536" cy="17016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DA870DC-0E5D-BC43-9875-AB24E85F4437}"/>
              </a:ext>
            </a:extLst>
          </p:cNvPr>
          <p:cNvSpPr>
            <a:spLocks noChangeAspect="1"/>
          </p:cNvSpPr>
          <p:nvPr/>
        </p:nvSpPr>
        <p:spPr>
          <a:xfrm>
            <a:off x="1351891" y="4958537"/>
            <a:ext cx="1188720" cy="118872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C59526-1641-A34C-BB10-45665983F546}"/>
              </a:ext>
            </a:extLst>
          </p:cNvPr>
          <p:cNvSpPr txBox="1"/>
          <p:nvPr/>
        </p:nvSpPr>
        <p:spPr>
          <a:xfrm>
            <a:off x="1284006" y="5368231"/>
            <a:ext cx="132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Loss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988FF60-9B7A-3A42-985A-A082B59475DB}"/>
              </a:ext>
            </a:extLst>
          </p:cNvPr>
          <p:cNvCxnSpPr>
            <a:cxnSpLocks/>
          </p:cNvCxnSpPr>
          <p:nvPr/>
        </p:nvCxnSpPr>
        <p:spPr>
          <a:xfrm flipH="1">
            <a:off x="4983783" y="2913768"/>
            <a:ext cx="1" cy="64403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8DE9BCC-9F43-1E4F-BCBF-130C0DAD1800}"/>
              </a:ext>
            </a:extLst>
          </p:cNvPr>
          <p:cNvSpPr txBox="1"/>
          <p:nvPr/>
        </p:nvSpPr>
        <p:spPr>
          <a:xfrm>
            <a:off x="4002812" y="2470400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BON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37143DC-6AAA-E34C-BCC6-656739168196}"/>
              </a:ext>
            </a:extLst>
          </p:cNvPr>
          <p:cNvCxnSpPr>
            <a:cxnSpLocks/>
          </p:cNvCxnSpPr>
          <p:nvPr/>
        </p:nvCxnSpPr>
        <p:spPr>
          <a:xfrm flipH="1">
            <a:off x="7884421" y="2892205"/>
            <a:ext cx="1" cy="64403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E713984-0855-F347-A38C-D3F6075A1B62}"/>
              </a:ext>
            </a:extLst>
          </p:cNvPr>
          <p:cNvSpPr txBox="1"/>
          <p:nvPr/>
        </p:nvSpPr>
        <p:spPr>
          <a:xfrm>
            <a:off x="6903450" y="2448837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MCN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55FAF9-E568-B346-9F7E-5EF213213C4D}"/>
              </a:ext>
            </a:extLst>
          </p:cNvPr>
          <p:cNvSpPr txBox="1"/>
          <p:nvPr/>
        </p:nvSpPr>
        <p:spPr>
          <a:xfrm>
            <a:off x="6211459" y="2361763"/>
            <a:ext cx="320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Helvetica" pitchFamily="2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685D58-BE5B-594B-907F-501873B06729}"/>
              </a:ext>
            </a:extLst>
          </p:cNvPr>
          <p:cNvSpPr txBox="1"/>
          <p:nvPr/>
        </p:nvSpPr>
        <p:spPr>
          <a:xfrm>
            <a:off x="3285702" y="2357845"/>
            <a:ext cx="320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Helvetica" pitchFamily="2" charset="0"/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63A4D8-E4CB-E843-B6F0-D05FE8B095CC}"/>
              </a:ext>
            </a:extLst>
          </p:cNvPr>
          <p:cNvSpPr txBox="1"/>
          <p:nvPr/>
        </p:nvSpPr>
        <p:spPr>
          <a:xfrm>
            <a:off x="4937908" y="539511"/>
            <a:ext cx="320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Helvetica" pitchFamily="2" charset="0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43A524-822B-9046-AE07-B2AC1A52AB71}"/>
              </a:ext>
            </a:extLst>
          </p:cNvPr>
          <p:cNvSpPr txBox="1"/>
          <p:nvPr/>
        </p:nvSpPr>
        <p:spPr>
          <a:xfrm>
            <a:off x="6594070" y="267037"/>
            <a:ext cx="320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Helvetica" pitchFamily="2" charset="0"/>
              </a:rPr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60A573-DB53-1B45-BA61-FACAFA21E313}"/>
              </a:ext>
            </a:extLst>
          </p:cNvPr>
          <p:cNvSpPr txBox="1"/>
          <p:nvPr/>
        </p:nvSpPr>
        <p:spPr>
          <a:xfrm>
            <a:off x="8014564" y="843018"/>
            <a:ext cx="320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Helvetica" pitchFamily="2" charset="0"/>
              </a:rPr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A96CD7-6BE6-8F40-852E-D09437F98249}"/>
              </a:ext>
            </a:extLst>
          </p:cNvPr>
          <p:cNvSpPr txBox="1"/>
          <p:nvPr/>
        </p:nvSpPr>
        <p:spPr>
          <a:xfrm>
            <a:off x="9246808" y="2289503"/>
            <a:ext cx="320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Helvetica" pitchFamily="2" charset="0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3B1C01-22A4-374C-8D09-CFE644CF946E}"/>
              </a:ext>
            </a:extLst>
          </p:cNvPr>
          <p:cNvSpPr txBox="1"/>
          <p:nvPr/>
        </p:nvSpPr>
        <p:spPr>
          <a:xfrm>
            <a:off x="7723895" y="4728915"/>
            <a:ext cx="320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Helvetica" pitchFamily="2" charset="0"/>
              </a:rPr>
              <a:t>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28255E-CE70-8240-90D0-6CA395FFF3B2}"/>
              </a:ext>
            </a:extLst>
          </p:cNvPr>
          <p:cNvSpPr txBox="1"/>
          <p:nvPr/>
        </p:nvSpPr>
        <p:spPr>
          <a:xfrm>
            <a:off x="6004788" y="5222238"/>
            <a:ext cx="320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Helvetica" pitchFamily="2" charset="0"/>
              </a:rPr>
              <a:t>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51D8552-DE96-B84C-93E1-D4E948F8E053}"/>
              </a:ext>
            </a:extLst>
          </p:cNvPr>
          <p:cNvSpPr txBox="1"/>
          <p:nvPr/>
        </p:nvSpPr>
        <p:spPr>
          <a:xfrm>
            <a:off x="4560213" y="4633864"/>
            <a:ext cx="320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Helvetica" pitchFamily="2" charset="0"/>
              </a:rPr>
              <a:t>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6B10FC-5FE9-E745-8BBE-E1EB3002ECC8}"/>
              </a:ext>
            </a:extLst>
          </p:cNvPr>
          <p:cNvSpPr txBox="1"/>
          <p:nvPr/>
        </p:nvSpPr>
        <p:spPr>
          <a:xfrm>
            <a:off x="1660277" y="4991405"/>
            <a:ext cx="54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Helvetica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8865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37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Min</dc:creator>
  <cp:lastModifiedBy>Markus Min</cp:lastModifiedBy>
  <cp:revision>6</cp:revision>
  <dcterms:created xsi:type="dcterms:W3CDTF">2022-04-06T16:38:41Z</dcterms:created>
  <dcterms:modified xsi:type="dcterms:W3CDTF">2022-04-07T05:07:51Z</dcterms:modified>
</cp:coreProperties>
</file>