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853E-A490-E245-979B-29A7C83CE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086A7-FB70-614C-AA21-552876952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2CFA0-701B-CF4F-9C29-05DBB07C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FE90F-6428-7F43-B9E1-3CADE0E1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0FB5A-578C-F44A-9A6B-2D78FA33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7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F8F8-54D4-BF49-A01C-E272A213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D96C6-2F11-FC40-B07E-547AD8E20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29F7-D8B1-1348-B976-C9461902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71091-8661-6447-8F04-AEAEB892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11D7-E7B7-714A-97D0-7F299DD6A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9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11A56-BF80-5C42-9D5F-05C197178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F6248-3F57-154C-957D-0D865C835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B2CEB-2972-2B4A-8861-78B8D1C9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39B6-1443-CC46-A628-423F3C3A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99F12-038E-A842-AB0F-744C8784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9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A5CE-ABBB-2046-8D12-0EB27AC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CCEEB-5744-C546-B0E0-90DCF05DA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14C31-E165-8E47-BAFA-C06B0545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B49C4-5C67-8B4B-9212-E71F1E16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320A2-E55E-2542-B525-87BA258F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F58A-EC17-DF4E-B770-7FBD1609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2D12E-9FB4-F74F-B5EA-77DC77C7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9750F-BC20-E449-A8A3-0EB18108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EC107-2C2C-4747-8113-6CA6531E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742FF-3FE6-1641-89C4-16D8A8A3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3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07D6-913A-004C-88B0-41E13931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5FD69-2B1B-404A-A77E-6323DD6E4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112AC-E73A-B547-82ED-090E87C20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6090-F585-5740-B1E0-CCEE453B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28BD2-F6A7-F242-B8B9-7E9A8CE6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01C9A-745F-3341-BE91-83A394D5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1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E733-FE7A-E64B-BA42-17AAEC12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87C88-C64C-F748-9ABB-B80AE156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D8FE4-5974-1B4A-88A7-BA88B47CC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54145-8CE0-B84F-AA68-7D32BF582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6E9DB-EBD9-8B45-BF3F-DD4480F8A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4B02A6-5259-D84B-A997-72E1A996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141DA-5B1E-9242-8BDD-8E86A8EF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777B2-2ADB-9941-BCC2-327699B6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D7EF-4E93-3E43-B3AB-93395770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0A91B-0D68-1E48-9CEF-E604022C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591B2-A366-3A47-8AD4-C7DFF9E2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BCCBE-589C-A242-84E1-82B39CF4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2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CBE86-4A63-5345-B80D-C64AE1A0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01832-F8C3-524C-B85D-8A305550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F5CBE-3B4A-7140-B735-1ED0F3AF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1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C035-1F48-3349-8811-7EFB7E13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A0A3-A040-924E-8AFA-8394C2B57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FD12E-8428-8744-8C3E-4ED1AA7C2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10980-7AD5-AE4B-9DF2-4A6EEE22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D45DC-3E9D-564F-99EC-12543EA7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1A75C-1971-EE4C-A4C5-F617DA55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0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D897-150C-C04B-B452-055BD8D4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61D6F-DE13-3F4B-93F6-9B20C6C64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9CA51-8F74-454D-BB00-AD26687E1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B2F45-B8A9-4541-9CD0-B1C30D21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52971-3F1F-C948-8C98-30EB602C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F76D1-521D-394C-8369-E6DD8A1D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6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8B8C1-2E70-A94E-A075-5A47F63C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86302-3209-4643-A86A-2D28B4C6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91A46-6B91-D54E-8909-A4FD43369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7705F-197A-364B-B966-A3D2D808BF85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64C69-A1ED-DD42-B491-9852D1635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9C3E-6ADC-0042-A720-7F8713B15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5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E3EB03F-5454-CB42-93A5-7D75BF52DBD7}"/>
              </a:ext>
            </a:extLst>
          </p:cNvPr>
          <p:cNvSpPr>
            <a:spLocks noChangeAspect="1"/>
          </p:cNvSpPr>
          <p:nvPr/>
        </p:nvSpPr>
        <p:spPr>
          <a:xfrm>
            <a:off x="3120887" y="2286000"/>
            <a:ext cx="1828800" cy="1828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A4BF0-58AA-D14D-BB4A-6190B0707305}"/>
              </a:ext>
            </a:extLst>
          </p:cNvPr>
          <p:cNvSpPr txBox="1"/>
          <p:nvPr/>
        </p:nvSpPr>
        <p:spPr>
          <a:xfrm>
            <a:off x="3374335" y="2902776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BON to MCN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46FFF2-B614-5B41-92FF-79F80DC2294C}"/>
              </a:ext>
            </a:extLst>
          </p:cNvPr>
          <p:cNvCxnSpPr>
            <a:cxnSpLocks/>
          </p:cNvCxnSpPr>
          <p:nvPr/>
        </p:nvCxnSpPr>
        <p:spPr>
          <a:xfrm>
            <a:off x="5032513" y="3225941"/>
            <a:ext cx="10634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8FF7FF-DEBE-A140-B6D4-2F728C75E994}"/>
              </a:ext>
            </a:extLst>
          </p:cNvPr>
          <p:cNvSpPr>
            <a:spLocks noChangeAspect="1"/>
          </p:cNvSpPr>
          <p:nvPr/>
        </p:nvSpPr>
        <p:spPr>
          <a:xfrm>
            <a:off x="3854726" y="679174"/>
            <a:ext cx="1188720" cy="11887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811DA-9D0C-4542-8A27-A785A7ED7243}"/>
              </a:ext>
            </a:extLst>
          </p:cNvPr>
          <p:cNvSpPr txBox="1"/>
          <p:nvPr/>
        </p:nvSpPr>
        <p:spPr>
          <a:xfrm>
            <a:off x="3788134" y="1008116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Deschutes R.</a:t>
            </a:r>
          </a:p>
        </p:txBody>
      </p:sp>
    </p:spTree>
    <p:extLst>
      <p:ext uri="{BB962C8B-B14F-4D97-AF65-F5344CB8AC3E}">
        <p14:creationId xmlns:p14="http://schemas.microsoft.com/office/powerpoint/2010/main" val="378865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Min</dc:creator>
  <cp:lastModifiedBy>Markus Min</cp:lastModifiedBy>
  <cp:revision>1</cp:revision>
  <dcterms:created xsi:type="dcterms:W3CDTF">2022-04-06T16:38:41Z</dcterms:created>
  <dcterms:modified xsi:type="dcterms:W3CDTF">2022-04-06T16:41:51Z</dcterms:modified>
</cp:coreProperties>
</file>