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5793"/>
  </p:normalViewPr>
  <p:slideViewPr>
    <p:cSldViewPr snapToGrid="0" snapToObjects="1">
      <p:cViewPr varScale="1">
        <p:scale>
          <a:sx n="78" d="100"/>
          <a:sy n="7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2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3399720" y="545635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3653168" y="607312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4736296" y="3663359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4725122" y="4047719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John Day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>
            <a:off x="2644869" y="3663632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3152-C210-1F41-AFD8-BA8E272F6FAB}"/>
              </a:ext>
            </a:extLst>
          </p:cNvPr>
          <p:cNvSpPr txBox="1"/>
          <p:nvPr/>
        </p:nvSpPr>
        <p:spPr>
          <a:xfrm>
            <a:off x="2605986" y="4020283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6899277" y="5456834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7187894" y="5934628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MCN to ICH or PRA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83062" y="545635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336510" y="607312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Mouth to BON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2670553" y="6051614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1670757" y="551794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6155703" y="6074088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5143977" y="556733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MCN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F7E07E-2398-C742-82DA-B1D9AB6D7656}"/>
              </a:ext>
            </a:extLst>
          </p:cNvPr>
          <p:cNvSpPr>
            <a:spLocks noChangeAspect="1"/>
          </p:cNvSpPr>
          <p:nvPr/>
        </p:nvSpPr>
        <p:spPr>
          <a:xfrm>
            <a:off x="12523095" y="9035718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57A1F-F45D-9D4A-91E3-50184F03D898}"/>
              </a:ext>
            </a:extLst>
          </p:cNvPr>
          <p:cNvSpPr txBox="1"/>
          <p:nvPr/>
        </p:nvSpPr>
        <p:spPr>
          <a:xfrm>
            <a:off x="12785587" y="9626952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ICH to LGR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CC7951-9709-714C-BD87-492A01CFCECD}"/>
              </a:ext>
            </a:extLst>
          </p:cNvPr>
          <p:cNvSpPr>
            <a:spLocks noChangeAspect="1"/>
          </p:cNvSpPr>
          <p:nvPr/>
        </p:nvSpPr>
        <p:spPr>
          <a:xfrm>
            <a:off x="9646030" y="3525327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FC1D0-47DF-1940-92DD-F01CE6CA482B}"/>
              </a:ext>
            </a:extLst>
          </p:cNvPr>
          <p:cNvSpPr txBox="1"/>
          <p:nvPr/>
        </p:nvSpPr>
        <p:spPr>
          <a:xfrm>
            <a:off x="9908522" y="4116561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PRA to RIS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B24CF-DF42-2646-948E-7C800E7D21C8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1913212" y="6352054"/>
            <a:ext cx="1486508" cy="186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3C607-9216-6B4E-8FDF-77A0DBF8A906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 flipV="1">
            <a:off x="5228520" y="6370750"/>
            <a:ext cx="1670757" cy="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B8E89-6175-A24C-B601-CC2F1D7AC6B1}"/>
              </a:ext>
            </a:extLst>
          </p:cNvPr>
          <p:cNvCxnSpPr>
            <a:cxnSpLocks/>
          </p:cNvCxnSpPr>
          <p:nvPr/>
        </p:nvCxnSpPr>
        <p:spPr>
          <a:xfrm flipH="1">
            <a:off x="9053142" y="4996648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ECFB3A-F16C-3F46-8626-012CECE19803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8460255" y="4810890"/>
            <a:ext cx="1298486" cy="913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B1FF8A-71F2-434D-B303-CAB24928AB39}"/>
              </a:ext>
            </a:extLst>
          </p:cNvPr>
          <p:cNvCxnSpPr>
            <a:cxnSpLocks/>
            <a:stCxn id="39" idx="2"/>
            <a:endCxn id="24" idx="5"/>
          </p:cNvCxnSpPr>
          <p:nvPr/>
        </p:nvCxnSpPr>
        <p:spPr>
          <a:xfrm flipH="1" flipV="1">
            <a:off x="8460255" y="7017812"/>
            <a:ext cx="4062840" cy="29323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81C12-88CB-104C-9FEC-A5D4C9431787}"/>
              </a:ext>
            </a:extLst>
          </p:cNvPr>
          <p:cNvSpPr txBox="1"/>
          <p:nvPr/>
        </p:nvSpPr>
        <p:spPr>
          <a:xfrm>
            <a:off x="8048824" y="451154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PRA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97206-7F1C-6341-BA54-F6A0FA02C39A}"/>
              </a:ext>
            </a:extLst>
          </p:cNvPr>
          <p:cNvCxnSpPr>
            <a:cxnSpLocks/>
          </p:cNvCxnSpPr>
          <p:nvPr/>
        </p:nvCxnSpPr>
        <p:spPr>
          <a:xfrm flipH="1">
            <a:off x="10346344" y="8040046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58D39D-6B32-C447-840E-131246A0F7A8}"/>
              </a:ext>
            </a:extLst>
          </p:cNvPr>
          <p:cNvSpPr txBox="1"/>
          <p:nvPr/>
        </p:nvSpPr>
        <p:spPr>
          <a:xfrm>
            <a:off x="9342026" y="755493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ICH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71503F-562F-514C-94AE-F54E9C62D791}"/>
              </a:ext>
            </a:extLst>
          </p:cNvPr>
          <p:cNvSpPr>
            <a:spLocks noChangeAspect="1"/>
          </p:cNvSpPr>
          <p:nvPr/>
        </p:nvSpPr>
        <p:spPr>
          <a:xfrm>
            <a:off x="7203471" y="3662188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AAA71B-F1B8-104B-A0D0-93ABD73F4E6C}"/>
              </a:ext>
            </a:extLst>
          </p:cNvPr>
          <p:cNvSpPr txBox="1"/>
          <p:nvPr/>
        </p:nvSpPr>
        <p:spPr>
          <a:xfrm>
            <a:off x="7136879" y="3991130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Yakima River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0DEA7B-7AEA-DA4A-AF37-171B8958963D}"/>
              </a:ext>
            </a:extLst>
          </p:cNvPr>
          <p:cNvSpPr>
            <a:spLocks noChangeAspect="1"/>
          </p:cNvSpPr>
          <p:nvPr/>
        </p:nvSpPr>
        <p:spPr>
          <a:xfrm>
            <a:off x="13634370" y="6699841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4C700A-655E-FF47-9042-34C4EAFDA68C}"/>
              </a:ext>
            </a:extLst>
          </p:cNvPr>
          <p:cNvSpPr txBox="1"/>
          <p:nvPr/>
        </p:nvSpPr>
        <p:spPr>
          <a:xfrm>
            <a:off x="13623196" y="7056492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Tucannon River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E173F1-6456-E64E-BB04-8DA9DD358D9E}"/>
              </a:ext>
            </a:extLst>
          </p:cNvPr>
          <p:cNvCxnSpPr>
            <a:cxnSpLocks/>
          </p:cNvCxnSpPr>
          <p:nvPr/>
        </p:nvCxnSpPr>
        <p:spPr>
          <a:xfrm flipH="1">
            <a:off x="4636173" y="4791497"/>
            <a:ext cx="414035" cy="715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06A6EC-A616-364E-9481-8C1D37FE05EE}"/>
              </a:ext>
            </a:extLst>
          </p:cNvPr>
          <p:cNvCxnSpPr>
            <a:cxnSpLocks/>
          </p:cNvCxnSpPr>
          <p:nvPr/>
        </p:nvCxnSpPr>
        <p:spPr>
          <a:xfrm>
            <a:off x="3630159" y="4867354"/>
            <a:ext cx="266132" cy="679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5D9D87-7FCB-5A4D-A461-07DA35D7ED94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7813677" y="4942348"/>
            <a:ext cx="29874" cy="5144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AA1311-3816-A84C-AAB0-8A4E762F58F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3437495" y="7980001"/>
            <a:ext cx="840746" cy="10557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A4EC80-1B68-FC42-B745-3D361163F837}"/>
              </a:ext>
            </a:extLst>
          </p:cNvPr>
          <p:cNvSpPr txBox="1"/>
          <p:nvPr/>
        </p:nvSpPr>
        <p:spPr>
          <a:xfrm>
            <a:off x="0" y="557875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22249-0CC1-7A42-9DF5-EDE9EB45ED77}"/>
              </a:ext>
            </a:extLst>
          </p:cNvPr>
          <p:cNvSpPr txBox="1"/>
          <p:nvPr/>
        </p:nvSpPr>
        <p:spPr>
          <a:xfrm>
            <a:off x="3310423" y="555842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BC99BB-444B-0E47-9EAF-22F7820875E1}"/>
              </a:ext>
            </a:extLst>
          </p:cNvPr>
          <p:cNvSpPr txBox="1"/>
          <p:nvPr/>
        </p:nvSpPr>
        <p:spPr>
          <a:xfrm>
            <a:off x="6808934" y="553954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AC36A-38B0-EB4A-AA5C-B81A9CDFD492}"/>
              </a:ext>
            </a:extLst>
          </p:cNvPr>
          <p:cNvSpPr txBox="1"/>
          <p:nvPr/>
        </p:nvSpPr>
        <p:spPr>
          <a:xfrm>
            <a:off x="10199558" y="3662188"/>
            <a:ext cx="72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172073-7C21-A945-A190-042F9AD1A1BC}"/>
              </a:ext>
            </a:extLst>
          </p:cNvPr>
          <p:cNvSpPr txBox="1"/>
          <p:nvPr/>
        </p:nvSpPr>
        <p:spPr>
          <a:xfrm>
            <a:off x="12459010" y="911866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18A89D-E4C3-A444-A440-A21B0FC1A5D0}"/>
              </a:ext>
            </a:extLst>
          </p:cNvPr>
          <p:cNvSpPr txBox="1"/>
          <p:nvPr/>
        </p:nvSpPr>
        <p:spPr>
          <a:xfrm>
            <a:off x="13276522" y="668114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E95539-EFB0-4D42-9FF8-7C2A82E1548D}"/>
              </a:ext>
            </a:extLst>
          </p:cNvPr>
          <p:cNvSpPr txBox="1"/>
          <p:nvPr/>
        </p:nvSpPr>
        <p:spPr>
          <a:xfrm>
            <a:off x="4401644" y="366869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15DF3E-CBC9-5F4E-B383-61286E40C630}"/>
              </a:ext>
            </a:extLst>
          </p:cNvPr>
          <p:cNvSpPr txBox="1"/>
          <p:nvPr/>
        </p:nvSpPr>
        <p:spPr>
          <a:xfrm>
            <a:off x="2278494" y="363886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D7691F0-0F02-D346-97AF-6ECC5B960E51}"/>
              </a:ext>
            </a:extLst>
          </p:cNvPr>
          <p:cNvSpPr>
            <a:spLocks noChangeAspect="1"/>
          </p:cNvSpPr>
          <p:nvPr/>
        </p:nvSpPr>
        <p:spPr>
          <a:xfrm>
            <a:off x="12575778" y="2174346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0F5E76-DD98-AD4E-898F-047506424D21}"/>
              </a:ext>
            </a:extLst>
          </p:cNvPr>
          <p:cNvSpPr txBox="1"/>
          <p:nvPr/>
        </p:nvSpPr>
        <p:spPr>
          <a:xfrm>
            <a:off x="12838270" y="276558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RIS to RRE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310A775-3B5A-6946-A3FB-44A6B1E5FFCE}"/>
              </a:ext>
            </a:extLst>
          </p:cNvPr>
          <p:cNvSpPr txBox="1"/>
          <p:nvPr/>
        </p:nvSpPr>
        <p:spPr>
          <a:xfrm>
            <a:off x="12495588" y="223210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53747A0-FF32-824E-9B38-272AB9D9F18B}"/>
              </a:ext>
            </a:extLst>
          </p:cNvPr>
          <p:cNvSpPr>
            <a:spLocks noChangeAspect="1"/>
          </p:cNvSpPr>
          <p:nvPr/>
        </p:nvSpPr>
        <p:spPr>
          <a:xfrm>
            <a:off x="16790216" y="2140688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4E1F5-917C-774C-AAA6-7AB8C51EA428}"/>
              </a:ext>
            </a:extLst>
          </p:cNvPr>
          <p:cNvSpPr txBox="1"/>
          <p:nvPr/>
        </p:nvSpPr>
        <p:spPr>
          <a:xfrm>
            <a:off x="17052708" y="2731922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RRE to WEL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B0F4F1-83B1-D74C-A12E-5BF21FA22C22}"/>
              </a:ext>
            </a:extLst>
          </p:cNvPr>
          <p:cNvSpPr txBox="1"/>
          <p:nvPr/>
        </p:nvSpPr>
        <p:spPr>
          <a:xfrm>
            <a:off x="16710026" y="219844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6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31CEE2D-6567-6F43-83F9-5472B8B325B9}"/>
              </a:ext>
            </a:extLst>
          </p:cNvPr>
          <p:cNvSpPr>
            <a:spLocks noChangeAspect="1"/>
          </p:cNvSpPr>
          <p:nvPr/>
        </p:nvSpPr>
        <p:spPr>
          <a:xfrm>
            <a:off x="21108541" y="2174346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69B533E-5F0D-DA4F-8437-30A907F203D4}"/>
              </a:ext>
            </a:extLst>
          </p:cNvPr>
          <p:cNvSpPr txBox="1"/>
          <p:nvPr/>
        </p:nvSpPr>
        <p:spPr>
          <a:xfrm>
            <a:off x="21371033" y="276558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Upstream WEL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902B434-A841-C442-ABEF-2149CDDF30D6}"/>
              </a:ext>
            </a:extLst>
          </p:cNvPr>
          <p:cNvSpPr txBox="1"/>
          <p:nvPr/>
        </p:nvSpPr>
        <p:spPr>
          <a:xfrm>
            <a:off x="21028351" y="223210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7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D679D97-4517-DE43-AA9E-B0D7472FC7E3}"/>
              </a:ext>
            </a:extLst>
          </p:cNvPr>
          <p:cNvSpPr>
            <a:spLocks noChangeAspect="1"/>
          </p:cNvSpPr>
          <p:nvPr/>
        </p:nvSpPr>
        <p:spPr>
          <a:xfrm>
            <a:off x="18838519" y="9065283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719AC91-2C4D-4341-8790-E61E2D05C9BD}"/>
              </a:ext>
            </a:extLst>
          </p:cNvPr>
          <p:cNvSpPr txBox="1"/>
          <p:nvPr/>
        </p:nvSpPr>
        <p:spPr>
          <a:xfrm>
            <a:off x="19101011" y="965651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Upstream LGR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B5832B-135E-0F46-B159-CF3EA4648CD7}"/>
              </a:ext>
            </a:extLst>
          </p:cNvPr>
          <p:cNvSpPr txBox="1"/>
          <p:nvPr/>
        </p:nvSpPr>
        <p:spPr>
          <a:xfrm>
            <a:off x="18774434" y="914823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9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39A4D9F-FFDA-A744-BDC3-2D9ECE8B7C2E}"/>
              </a:ext>
            </a:extLst>
          </p:cNvPr>
          <p:cNvSpPr>
            <a:spLocks noChangeAspect="1"/>
          </p:cNvSpPr>
          <p:nvPr/>
        </p:nvSpPr>
        <p:spPr>
          <a:xfrm>
            <a:off x="1677011" y="785927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CBC617-4D0E-9C4E-96AF-F381B42C4AE3}"/>
              </a:ext>
            </a:extLst>
          </p:cNvPr>
          <p:cNvSpPr txBox="1"/>
          <p:nvPr/>
        </p:nvSpPr>
        <p:spPr>
          <a:xfrm>
            <a:off x="1610419" y="818821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Hood River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DD11FFA-A73A-7447-B0B2-74F10804AA5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665461" y="7017328"/>
            <a:ext cx="1002081" cy="9707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012F232-78D8-2C45-AA69-6A9950C8F998}"/>
              </a:ext>
            </a:extLst>
          </p:cNvPr>
          <p:cNvSpPr txBox="1"/>
          <p:nvPr/>
        </p:nvSpPr>
        <p:spPr>
          <a:xfrm>
            <a:off x="1310636" y="783450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12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76D6347-28C7-4E46-B55F-BD72D833D66C}"/>
              </a:ext>
            </a:extLst>
          </p:cNvPr>
          <p:cNvSpPr>
            <a:spLocks noChangeAspect="1"/>
          </p:cNvSpPr>
          <p:nvPr/>
        </p:nvSpPr>
        <p:spPr>
          <a:xfrm>
            <a:off x="3630159" y="8845496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9EAEA2-6D2E-D24C-84FB-0623AEEA6980}"/>
              </a:ext>
            </a:extLst>
          </p:cNvPr>
          <p:cNvSpPr txBox="1"/>
          <p:nvPr/>
        </p:nvSpPr>
        <p:spPr>
          <a:xfrm>
            <a:off x="3646982" y="9174438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Fifteenmile</a:t>
            </a:r>
            <a:r>
              <a:rPr lang="en-US" dirty="0">
                <a:latin typeface="Helvetica" pitchFamily="2" charset="0"/>
              </a:rPr>
              <a:t> Creek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5561EC-31EE-5145-B9C8-77FFBAA5F78A}"/>
              </a:ext>
            </a:extLst>
          </p:cNvPr>
          <p:cNvCxnSpPr>
            <a:cxnSpLocks/>
            <a:stCxn id="151" idx="0"/>
            <a:endCxn id="4" idx="4"/>
          </p:cNvCxnSpPr>
          <p:nvPr/>
        </p:nvCxnSpPr>
        <p:spPr>
          <a:xfrm flipV="1">
            <a:off x="4258375" y="7285150"/>
            <a:ext cx="55745" cy="15355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E7CB596-04EA-1C46-AD20-BAFE628BC90A}"/>
              </a:ext>
            </a:extLst>
          </p:cNvPr>
          <p:cNvSpPr txBox="1"/>
          <p:nvPr/>
        </p:nvSpPr>
        <p:spPr>
          <a:xfrm>
            <a:off x="3263784" y="882073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13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799C136-5C44-924A-B191-7449C922D034}"/>
              </a:ext>
            </a:extLst>
          </p:cNvPr>
          <p:cNvSpPr>
            <a:spLocks noChangeAspect="1"/>
          </p:cNvSpPr>
          <p:nvPr/>
        </p:nvSpPr>
        <p:spPr>
          <a:xfrm>
            <a:off x="5378124" y="8641722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3FA139-A4BA-634F-AECD-A9E1F7A68065}"/>
              </a:ext>
            </a:extLst>
          </p:cNvPr>
          <p:cNvSpPr txBox="1"/>
          <p:nvPr/>
        </p:nvSpPr>
        <p:spPr>
          <a:xfrm>
            <a:off x="5311532" y="897066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Umatilla River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1F8DE65-F099-9940-BF5E-D9851BFE1692}"/>
              </a:ext>
            </a:extLst>
          </p:cNvPr>
          <p:cNvCxnSpPr>
            <a:cxnSpLocks/>
            <a:stCxn id="152" idx="0"/>
            <a:endCxn id="4" idx="5"/>
          </p:cNvCxnSpPr>
          <p:nvPr/>
        </p:nvCxnSpPr>
        <p:spPr>
          <a:xfrm flipH="1" flipV="1">
            <a:off x="4960698" y="7017328"/>
            <a:ext cx="1057506" cy="16243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0CA8B6A-8D30-BD4A-89F2-EFCB49C040C6}"/>
              </a:ext>
            </a:extLst>
          </p:cNvPr>
          <p:cNvSpPr>
            <a:spLocks noChangeAspect="1"/>
          </p:cNvSpPr>
          <p:nvPr/>
        </p:nvSpPr>
        <p:spPr>
          <a:xfrm>
            <a:off x="7323208" y="9522488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DC6ED2-88F8-A649-B595-DAB48482EDEC}"/>
              </a:ext>
            </a:extLst>
          </p:cNvPr>
          <p:cNvSpPr txBox="1"/>
          <p:nvPr/>
        </p:nvSpPr>
        <p:spPr>
          <a:xfrm>
            <a:off x="7256616" y="9851430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Walla Walla River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E5E381-04F0-A448-822F-76BD2B1E6025}"/>
              </a:ext>
            </a:extLst>
          </p:cNvPr>
          <p:cNvCxnSpPr>
            <a:cxnSpLocks/>
            <a:stCxn id="155" idx="0"/>
            <a:endCxn id="24" idx="4"/>
          </p:cNvCxnSpPr>
          <p:nvPr/>
        </p:nvCxnSpPr>
        <p:spPr>
          <a:xfrm flipH="1" flipV="1">
            <a:off x="7813677" y="7285634"/>
            <a:ext cx="103891" cy="2236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71B8128-94D8-5141-BFE8-71FED55916DC}"/>
              </a:ext>
            </a:extLst>
          </p:cNvPr>
          <p:cNvCxnSpPr>
            <a:cxnSpLocks/>
            <a:stCxn id="44" idx="6"/>
            <a:endCxn id="107" idx="3"/>
          </p:cNvCxnSpPr>
          <p:nvPr/>
        </p:nvCxnSpPr>
        <p:spPr>
          <a:xfrm flipV="1">
            <a:off x="11474830" y="3735324"/>
            <a:ext cx="1368770" cy="7044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DEF6F4-7C73-8947-AA63-5D93B47EED53}"/>
              </a:ext>
            </a:extLst>
          </p:cNvPr>
          <p:cNvSpPr>
            <a:spLocks noChangeAspect="1"/>
          </p:cNvSpPr>
          <p:nvPr/>
        </p:nvSpPr>
        <p:spPr>
          <a:xfrm>
            <a:off x="10640357" y="67464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796DED-20BF-2346-A306-55D7555031DE}"/>
              </a:ext>
            </a:extLst>
          </p:cNvPr>
          <p:cNvSpPr txBox="1"/>
          <p:nvPr/>
        </p:nvSpPr>
        <p:spPr>
          <a:xfrm>
            <a:off x="10573765" y="1003585"/>
            <a:ext cx="1453308" cy="6233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Wenatchee River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4CD5A59-9BB8-6E49-AA6F-B72048BA9478}"/>
              </a:ext>
            </a:extLst>
          </p:cNvPr>
          <p:cNvSpPr>
            <a:spLocks noChangeAspect="1"/>
          </p:cNvSpPr>
          <p:nvPr/>
        </p:nvSpPr>
        <p:spPr>
          <a:xfrm>
            <a:off x="17110256" y="491835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025096-7F99-7046-A530-CA9BC530FD9C}"/>
              </a:ext>
            </a:extLst>
          </p:cNvPr>
          <p:cNvSpPr txBox="1"/>
          <p:nvPr/>
        </p:nvSpPr>
        <p:spPr>
          <a:xfrm>
            <a:off x="17043664" y="82077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Entiat River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139C1AB-77B0-E640-8739-AA9598D483B4}"/>
              </a:ext>
            </a:extLst>
          </p:cNvPr>
          <p:cNvSpPr>
            <a:spLocks noChangeAspect="1"/>
          </p:cNvSpPr>
          <p:nvPr/>
        </p:nvSpPr>
        <p:spPr>
          <a:xfrm>
            <a:off x="19144185" y="12304259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A32E723-4595-FD4A-B669-244AE625F918}"/>
              </a:ext>
            </a:extLst>
          </p:cNvPr>
          <p:cNvSpPr txBox="1"/>
          <p:nvPr/>
        </p:nvSpPr>
        <p:spPr>
          <a:xfrm>
            <a:off x="19077593" y="12633201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Grande Ronde River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BC3FBDF-E7A7-2943-B067-2F2C2B89EA23}"/>
              </a:ext>
            </a:extLst>
          </p:cNvPr>
          <p:cNvCxnSpPr>
            <a:cxnSpLocks/>
            <a:stCxn id="168" idx="0"/>
            <a:endCxn id="141" idx="4"/>
          </p:cNvCxnSpPr>
          <p:nvPr/>
        </p:nvCxnSpPr>
        <p:spPr>
          <a:xfrm flipH="1" flipV="1">
            <a:off x="19752919" y="10894083"/>
            <a:ext cx="1505" cy="1391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A21E539-0E09-3943-985C-311DBE662221}"/>
              </a:ext>
            </a:extLst>
          </p:cNvPr>
          <p:cNvSpPr txBox="1"/>
          <p:nvPr/>
        </p:nvSpPr>
        <p:spPr>
          <a:xfrm>
            <a:off x="18759833" y="1228556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25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B2AF1E5-0216-8A46-922E-1EA022F0B8FD}"/>
              </a:ext>
            </a:extLst>
          </p:cNvPr>
          <p:cNvSpPr>
            <a:spLocks noChangeAspect="1"/>
          </p:cNvSpPr>
          <p:nvPr/>
        </p:nvSpPr>
        <p:spPr>
          <a:xfrm>
            <a:off x="22448643" y="11677763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05D2311-2A4E-6544-A680-E78B23413ECA}"/>
              </a:ext>
            </a:extLst>
          </p:cNvPr>
          <p:cNvSpPr txBox="1"/>
          <p:nvPr/>
        </p:nvSpPr>
        <p:spPr>
          <a:xfrm>
            <a:off x="22382051" y="12006705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Imnaha River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4694408-005C-0B4E-A08E-03C7E7ADE432}"/>
              </a:ext>
            </a:extLst>
          </p:cNvPr>
          <p:cNvCxnSpPr>
            <a:cxnSpLocks/>
            <a:stCxn id="172" idx="0"/>
            <a:endCxn id="141" idx="5"/>
          </p:cNvCxnSpPr>
          <p:nvPr/>
        </p:nvCxnSpPr>
        <p:spPr>
          <a:xfrm flipH="1" flipV="1">
            <a:off x="20399497" y="10626261"/>
            <a:ext cx="2659385" cy="10328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78FD14D-3378-414D-968E-B55E27C7E1F4}"/>
              </a:ext>
            </a:extLst>
          </p:cNvPr>
          <p:cNvSpPr txBox="1"/>
          <p:nvPr/>
        </p:nvSpPr>
        <p:spPr>
          <a:xfrm>
            <a:off x="22064291" y="1165906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26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AE40565-D81C-BF40-908A-B3B3B11C7168}"/>
              </a:ext>
            </a:extLst>
          </p:cNvPr>
          <p:cNvSpPr>
            <a:spLocks noChangeAspect="1"/>
          </p:cNvSpPr>
          <p:nvPr/>
        </p:nvSpPr>
        <p:spPr>
          <a:xfrm>
            <a:off x="15700828" y="11645482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D0CC174-F8EB-004B-80F0-01EB21FBF5A1}"/>
              </a:ext>
            </a:extLst>
          </p:cNvPr>
          <p:cNvSpPr txBox="1"/>
          <p:nvPr/>
        </p:nvSpPr>
        <p:spPr>
          <a:xfrm>
            <a:off x="15717363" y="1208526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Salmon River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9EF4F5F-E648-6545-AA89-4C90BF14B409}"/>
              </a:ext>
            </a:extLst>
          </p:cNvPr>
          <p:cNvCxnSpPr>
            <a:cxnSpLocks/>
            <a:stCxn id="174" idx="3"/>
            <a:endCxn id="141" idx="3"/>
          </p:cNvCxnSpPr>
          <p:nvPr/>
        </p:nvCxnSpPr>
        <p:spPr>
          <a:xfrm flipV="1">
            <a:off x="17039267" y="10626261"/>
            <a:ext cx="2067074" cy="1782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635CBF9-0F4E-E647-816F-36421F9AA98A}"/>
              </a:ext>
            </a:extLst>
          </p:cNvPr>
          <p:cNvSpPr txBox="1"/>
          <p:nvPr/>
        </p:nvSpPr>
        <p:spPr>
          <a:xfrm>
            <a:off x="15382812" y="1164989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8136063-273D-FD4F-B197-584227E2C068}"/>
              </a:ext>
            </a:extLst>
          </p:cNvPr>
          <p:cNvSpPr>
            <a:spLocks noChangeAspect="1"/>
          </p:cNvSpPr>
          <p:nvPr/>
        </p:nvSpPr>
        <p:spPr>
          <a:xfrm>
            <a:off x="22139853" y="7521080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EFF2DBF-3284-224B-ADD9-13910E00A44E}"/>
              </a:ext>
            </a:extLst>
          </p:cNvPr>
          <p:cNvSpPr txBox="1"/>
          <p:nvPr/>
        </p:nvSpPr>
        <p:spPr>
          <a:xfrm>
            <a:off x="22128679" y="790544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Clearwater River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B29ACB6-C9D1-7443-86FB-6D5C544AC74D}"/>
              </a:ext>
            </a:extLst>
          </p:cNvPr>
          <p:cNvCxnSpPr>
            <a:cxnSpLocks/>
            <a:stCxn id="177" idx="3"/>
            <a:endCxn id="141" idx="6"/>
          </p:cNvCxnSpPr>
          <p:nvPr/>
        </p:nvCxnSpPr>
        <p:spPr>
          <a:xfrm flipH="1">
            <a:off x="20667319" y="8613765"/>
            <a:ext cx="1660009" cy="13659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8166CA7-2404-A547-BB65-20C4E768DF73}"/>
              </a:ext>
            </a:extLst>
          </p:cNvPr>
          <p:cNvSpPr txBox="1"/>
          <p:nvPr/>
        </p:nvSpPr>
        <p:spPr>
          <a:xfrm>
            <a:off x="21795040" y="752108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23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E45F65-098F-E844-9E51-3202D7FAADB0}"/>
              </a:ext>
            </a:extLst>
          </p:cNvPr>
          <p:cNvSpPr>
            <a:spLocks noChangeAspect="1"/>
          </p:cNvSpPr>
          <p:nvPr/>
        </p:nvSpPr>
        <p:spPr>
          <a:xfrm>
            <a:off x="19119337" y="6830313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66F177-CB6D-9340-AD60-EC0C603EDF77}"/>
              </a:ext>
            </a:extLst>
          </p:cNvPr>
          <p:cNvSpPr txBox="1"/>
          <p:nvPr/>
        </p:nvSpPr>
        <p:spPr>
          <a:xfrm>
            <a:off x="19108163" y="7214673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Asotin Creek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5FD74A7-88A4-5D4A-A551-8C767010CF22}"/>
              </a:ext>
            </a:extLst>
          </p:cNvPr>
          <p:cNvCxnSpPr>
            <a:cxnSpLocks/>
            <a:stCxn id="185" idx="4"/>
            <a:endCxn id="141" idx="0"/>
          </p:cNvCxnSpPr>
          <p:nvPr/>
        </p:nvCxnSpPr>
        <p:spPr>
          <a:xfrm flipH="1">
            <a:off x="19752919" y="8110473"/>
            <a:ext cx="6498" cy="9548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E539CCD5-7968-AC45-8161-B34FAA61C5A6}"/>
              </a:ext>
            </a:extLst>
          </p:cNvPr>
          <p:cNvSpPr>
            <a:spLocks noChangeAspect="1"/>
          </p:cNvSpPr>
          <p:nvPr/>
        </p:nvSpPr>
        <p:spPr>
          <a:xfrm>
            <a:off x="22692937" y="65668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2970387-ED01-354C-B6F5-82F767464FDF}"/>
              </a:ext>
            </a:extLst>
          </p:cNvPr>
          <p:cNvSpPr txBox="1"/>
          <p:nvPr/>
        </p:nvSpPr>
        <p:spPr>
          <a:xfrm>
            <a:off x="22737181" y="104104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Okanogan River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E6F5F22-FBEA-0A43-BFF7-694E09949702}"/>
              </a:ext>
            </a:extLst>
          </p:cNvPr>
          <p:cNvCxnSpPr>
            <a:cxnSpLocks/>
            <a:stCxn id="188" idx="3"/>
            <a:endCxn id="131" idx="0"/>
          </p:cNvCxnSpPr>
          <p:nvPr/>
        </p:nvCxnSpPr>
        <p:spPr>
          <a:xfrm flipH="1">
            <a:off x="22022941" y="1749369"/>
            <a:ext cx="857471" cy="424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E3514AB-2091-754F-8596-5848DD3E9BC7}"/>
              </a:ext>
            </a:extLst>
          </p:cNvPr>
          <p:cNvSpPr>
            <a:spLocks noChangeAspect="1"/>
          </p:cNvSpPr>
          <p:nvPr/>
        </p:nvSpPr>
        <p:spPr>
          <a:xfrm>
            <a:off x="21657181" y="486735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05B5A51-1AD0-474C-9515-1A113A560499}"/>
              </a:ext>
            </a:extLst>
          </p:cNvPr>
          <p:cNvSpPr txBox="1"/>
          <p:nvPr/>
        </p:nvSpPr>
        <p:spPr>
          <a:xfrm>
            <a:off x="21673716" y="525171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Methow River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ABFBA8E-5626-0E43-B4D0-735DD68F108D}"/>
              </a:ext>
            </a:extLst>
          </p:cNvPr>
          <p:cNvCxnSpPr>
            <a:cxnSpLocks/>
            <a:stCxn id="191" idx="0"/>
            <a:endCxn id="131" idx="4"/>
          </p:cNvCxnSpPr>
          <p:nvPr/>
        </p:nvCxnSpPr>
        <p:spPr>
          <a:xfrm flipH="1" flipV="1">
            <a:off x="22022941" y="4003146"/>
            <a:ext cx="274320" cy="8642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3299BB8-2C4B-4E44-84C1-388E64F6DA27}"/>
              </a:ext>
            </a:extLst>
          </p:cNvPr>
          <p:cNvCxnSpPr>
            <a:cxnSpLocks/>
            <a:stCxn id="107" idx="6"/>
            <a:endCxn id="119" idx="2"/>
          </p:cNvCxnSpPr>
          <p:nvPr/>
        </p:nvCxnSpPr>
        <p:spPr>
          <a:xfrm flipV="1">
            <a:off x="14404578" y="3055088"/>
            <a:ext cx="2385638" cy="336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120CDEB-FD02-3A44-95D6-BD2953A145C4}"/>
              </a:ext>
            </a:extLst>
          </p:cNvPr>
          <p:cNvCxnSpPr>
            <a:cxnSpLocks/>
            <a:stCxn id="119" idx="6"/>
            <a:endCxn id="131" idx="2"/>
          </p:cNvCxnSpPr>
          <p:nvPr/>
        </p:nvCxnSpPr>
        <p:spPr>
          <a:xfrm>
            <a:off x="18619016" y="3055088"/>
            <a:ext cx="2489525" cy="336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D6298C-E09B-2E45-B21D-428716FD8CA2}"/>
              </a:ext>
            </a:extLst>
          </p:cNvPr>
          <p:cNvCxnSpPr>
            <a:cxnSpLocks/>
          </p:cNvCxnSpPr>
          <p:nvPr/>
        </p:nvCxnSpPr>
        <p:spPr>
          <a:xfrm flipH="1">
            <a:off x="15709184" y="2803464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CEFEDD2-16E0-7446-8A08-ACA7A51DB9C3}"/>
              </a:ext>
            </a:extLst>
          </p:cNvPr>
          <p:cNvSpPr txBox="1"/>
          <p:nvPr/>
        </p:nvSpPr>
        <p:spPr>
          <a:xfrm>
            <a:off x="14704866" y="231835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RRE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56FBDDF-6D98-DF49-9118-5058122896B1}"/>
              </a:ext>
            </a:extLst>
          </p:cNvPr>
          <p:cNvCxnSpPr>
            <a:cxnSpLocks/>
          </p:cNvCxnSpPr>
          <p:nvPr/>
        </p:nvCxnSpPr>
        <p:spPr>
          <a:xfrm flipH="1">
            <a:off x="12165618" y="3783815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EBFAC46-ACCC-5B4A-ABC1-06391569127C}"/>
              </a:ext>
            </a:extLst>
          </p:cNvPr>
          <p:cNvSpPr txBox="1"/>
          <p:nvPr/>
        </p:nvSpPr>
        <p:spPr>
          <a:xfrm>
            <a:off x="11161300" y="324328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RIS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F685D6E-43D1-794F-B38E-8DC853CA2CF0}"/>
              </a:ext>
            </a:extLst>
          </p:cNvPr>
          <p:cNvCxnSpPr>
            <a:cxnSpLocks/>
          </p:cNvCxnSpPr>
          <p:nvPr/>
        </p:nvCxnSpPr>
        <p:spPr>
          <a:xfrm flipH="1">
            <a:off x="19968871" y="2703769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11BFC322-D636-BD4A-8009-2AC94CF6D361}"/>
              </a:ext>
            </a:extLst>
          </p:cNvPr>
          <p:cNvSpPr txBox="1"/>
          <p:nvPr/>
        </p:nvSpPr>
        <p:spPr>
          <a:xfrm>
            <a:off x="18964553" y="221866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WEL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D99E63-A58C-1B4E-BAB2-A52F142CFA4D}"/>
              </a:ext>
            </a:extLst>
          </p:cNvPr>
          <p:cNvCxnSpPr>
            <a:cxnSpLocks/>
            <a:stCxn id="161" idx="4"/>
            <a:endCxn id="119" idx="0"/>
          </p:cNvCxnSpPr>
          <p:nvPr/>
        </p:nvCxnSpPr>
        <p:spPr>
          <a:xfrm flipH="1">
            <a:off x="17704616" y="1771995"/>
            <a:ext cx="45720" cy="368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558146-FEE0-DD44-B0C0-04489782E12A}"/>
              </a:ext>
            </a:extLst>
          </p:cNvPr>
          <p:cNvCxnSpPr>
            <a:cxnSpLocks/>
          </p:cNvCxnSpPr>
          <p:nvPr/>
        </p:nvCxnSpPr>
        <p:spPr>
          <a:xfrm flipH="1" flipV="1">
            <a:off x="11915684" y="1471012"/>
            <a:ext cx="1035456" cy="936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A06E876-66C3-5D4F-B78F-4842AFF89A95}"/>
              </a:ext>
            </a:extLst>
          </p:cNvPr>
          <p:cNvCxnSpPr>
            <a:cxnSpLocks/>
            <a:stCxn id="141" idx="2"/>
            <a:endCxn id="39" idx="6"/>
          </p:cNvCxnSpPr>
          <p:nvPr/>
        </p:nvCxnSpPr>
        <p:spPr>
          <a:xfrm flipH="1" flipV="1">
            <a:off x="14351895" y="9950118"/>
            <a:ext cx="4486624" cy="29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BB6C17C-57DB-284B-AEE4-282B5AF71856}"/>
              </a:ext>
            </a:extLst>
          </p:cNvPr>
          <p:cNvSpPr txBox="1"/>
          <p:nvPr/>
        </p:nvSpPr>
        <p:spPr>
          <a:xfrm>
            <a:off x="5273947" y="8641722"/>
            <a:ext cx="1352661" cy="52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759C397-0090-1B42-AF7D-9B6F927F0377}"/>
              </a:ext>
            </a:extLst>
          </p:cNvPr>
          <p:cNvSpPr txBox="1"/>
          <p:nvPr/>
        </p:nvSpPr>
        <p:spPr>
          <a:xfrm>
            <a:off x="7114880" y="3667459"/>
            <a:ext cx="1352661" cy="52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261DC27-99E3-8449-84C9-2988268A26CB}"/>
              </a:ext>
            </a:extLst>
          </p:cNvPr>
          <p:cNvSpPr txBox="1"/>
          <p:nvPr/>
        </p:nvSpPr>
        <p:spPr>
          <a:xfrm>
            <a:off x="7238538" y="9497779"/>
            <a:ext cx="1352661" cy="52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16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4354010-4E96-6749-91DE-AC585191030F}"/>
              </a:ext>
            </a:extLst>
          </p:cNvPr>
          <p:cNvSpPr txBox="1"/>
          <p:nvPr/>
        </p:nvSpPr>
        <p:spPr>
          <a:xfrm>
            <a:off x="10305828" y="65668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17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EE8AB-504D-3D4B-9450-6BFB3E7DC786}"/>
              </a:ext>
            </a:extLst>
          </p:cNvPr>
          <p:cNvSpPr txBox="1"/>
          <p:nvPr/>
        </p:nvSpPr>
        <p:spPr>
          <a:xfrm>
            <a:off x="16719069" y="47633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6180DCB-75F6-7646-960A-0808A5B387AE}"/>
              </a:ext>
            </a:extLst>
          </p:cNvPr>
          <p:cNvSpPr txBox="1"/>
          <p:nvPr/>
        </p:nvSpPr>
        <p:spPr>
          <a:xfrm>
            <a:off x="22338426" y="673045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19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F941F5A-712E-014A-A79D-EE556F9F569E}"/>
              </a:ext>
            </a:extLst>
          </p:cNvPr>
          <p:cNvSpPr txBox="1"/>
          <p:nvPr/>
        </p:nvSpPr>
        <p:spPr>
          <a:xfrm>
            <a:off x="21323542" y="487213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20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B00BB81-2FB9-4845-BC10-80A3A2DC8921}"/>
              </a:ext>
            </a:extLst>
          </p:cNvPr>
          <p:cNvSpPr txBox="1"/>
          <p:nvPr/>
        </p:nvSpPr>
        <p:spPr>
          <a:xfrm>
            <a:off x="18764826" y="687325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FD8DC16-B3A7-8646-A171-F7598825C03D}"/>
              </a:ext>
            </a:extLst>
          </p:cNvPr>
          <p:cNvSpPr>
            <a:spLocks noChangeAspect="1"/>
          </p:cNvSpPr>
          <p:nvPr/>
        </p:nvSpPr>
        <p:spPr>
          <a:xfrm>
            <a:off x="3739581" y="2375344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2BD21C-20C5-8947-97CB-8E1ACA7C1E7C}"/>
              </a:ext>
            </a:extLst>
          </p:cNvPr>
          <p:cNvSpPr txBox="1"/>
          <p:nvPr/>
        </p:nvSpPr>
        <p:spPr>
          <a:xfrm>
            <a:off x="3700698" y="2731995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 other </a:t>
            </a:r>
            <a:r>
              <a:rPr lang="en-US" dirty="0" err="1">
                <a:latin typeface="Helvetica" pitchFamily="2" charset="0"/>
              </a:rPr>
              <a:t>trib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962F09F-CFCF-E44B-9BA2-90600CCFF81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314120" y="3687462"/>
            <a:ext cx="41060" cy="17688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C4AC08A-84AD-E842-99AA-FADF2FCF7813}"/>
              </a:ext>
            </a:extLst>
          </p:cNvPr>
          <p:cNvSpPr txBox="1"/>
          <p:nvPr/>
        </p:nvSpPr>
        <p:spPr>
          <a:xfrm>
            <a:off x="3373206" y="235057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27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47C0BED-0241-0B44-8EE5-7E2C552ABE30}"/>
              </a:ext>
            </a:extLst>
          </p:cNvPr>
          <p:cNvSpPr>
            <a:spLocks noChangeAspect="1"/>
          </p:cNvSpPr>
          <p:nvPr/>
        </p:nvSpPr>
        <p:spPr>
          <a:xfrm>
            <a:off x="18905359" y="4466118"/>
            <a:ext cx="1280160" cy="128016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0E7A524-8B56-FC46-8825-C052805C13A5}"/>
              </a:ext>
            </a:extLst>
          </p:cNvPr>
          <p:cNvSpPr txBox="1"/>
          <p:nvPr/>
        </p:nvSpPr>
        <p:spPr>
          <a:xfrm>
            <a:off x="18866476" y="4822769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Upstream WEL other </a:t>
            </a:r>
            <a:r>
              <a:rPr lang="en-US" dirty="0" err="1">
                <a:latin typeface="Helvetica" pitchFamily="2" charset="0"/>
              </a:rPr>
              <a:t>trib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B6E0BD1-3B6A-344D-9CD8-8E3394AA3EC0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19968872" y="3735324"/>
            <a:ext cx="1407491" cy="9529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5DE50DB-C30B-F240-82B0-7B348FB344B0}"/>
              </a:ext>
            </a:extLst>
          </p:cNvPr>
          <p:cNvSpPr txBox="1"/>
          <p:nvPr/>
        </p:nvSpPr>
        <p:spPr>
          <a:xfrm>
            <a:off x="18506590" y="444738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28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5EAF14-E6A6-D348-B194-713C74599251}"/>
              </a:ext>
            </a:extLst>
          </p:cNvPr>
          <p:cNvCxnSpPr>
            <a:cxnSpLocks/>
          </p:cNvCxnSpPr>
          <p:nvPr/>
        </p:nvCxnSpPr>
        <p:spPr>
          <a:xfrm flipH="1">
            <a:off x="16585935" y="9645267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EFB59FB-14E8-AF4C-B7D8-520953AF3D9D}"/>
              </a:ext>
            </a:extLst>
          </p:cNvPr>
          <p:cNvSpPr txBox="1"/>
          <p:nvPr/>
        </p:nvSpPr>
        <p:spPr>
          <a:xfrm>
            <a:off x="15581617" y="916015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LGR</a:t>
            </a: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109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22</cp:revision>
  <dcterms:created xsi:type="dcterms:W3CDTF">2022-04-06T16:38:41Z</dcterms:created>
  <dcterms:modified xsi:type="dcterms:W3CDTF">2022-08-17T17:51:22Z</dcterms:modified>
</cp:coreProperties>
</file>