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51"/>
    <p:restoredTop sz="96327"/>
  </p:normalViewPr>
  <p:slideViewPr>
    <p:cSldViewPr snapToGrid="0" snapToObjects="1">
      <p:cViewPr varScale="1">
        <p:scale>
          <a:sx n="90" d="100"/>
          <a:sy n="90" d="100"/>
        </p:scale>
        <p:origin x="22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853E-A490-E245-979B-29A7C83CE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086A7-FB70-614C-AA21-552876952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2CFA0-701B-CF4F-9C29-05DBB07C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FE90F-6428-7F43-B9E1-3CADE0E13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0FB5A-578C-F44A-9A6B-2D78FA33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7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F8F8-54D4-BF49-A01C-E272A213F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D96C6-2F11-FC40-B07E-547AD8E20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E29F7-D8B1-1348-B976-C9461902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71091-8661-6447-8F04-AEAEB892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111D7-E7B7-714A-97D0-7F299DD6A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9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11A56-BF80-5C42-9D5F-05C197178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F6248-3F57-154C-957D-0D865C835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B2CEB-2972-2B4A-8861-78B8D1C96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D39B6-1443-CC46-A628-423F3C3A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99F12-038E-A842-AB0F-744C8784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9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A5CE-ABBB-2046-8D12-0EB27ACD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CCEEB-5744-C546-B0E0-90DCF05DA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14C31-E165-8E47-BAFA-C06B0545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B49C4-5C67-8B4B-9212-E71F1E16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320A2-E55E-2542-B525-87BA258F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CF58A-EC17-DF4E-B770-7FBD1609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2D12E-9FB4-F74F-B5EA-77DC77C7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9750F-BC20-E449-A8A3-0EB18108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EC107-2C2C-4747-8113-6CA6531E2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742FF-3FE6-1641-89C4-16D8A8A31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3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07D6-913A-004C-88B0-41E13931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5FD69-2B1B-404A-A77E-6323DD6E4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112AC-E73A-B547-82ED-090E87C20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6090-F585-5740-B1E0-CCEE453B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28BD2-F6A7-F242-B8B9-7E9A8CE6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01C9A-745F-3341-BE91-83A394D5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1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E733-FE7A-E64B-BA42-17AAEC125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87C88-C64C-F748-9ABB-B80AE156A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D8FE4-5974-1B4A-88A7-BA88B47CC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54145-8CE0-B84F-AA68-7D32BF582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96E9DB-EBD9-8B45-BF3F-DD4480F8A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4B02A6-5259-D84B-A997-72E1A996E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5/17/22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8141DA-5B1E-9242-8BDD-8E86A8EF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8777B2-2ADB-9941-BCC2-327699B6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0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0D7EF-4E93-3E43-B3AB-93395770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0A91B-0D68-1E48-9CEF-E604022C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5/17/22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591B2-A366-3A47-8AD4-C7DFF9E2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BCCBE-589C-A242-84E1-82B39CF4B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2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CBE86-4A63-5345-B80D-C64AE1A0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5/17/22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901832-F8C3-524C-B85D-8A305550A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F5CBE-3B4A-7140-B735-1ED0F3AF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1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C035-1F48-3349-8811-7EFB7E13B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7A0A3-A040-924E-8AFA-8394C2B57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FD12E-8428-8744-8C3E-4ED1AA7C2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10980-7AD5-AE4B-9DF2-4A6EEE22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D45DC-3E9D-564F-99EC-12543EA7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1A75C-1971-EE4C-A4C5-F617DA55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0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D897-150C-C04B-B452-055BD8D4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961D6F-DE13-3F4B-93F6-9B20C6C64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9CA51-8F74-454D-BB00-AD26687E1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B2F45-B8A9-4541-9CD0-B1C30D21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52971-3F1F-C948-8C98-30EB602C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F76D1-521D-394C-8369-E6DD8A1D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6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48B8C1-2E70-A94E-A075-5A47F63C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86302-3209-4643-A86A-2D28B4C64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91A46-6B91-D54E-8909-A4FD43369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7705F-197A-364B-B966-A3D2D808BF85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64C69-A1ED-DD42-B491-9852D1635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79C3E-6ADC-0042-A720-7F8713B15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5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E3EB03F-5454-CB42-93A5-7D75BF52DBD7}"/>
              </a:ext>
            </a:extLst>
          </p:cNvPr>
          <p:cNvSpPr>
            <a:spLocks noChangeAspect="1"/>
          </p:cNvSpPr>
          <p:nvPr/>
        </p:nvSpPr>
        <p:spPr>
          <a:xfrm>
            <a:off x="2907632" y="2424915"/>
            <a:ext cx="1828800" cy="18288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A4BF0-58AA-D14D-BB4A-6190B0707305}"/>
              </a:ext>
            </a:extLst>
          </p:cNvPr>
          <p:cNvSpPr txBox="1"/>
          <p:nvPr/>
        </p:nvSpPr>
        <p:spPr>
          <a:xfrm>
            <a:off x="3161080" y="3041691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BON to MCN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8FF7FF-DEBE-A140-B6D4-2F728C75E994}"/>
              </a:ext>
            </a:extLst>
          </p:cNvPr>
          <p:cNvSpPr>
            <a:spLocks noChangeAspect="1"/>
          </p:cNvSpPr>
          <p:nvPr/>
        </p:nvSpPr>
        <p:spPr>
          <a:xfrm>
            <a:off x="4244208" y="631924"/>
            <a:ext cx="1188720" cy="118872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811DA-9D0C-4542-8A27-A785A7ED7243}"/>
              </a:ext>
            </a:extLst>
          </p:cNvPr>
          <p:cNvSpPr txBox="1"/>
          <p:nvPr/>
        </p:nvSpPr>
        <p:spPr>
          <a:xfrm>
            <a:off x="4177616" y="960866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John Day</a:t>
            </a:r>
          </a:p>
          <a:p>
            <a:pPr algn="ctr"/>
            <a:r>
              <a:rPr lang="en-US" dirty="0">
                <a:latin typeface="Helvetica" pitchFamily="2" charset="0"/>
              </a:rPr>
              <a:t>River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738B03-8D06-1941-AB77-1152D12AE6DF}"/>
              </a:ext>
            </a:extLst>
          </p:cNvPr>
          <p:cNvSpPr>
            <a:spLocks noChangeAspect="1"/>
          </p:cNvSpPr>
          <p:nvPr/>
        </p:nvSpPr>
        <p:spPr>
          <a:xfrm>
            <a:off x="2152781" y="632197"/>
            <a:ext cx="1188720" cy="118872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63152-C210-1F41-AFD8-BA8E272F6FAB}"/>
              </a:ext>
            </a:extLst>
          </p:cNvPr>
          <p:cNvSpPr txBox="1"/>
          <p:nvPr/>
        </p:nvSpPr>
        <p:spPr>
          <a:xfrm>
            <a:off x="2086189" y="961139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Deschutes River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2521C57-BCAA-884F-AF3E-A01F52E4DE34}"/>
              </a:ext>
            </a:extLst>
          </p:cNvPr>
          <p:cNvSpPr>
            <a:spLocks noChangeAspect="1"/>
          </p:cNvSpPr>
          <p:nvPr/>
        </p:nvSpPr>
        <p:spPr>
          <a:xfrm>
            <a:off x="5890349" y="2425399"/>
            <a:ext cx="1828800" cy="18288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0395A5-BAE0-CB4E-9F12-27AA0F6F5A24}"/>
              </a:ext>
            </a:extLst>
          </p:cNvPr>
          <p:cNvSpPr txBox="1"/>
          <p:nvPr/>
        </p:nvSpPr>
        <p:spPr>
          <a:xfrm>
            <a:off x="6178966" y="2903192"/>
            <a:ext cx="1321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MCN to ICH or PRA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E805C4-56DA-6242-8C5B-7523C71ACCB2}"/>
              </a:ext>
            </a:extLst>
          </p:cNvPr>
          <p:cNvSpPr>
            <a:spLocks noChangeAspect="1"/>
          </p:cNvSpPr>
          <p:nvPr/>
        </p:nvSpPr>
        <p:spPr>
          <a:xfrm>
            <a:off x="48168" y="2424915"/>
            <a:ext cx="1828800" cy="18288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7C09A2-C67A-184F-9598-CA96AE880729}"/>
              </a:ext>
            </a:extLst>
          </p:cNvPr>
          <p:cNvSpPr txBox="1"/>
          <p:nvPr/>
        </p:nvSpPr>
        <p:spPr>
          <a:xfrm>
            <a:off x="301616" y="3041691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Mouth to BON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A9A0ACD-B53D-EA4D-804E-46043FE79123}"/>
              </a:ext>
            </a:extLst>
          </p:cNvPr>
          <p:cNvGrpSpPr/>
          <p:nvPr/>
        </p:nvGrpSpPr>
        <p:grpSpPr>
          <a:xfrm>
            <a:off x="301616" y="5212599"/>
            <a:ext cx="1321904" cy="829210"/>
            <a:chOff x="2632449" y="5669280"/>
            <a:chExt cx="1321904" cy="82921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DA870DC-0E5D-BC43-9875-AB24E85F44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7299" y="5669280"/>
              <a:ext cx="829210" cy="82921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7C59526-1641-A34C-BB10-45665983F546}"/>
                </a:ext>
              </a:extLst>
            </p:cNvPr>
            <p:cNvSpPr txBox="1"/>
            <p:nvPr/>
          </p:nvSpPr>
          <p:spPr>
            <a:xfrm>
              <a:off x="2632449" y="5913299"/>
              <a:ext cx="1321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Loss</a:t>
              </a: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988FF60-9B7A-3A42-985A-A082B59475DB}"/>
              </a:ext>
            </a:extLst>
          </p:cNvPr>
          <p:cNvCxnSpPr>
            <a:cxnSpLocks/>
          </p:cNvCxnSpPr>
          <p:nvPr/>
        </p:nvCxnSpPr>
        <p:spPr>
          <a:xfrm flipH="1">
            <a:off x="2376136" y="3040747"/>
            <a:ext cx="1" cy="64403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8DE9BCC-9F43-1E4F-BCBF-130C0DAD1800}"/>
              </a:ext>
            </a:extLst>
          </p:cNvPr>
          <p:cNvSpPr txBox="1"/>
          <p:nvPr/>
        </p:nvSpPr>
        <p:spPr>
          <a:xfrm>
            <a:off x="1397710" y="2566354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BON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37143DC-6AAA-E34C-BCC6-656739168196}"/>
              </a:ext>
            </a:extLst>
          </p:cNvPr>
          <p:cNvCxnSpPr>
            <a:cxnSpLocks/>
          </p:cNvCxnSpPr>
          <p:nvPr/>
        </p:nvCxnSpPr>
        <p:spPr>
          <a:xfrm flipH="1">
            <a:off x="5303105" y="3066289"/>
            <a:ext cx="1" cy="64403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E713984-0855-F347-A38C-D3F6075A1B62}"/>
              </a:ext>
            </a:extLst>
          </p:cNvPr>
          <p:cNvSpPr txBox="1"/>
          <p:nvPr/>
        </p:nvSpPr>
        <p:spPr>
          <a:xfrm>
            <a:off x="4314997" y="2595030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MCN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FF7E07E-2398-C742-82DA-B1D9AB6D7656}"/>
              </a:ext>
            </a:extLst>
          </p:cNvPr>
          <p:cNvSpPr>
            <a:spLocks noChangeAspect="1"/>
          </p:cNvSpPr>
          <p:nvPr/>
        </p:nvSpPr>
        <p:spPr>
          <a:xfrm>
            <a:off x="8637102" y="4453831"/>
            <a:ext cx="1828800" cy="18288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957A1F-F45D-9D4A-91E3-50184F03D898}"/>
              </a:ext>
            </a:extLst>
          </p:cNvPr>
          <p:cNvSpPr txBox="1"/>
          <p:nvPr/>
        </p:nvSpPr>
        <p:spPr>
          <a:xfrm>
            <a:off x="8899594" y="5045065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ICH to LGR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2CC7951-9709-714C-BD87-492A01CFCECD}"/>
              </a:ext>
            </a:extLst>
          </p:cNvPr>
          <p:cNvSpPr>
            <a:spLocks noChangeAspect="1"/>
          </p:cNvSpPr>
          <p:nvPr/>
        </p:nvSpPr>
        <p:spPr>
          <a:xfrm>
            <a:off x="8637102" y="493892"/>
            <a:ext cx="1828800" cy="18288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EFC1D0-47DF-1940-92DD-F01CE6CA482B}"/>
              </a:ext>
            </a:extLst>
          </p:cNvPr>
          <p:cNvSpPr txBox="1"/>
          <p:nvPr/>
        </p:nvSpPr>
        <p:spPr>
          <a:xfrm>
            <a:off x="8899594" y="1085126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PRA to RIS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EB24CF-DF42-2646-948E-7C800E7D21C8}"/>
              </a:ext>
            </a:extLst>
          </p:cNvPr>
          <p:cNvCxnSpPr>
            <a:stCxn id="4" idx="2"/>
            <a:endCxn id="26" idx="6"/>
          </p:cNvCxnSpPr>
          <p:nvPr/>
        </p:nvCxnSpPr>
        <p:spPr>
          <a:xfrm flipH="1">
            <a:off x="1876968" y="3339315"/>
            <a:ext cx="103066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E3C607-9216-6B4E-8FDF-77A0DBF8A906}"/>
              </a:ext>
            </a:extLst>
          </p:cNvPr>
          <p:cNvCxnSpPr>
            <a:cxnSpLocks/>
            <a:stCxn id="24" idx="2"/>
            <a:endCxn id="4" idx="6"/>
          </p:cNvCxnSpPr>
          <p:nvPr/>
        </p:nvCxnSpPr>
        <p:spPr>
          <a:xfrm flipH="1" flipV="1">
            <a:off x="4736432" y="3339315"/>
            <a:ext cx="1153917" cy="4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7DB8E89-6175-A24C-B601-CC2F1D7AC6B1}"/>
              </a:ext>
            </a:extLst>
          </p:cNvPr>
          <p:cNvCxnSpPr>
            <a:cxnSpLocks/>
          </p:cNvCxnSpPr>
          <p:nvPr/>
        </p:nvCxnSpPr>
        <p:spPr>
          <a:xfrm flipH="1">
            <a:off x="8044213" y="1965212"/>
            <a:ext cx="1" cy="64403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8ECFB3A-F16C-3F46-8626-012CECE19803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7451327" y="1779454"/>
            <a:ext cx="1298486" cy="9137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0B1FF8A-71F2-434D-B303-CAB24928AB39}"/>
              </a:ext>
            </a:extLst>
          </p:cNvPr>
          <p:cNvCxnSpPr>
            <a:cxnSpLocks/>
            <a:endCxn id="24" idx="5"/>
          </p:cNvCxnSpPr>
          <p:nvPr/>
        </p:nvCxnSpPr>
        <p:spPr>
          <a:xfrm flipH="1" flipV="1">
            <a:off x="7451327" y="3986377"/>
            <a:ext cx="1273100" cy="9137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5181C12-88CB-104C-9FEC-A5D4C9431787}"/>
              </a:ext>
            </a:extLst>
          </p:cNvPr>
          <p:cNvSpPr txBox="1"/>
          <p:nvPr/>
        </p:nvSpPr>
        <p:spPr>
          <a:xfrm>
            <a:off x="7039895" y="1480105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PRA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6097206-7F1C-6341-BA54-F6A0FA02C39A}"/>
              </a:ext>
            </a:extLst>
          </p:cNvPr>
          <p:cNvCxnSpPr>
            <a:cxnSpLocks/>
          </p:cNvCxnSpPr>
          <p:nvPr/>
        </p:nvCxnSpPr>
        <p:spPr>
          <a:xfrm flipH="1">
            <a:off x="8276864" y="4240341"/>
            <a:ext cx="1" cy="64403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558D39D-6B32-C447-840E-131246A0F7A8}"/>
              </a:ext>
            </a:extLst>
          </p:cNvPr>
          <p:cNvSpPr txBox="1"/>
          <p:nvPr/>
        </p:nvSpPr>
        <p:spPr>
          <a:xfrm>
            <a:off x="7272546" y="3755234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ICH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D71503F-562F-514C-94AE-F54E9C62D791}"/>
              </a:ext>
            </a:extLst>
          </p:cNvPr>
          <p:cNvSpPr>
            <a:spLocks noChangeAspect="1"/>
          </p:cNvSpPr>
          <p:nvPr/>
        </p:nvSpPr>
        <p:spPr>
          <a:xfrm>
            <a:off x="6194543" y="630753"/>
            <a:ext cx="1188720" cy="118872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DAAA71B-F1B8-104B-A0D0-93ABD73F4E6C}"/>
              </a:ext>
            </a:extLst>
          </p:cNvPr>
          <p:cNvSpPr txBox="1"/>
          <p:nvPr/>
        </p:nvSpPr>
        <p:spPr>
          <a:xfrm>
            <a:off x="6127951" y="959695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Yakima River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10DEA7B-7AEA-DA4A-AF37-171B8958963D}"/>
              </a:ext>
            </a:extLst>
          </p:cNvPr>
          <p:cNvSpPr>
            <a:spLocks noChangeAspect="1"/>
          </p:cNvSpPr>
          <p:nvPr/>
        </p:nvSpPr>
        <p:spPr>
          <a:xfrm>
            <a:off x="10857756" y="3339315"/>
            <a:ext cx="1188720" cy="118872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4C700A-655E-FF47-9042-34C4EAFDA68C}"/>
              </a:ext>
            </a:extLst>
          </p:cNvPr>
          <p:cNvSpPr txBox="1"/>
          <p:nvPr/>
        </p:nvSpPr>
        <p:spPr>
          <a:xfrm>
            <a:off x="10791164" y="3668257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Tucannon River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7E173F1-6456-E64E-BB04-8DA9DD358D9E}"/>
              </a:ext>
            </a:extLst>
          </p:cNvPr>
          <p:cNvCxnSpPr>
            <a:cxnSpLocks/>
          </p:cNvCxnSpPr>
          <p:nvPr/>
        </p:nvCxnSpPr>
        <p:spPr>
          <a:xfrm flipH="1">
            <a:off x="4144084" y="1760061"/>
            <a:ext cx="414035" cy="7159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406A6EC-A616-364E-9481-8C1D37FE05EE}"/>
              </a:ext>
            </a:extLst>
          </p:cNvPr>
          <p:cNvCxnSpPr>
            <a:cxnSpLocks/>
          </p:cNvCxnSpPr>
          <p:nvPr/>
        </p:nvCxnSpPr>
        <p:spPr>
          <a:xfrm>
            <a:off x="2985061" y="1760061"/>
            <a:ext cx="419141" cy="7553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95D9D87-7FCB-5A4D-A461-07DA35D7ED94}"/>
              </a:ext>
            </a:extLst>
          </p:cNvPr>
          <p:cNvCxnSpPr>
            <a:cxnSpLocks/>
            <a:stCxn id="61" idx="4"/>
            <a:endCxn id="24" idx="0"/>
          </p:cNvCxnSpPr>
          <p:nvPr/>
        </p:nvCxnSpPr>
        <p:spPr>
          <a:xfrm>
            <a:off x="6788903" y="1819473"/>
            <a:ext cx="15846" cy="60592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8AA1311-3816-A84C-AAB0-8A4E762F58F6}"/>
              </a:ext>
            </a:extLst>
          </p:cNvPr>
          <p:cNvCxnSpPr>
            <a:cxnSpLocks/>
            <a:stCxn id="63" idx="3"/>
            <a:endCxn id="39" idx="7"/>
          </p:cNvCxnSpPr>
          <p:nvPr/>
        </p:nvCxnSpPr>
        <p:spPr>
          <a:xfrm flipH="1">
            <a:off x="10198080" y="4353951"/>
            <a:ext cx="833760" cy="36770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298DA2A-786F-FB41-B16A-50B3C7563DEC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962568" y="4253715"/>
            <a:ext cx="0" cy="958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49236F7-12CC-F54B-934F-0232DA0052B7}"/>
              </a:ext>
            </a:extLst>
          </p:cNvPr>
          <p:cNvGrpSpPr/>
          <p:nvPr/>
        </p:nvGrpSpPr>
        <p:grpSpPr>
          <a:xfrm>
            <a:off x="3161080" y="5212599"/>
            <a:ext cx="1321904" cy="829210"/>
            <a:chOff x="2632449" y="5669280"/>
            <a:chExt cx="1321904" cy="829210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87624F4-2521-464C-8BFB-75F414F8CD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7299" y="5669280"/>
              <a:ext cx="829210" cy="82921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8A51C95-12E3-A743-AAE7-9FB35ADA7392}"/>
                </a:ext>
              </a:extLst>
            </p:cNvPr>
            <p:cNvSpPr txBox="1"/>
            <p:nvPr/>
          </p:nvSpPr>
          <p:spPr>
            <a:xfrm>
              <a:off x="2632449" y="5913299"/>
              <a:ext cx="1321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Loss</a:t>
              </a:r>
            </a:p>
          </p:txBody>
        </p:sp>
      </p:grp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474FC96-F149-794D-98BA-7810135A061B}"/>
              </a:ext>
            </a:extLst>
          </p:cNvPr>
          <p:cNvCxnSpPr>
            <a:cxnSpLocks/>
          </p:cNvCxnSpPr>
          <p:nvPr/>
        </p:nvCxnSpPr>
        <p:spPr>
          <a:xfrm>
            <a:off x="3822032" y="4253715"/>
            <a:ext cx="0" cy="958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F997E4F-7BF3-8F4A-8E33-DB301802F348}"/>
              </a:ext>
            </a:extLst>
          </p:cNvPr>
          <p:cNvGrpSpPr/>
          <p:nvPr/>
        </p:nvGrpSpPr>
        <p:grpSpPr>
          <a:xfrm>
            <a:off x="6117461" y="5250269"/>
            <a:ext cx="1321904" cy="829210"/>
            <a:chOff x="2632449" y="5669280"/>
            <a:chExt cx="1321904" cy="829210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5E5B226-1FCC-9346-B7A3-90E625C169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7299" y="5669280"/>
              <a:ext cx="829210" cy="82921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594C53A-1858-EB43-AA65-AE305D8EB585}"/>
                </a:ext>
              </a:extLst>
            </p:cNvPr>
            <p:cNvSpPr txBox="1"/>
            <p:nvPr/>
          </p:nvSpPr>
          <p:spPr>
            <a:xfrm>
              <a:off x="2632449" y="5913299"/>
              <a:ext cx="1321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Loss</a:t>
              </a:r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E487886-EB1C-C14D-B8EE-E2385646D3BA}"/>
              </a:ext>
            </a:extLst>
          </p:cNvPr>
          <p:cNvCxnSpPr>
            <a:cxnSpLocks/>
          </p:cNvCxnSpPr>
          <p:nvPr/>
        </p:nvCxnSpPr>
        <p:spPr>
          <a:xfrm>
            <a:off x="6778413" y="4291385"/>
            <a:ext cx="0" cy="958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D9A458B-352A-4E40-82E5-6EA6931C2B19}"/>
              </a:ext>
            </a:extLst>
          </p:cNvPr>
          <p:cNvGrpSpPr/>
          <p:nvPr/>
        </p:nvGrpSpPr>
        <p:grpSpPr>
          <a:xfrm>
            <a:off x="10734396" y="5863620"/>
            <a:ext cx="1321904" cy="829210"/>
            <a:chOff x="2632449" y="5669280"/>
            <a:chExt cx="1321904" cy="829210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E3228D5-679A-C54E-BB4B-311D5F4DCE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7299" y="5669280"/>
              <a:ext cx="829210" cy="82921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6BF3B37-BD59-7149-B6B6-B28A77DF0B75}"/>
                </a:ext>
              </a:extLst>
            </p:cNvPr>
            <p:cNvSpPr txBox="1"/>
            <p:nvPr/>
          </p:nvSpPr>
          <p:spPr>
            <a:xfrm>
              <a:off x="2632449" y="5913299"/>
              <a:ext cx="1321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Loss</a:t>
              </a:r>
            </a:p>
          </p:txBody>
        </p: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C75FF40-302A-9946-AB34-72B93179D70E}"/>
              </a:ext>
            </a:extLst>
          </p:cNvPr>
          <p:cNvCxnSpPr>
            <a:cxnSpLocks/>
          </p:cNvCxnSpPr>
          <p:nvPr/>
        </p:nvCxnSpPr>
        <p:spPr>
          <a:xfrm>
            <a:off x="10395908" y="5825950"/>
            <a:ext cx="555174" cy="25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CA84832-B9E7-1B47-98B3-398BEC2ABA9C}"/>
              </a:ext>
            </a:extLst>
          </p:cNvPr>
          <p:cNvGrpSpPr/>
          <p:nvPr/>
        </p:nvGrpSpPr>
        <p:grpSpPr>
          <a:xfrm>
            <a:off x="10716232" y="1864011"/>
            <a:ext cx="1321904" cy="829210"/>
            <a:chOff x="2632449" y="5669280"/>
            <a:chExt cx="1321904" cy="829210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CA9AD44-A6D8-7149-8661-B57F755684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7299" y="5669280"/>
              <a:ext cx="829210" cy="82921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F7177DC-219C-164B-9239-E45B8A89E4D1}"/>
                </a:ext>
              </a:extLst>
            </p:cNvPr>
            <p:cNvSpPr txBox="1"/>
            <p:nvPr/>
          </p:nvSpPr>
          <p:spPr>
            <a:xfrm>
              <a:off x="2632449" y="5913299"/>
              <a:ext cx="1321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Loss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F8383C7-A44B-5942-90D6-7BADAB22CA8A}"/>
              </a:ext>
            </a:extLst>
          </p:cNvPr>
          <p:cNvCxnSpPr>
            <a:cxnSpLocks/>
          </p:cNvCxnSpPr>
          <p:nvPr/>
        </p:nvCxnSpPr>
        <p:spPr>
          <a:xfrm>
            <a:off x="10343700" y="1932494"/>
            <a:ext cx="607382" cy="175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2DAF4AD-4464-BB4A-A489-FCD724DC07E3}"/>
              </a:ext>
            </a:extLst>
          </p:cNvPr>
          <p:cNvCxnSpPr>
            <a:cxnSpLocks/>
          </p:cNvCxnSpPr>
          <p:nvPr/>
        </p:nvCxnSpPr>
        <p:spPr>
          <a:xfrm flipH="1">
            <a:off x="1299695" y="1191421"/>
            <a:ext cx="831164" cy="218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6C2BC32-88AD-D844-93B4-DD0E145D752C}"/>
              </a:ext>
            </a:extLst>
          </p:cNvPr>
          <p:cNvGrpSpPr/>
          <p:nvPr/>
        </p:nvGrpSpPr>
        <p:grpSpPr>
          <a:xfrm>
            <a:off x="216067" y="776816"/>
            <a:ext cx="1321904" cy="829210"/>
            <a:chOff x="2632449" y="5669280"/>
            <a:chExt cx="1321904" cy="829210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D8A87FF8-E5A8-7B4F-9B4C-E50C54A664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7299" y="5669280"/>
              <a:ext cx="829210" cy="82921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7DB2EB2-7868-DE4C-8F5E-4DF9C1CCE4BD}"/>
                </a:ext>
              </a:extLst>
            </p:cNvPr>
            <p:cNvSpPr txBox="1"/>
            <p:nvPr/>
          </p:nvSpPr>
          <p:spPr>
            <a:xfrm>
              <a:off x="2632449" y="5913299"/>
              <a:ext cx="1321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Loss</a:t>
              </a:r>
            </a:p>
          </p:txBody>
        </p: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13408B7-6A1F-4E4D-B82A-338C84FCF458}"/>
              </a:ext>
            </a:extLst>
          </p:cNvPr>
          <p:cNvCxnSpPr>
            <a:cxnSpLocks/>
          </p:cNvCxnSpPr>
          <p:nvPr/>
        </p:nvCxnSpPr>
        <p:spPr>
          <a:xfrm flipH="1" flipV="1">
            <a:off x="4171324" y="561506"/>
            <a:ext cx="291876" cy="159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F51FCD3-3CAA-0E49-A06D-94BE6EFC943F}"/>
              </a:ext>
            </a:extLst>
          </p:cNvPr>
          <p:cNvGrpSpPr/>
          <p:nvPr/>
        </p:nvGrpSpPr>
        <p:grpSpPr>
          <a:xfrm>
            <a:off x="3107264" y="-6011"/>
            <a:ext cx="1321904" cy="829210"/>
            <a:chOff x="2632449" y="5669280"/>
            <a:chExt cx="1321904" cy="829210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B34EF5BC-A88B-764F-BBCD-4D920942FF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7299" y="5669280"/>
              <a:ext cx="829210" cy="82921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162A41C-DE50-0240-93EF-2FE39AFE2B91}"/>
                </a:ext>
              </a:extLst>
            </p:cNvPr>
            <p:cNvSpPr txBox="1"/>
            <p:nvPr/>
          </p:nvSpPr>
          <p:spPr>
            <a:xfrm>
              <a:off x="2632449" y="5913299"/>
              <a:ext cx="1321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Loss</a:t>
              </a:r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8F51AA1-3AD1-7744-88DE-11622E8F208B}"/>
              </a:ext>
            </a:extLst>
          </p:cNvPr>
          <p:cNvCxnSpPr>
            <a:cxnSpLocks/>
          </p:cNvCxnSpPr>
          <p:nvPr/>
        </p:nvCxnSpPr>
        <p:spPr>
          <a:xfrm flipH="1" flipV="1">
            <a:off x="6086951" y="611202"/>
            <a:ext cx="291876" cy="159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2642218-A6B6-3D48-9223-77B6D730FA8F}"/>
              </a:ext>
            </a:extLst>
          </p:cNvPr>
          <p:cNvGrpSpPr/>
          <p:nvPr/>
        </p:nvGrpSpPr>
        <p:grpSpPr>
          <a:xfrm>
            <a:off x="5022891" y="43685"/>
            <a:ext cx="1321904" cy="829210"/>
            <a:chOff x="2632449" y="5669280"/>
            <a:chExt cx="1321904" cy="829210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129FFA5F-3186-D04B-982F-5F9B32E835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7299" y="5669280"/>
              <a:ext cx="829210" cy="82921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47F6B8F-D443-7E48-853E-30FFB7E6D3AF}"/>
                </a:ext>
              </a:extLst>
            </p:cNvPr>
            <p:cNvSpPr txBox="1"/>
            <p:nvPr/>
          </p:nvSpPr>
          <p:spPr>
            <a:xfrm>
              <a:off x="2632449" y="5913299"/>
              <a:ext cx="1321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Loss</a:t>
              </a:r>
            </a:p>
          </p:txBody>
        </p:sp>
      </p:grp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AAAB012-E11D-AD4E-983C-9858CA44673B}"/>
              </a:ext>
            </a:extLst>
          </p:cNvPr>
          <p:cNvCxnSpPr>
            <a:cxnSpLocks/>
          </p:cNvCxnSpPr>
          <p:nvPr/>
        </p:nvCxnSpPr>
        <p:spPr>
          <a:xfrm flipH="1" flipV="1">
            <a:off x="10617075" y="3469567"/>
            <a:ext cx="291876" cy="159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09FC119-808E-CC4A-ACE4-F1DF9DFD3815}"/>
              </a:ext>
            </a:extLst>
          </p:cNvPr>
          <p:cNvGrpSpPr/>
          <p:nvPr/>
        </p:nvGrpSpPr>
        <p:grpSpPr>
          <a:xfrm>
            <a:off x="9567607" y="2877843"/>
            <a:ext cx="1321904" cy="829210"/>
            <a:chOff x="2632449" y="5669280"/>
            <a:chExt cx="1321904" cy="829210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43E8218-61B8-5446-B230-9F1F7F2429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7299" y="5669280"/>
              <a:ext cx="829210" cy="82921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2F6C2A8-600A-7640-89B3-C4AB741B9436}"/>
                </a:ext>
              </a:extLst>
            </p:cNvPr>
            <p:cNvSpPr txBox="1"/>
            <p:nvPr/>
          </p:nvSpPr>
          <p:spPr>
            <a:xfrm>
              <a:off x="2632449" y="5913299"/>
              <a:ext cx="1321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Loss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CDA4EC80-1B68-FC42-B745-3D361163F837}"/>
              </a:ext>
            </a:extLst>
          </p:cNvPr>
          <p:cNvSpPr txBox="1"/>
          <p:nvPr/>
        </p:nvSpPr>
        <p:spPr>
          <a:xfrm>
            <a:off x="-34895" y="2547319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22249-0CC1-7A42-9DF5-EDE9EB45ED77}"/>
              </a:ext>
            </a:extLst>
          </p:cNvPr>
          <p:cNvSpPr txBox="1"/>
          <p:nvPr/>
        </p:nvSpPr>
        <p:spPr>
          <a:xfrm>
            <a:off x="2818334" y="2526991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CBC99BB-444B-0E47-9EAF-22F7820875E1}"/>
              </a:ext>
            </a:extLst>
          </p:cNvPr>
          <p:cNvSpPr txBox="1"/>
          <p:nvPr/>
        </p:nvSpPr>
        <p:spPr>
          <a:xfrm>
            <a:off x="5800005" y="2508105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41AC36A-38B0-EB4A-AA5C-B81A9CDFD492}"/>
              </a:ext>
            </a:extLst>
          </p:cNvPr>
          <p:cNvSpPr txBox="1"/>
          <p:nvPr/>
        </p:nvSpPr>
        <p:spPr>
          <a:xfrm>
            <a:off x="8556911" y="551648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A172073-7C21-A945-A190-042F9AD1A1BC}"/>
              </a:ext>
            </a:extLst>
          </p:cNvPr>
          <p:cNvSpPr txBox="1"/>
          <p:nvPr/>
        </p:nvSpPr>
        <p:spPr>
          <a:xfrm>
            <a:off x="8573016" y="4536779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18A89D-E4C3-A444-A440-A21B0FC1A5D0}"/>
              </a:ext>
            </a:extLst>
          </p:cNvPr>
          <p:cNvSpPr txBox="1"/>
          <p:nvPr/>
        </p:nvSpPr>
        <p:spPr>
          <a:xfrm>
            <a:off x="10473403" y="3320618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B151AFE-B896-8B43-B1F0-F78747239027}"/>
              </a:ext>
            </a:extLst>
          </p:cNvPr>
          <p:cNvSpPr txBox="1"/>
          <p:nvPr/>
        </p:nvSpPr>
        <p:spPr>
          <a:xfrm>
            <a:off x="5784577" y="607431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9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2E95539-EFB0-4D42-9FF8-7C2A82E1548D}"/>
              </a:ext>
            </a:extLst>
          </p:cNvPr>
          <p:cNvSpPr txBox="1"/>
          <p:nvPr/>
        </p:nvSpPr>
        <p:spPr>
          <a:xfrm>
            <a:off x="3857850" y="580477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715DF3E-CBC9-5F4E-B383-61286E40C630}"/>
              </a:ext>
            </a:extLst>
          </p:cNvPr>
          <p:cNvSpPr txBox="1"/>
          <p:nvPr/>
        </p:nvSpPr>
        <p:spPr>
          <a:xfrm>
            <a:off x="1786405" y="607431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8865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48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Min</dc:creator>
  <cp:lastModifiedBy>MARKUS MIN</cp:lastModifiedBy>
  <cp:revision>10</cp:revision>
  <dcterms:created xsi:type="dcterms:W3CDTF">2022-04-06T16:38:41Z</dcterms:created>
  <dcterms:modified xsi:type="dcterms:W3CDTF">2022-05-17T16:37:32Z</dcterms:modified>
</cp:coreProperties>
</file>