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imeo.com/26876577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Git Gud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/>
              <a:t>Viet					Markus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/>
              <a:t>Jan					Magnus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/>
              <a:t>Tom					Aleksander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o"/>
              <a:t>Anne-Lise				Mikael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729450" y="1322450"/>
            <a:ext cx="7688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Hovedresultater</a:t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729625" y="2104550"/>
            <a:ext cx="7688100" cy="27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no"/>
              <a:t>Online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Chesstutor / chesspuzzles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Revidert kodestruktur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5007850" y="4805050"/>
            <a:ext cx="38370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225" y="2355575"/>
            <a:ext cx="2444749" cy="20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011" y="2355575"/>
            <a:ext cx="2890590" cy="208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610550" y="573325"/>
            <a:ext cx="76881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3600"/>
              <a:t>Oppdatert design </a:t>
            </a:r>
            <a:endParaRPr sz="3600"/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01550" y="1719575"/>
            <a:ext cx="76881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Forbedret hovedmeny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Play AI lagt under én knapp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Selvlaget musikk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Oppdatert design for onlinespill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forfeit 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active games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o"/>
              <a:t>Oppdatert meny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mute-knapp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no"/>
              <a:t>user-manual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225" y="1612850"/>
            <a:ext cx="3837001" cy="274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Video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 sz="1600" u="sng">
                <a:solidFill>
                  <a:schemeClr val="hlink"/>
                </a:solidFill>
                <a:hlinkClick r:id="rId3"/>
              </a:rPr>
              <a:t>https://vimeo.com/268765773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Retrospektiv 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9325" y="2078875"/>
            <a:ext cx="3774300" cy="26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/>
              <a:t>Bra</a:t>
            </a:r>
            <a:r>
              <a:rPr b="1" lang="no" sz="1400"/>
              <a:t>:</a:t>
            </a:r>
            <a:endParaRPr b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b="1" lang="no" sz="1400"/>
              <a:t>Fullførte kravene med god margin</a:t>
            </a:r>
            <a:endParaRPr b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no" sz="1400"/>
              <a:t>Bedre bruk av tester</a:t>
            </a:r>
            <a:endParaRPr b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no" sz="1400"/>
              <a:t>Javadoc</a:t>
            </a:r>
            <a:endParaRPr b="1"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no" sz="1800"/>
              <a:t> 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800"/>
              <a:t>Dårlig</a:t>
            </a:r>
            <a:r>
              <a:rPr b="1" lang="no"/>
              <a:t>: </a:t>
            </a:r>
            <a:endParaRPr b="1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no" sz="1400"/>
              <a:t>Litt lav motivasjon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no" sz="1400"/>
              <a:t>Dårlig kommunikasjon på planlegge hvilke krav vi skulle ha.</a:t>
            </a:r>
            <a:endParaRPr b="1"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no" sz="1400"/>
              <a:t>gjort unødvendig arbeid. </a:t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