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YKyVTXkNxXWCfNaq87_eesQ_MqOEHwio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Gud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Viet					Markus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Jan					Magnus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Tom					Aleksander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Anne-Lise				Mikael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Resultater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7650" y="1791000"/>
            <a:ext cx="76887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-Hovedresultater</a:t>
            </a:r>
            <a:br>
              <a:rPr lang="en"/>
            </a:br>
            <a:r>
              <a:rPr lang="en"/>
              <a:t>	-Brukergrensesnitt</a:t>
            </a:r>
            <a:br>
              <a:rPr lang="en"/>
            </a:br>
            <a:r>
              <a:rPr lang="en"/>
              <a:t>	-Login</a:t>
            </a:r>
            <a:br>
              <a:rPr lang="en"/>
            </a:br>
            <a:r>
              <a:rPr lang="en"/>
              <a:t>	-Bevege brikker + highlighting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-Problemer:</a:t>
            </a:r>
            <a:br>
              <a:rPr lang="en"/>
            </a:br>
            <a:r>
              <a:rPr lang="en"/>
              <a:t>	-Sjakkmatt og en passant </a:t>
            </a:r>
            <a:br>
              <a:rPr lang="en"/>
            </a:br>
            <a:r>
              <a:rPr lang="en"/>
              <a:t>	-Feil prioritering, manglende funksjonalitet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-Løsninger:</a:t>
            </a:r>
            <a:br>
              <a:rPr lang="en"/>
            </a:br>
            <a:r>
              <a:rPr lang="en"/>
              <a:t>	-Programmering i plenum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100" y="592025"/>
            <a:ext cx="4777952" cy="440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00" y="2823550"/>
            <a:ext cx="3175302" cy="21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05" y="592025"/>
            <a:ext cx="3175294" cy="223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 title="Untitled 2.mov">
            <a:hlinkClick r:id="rId3"/>
          </p:cNvPr>
          <p:cNvSpPr/>
          <p:nvPr/>
        </p:nvSpPr>
        <p:spPr>
          <a:xfrm>
            <a:off x="737300" y="477150"/>
            <a:ext cx="7475200" cy="462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Oppsummering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-Bra kommunikasjon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-God oversikt i Trello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-Dårlig arbeidsfordeling og oppfølging i starten.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-Bonde mer avansert enn vi trodde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Planning poker, daglige mål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