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meo.com/26554220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Git Gud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Viet					Markus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Jan					Magnus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Tom					Aleksander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Anne-Lise				Mikael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Hovedresultater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9625" y="2104550"/>
            <a:ext cx="76881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Fungerende AI - Easy, medium, hard 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stockfish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Tilfeldig brett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Lagre/laste brett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Hint-knapp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Database med highscore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mongoDB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Riktig implementasjon av incheck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Fikset s</a:t>
            </a:r>
            <a:r>
              <a:rPr lang="no"/>
              <a:t>pesialtrekk</a:t>
            </a:r>
            <a:r>
              <a:rPr lang="no"/>
              <a:t> 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Pawn promotion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Castling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50" y="2146950"/>
            <a:ext cx="3781501" cy="2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007850" y="4805050"/>
            <a:ext cx="383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 på bruk av hint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10550" y="573325"/>
            <a:ext cx="76881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3600"/>
              <a:t>Oppdatert design </a:t>
            </a:r>
            <a:endParaRPr sz="3600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01550" y="1719575"/>
            <a:ext cx="76881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Selvlagde brikker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Navnet til player 2 må skrives inn.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Oppdatert meny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Main Menu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Reset Game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Load Game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Save Game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undo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Quit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125" y="573331"/>
            <a:ext cx="3379976" cy="24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125" y="2932725"/>
            <a:ext cx="3379975" cy="23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Video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no" sz="3600">
                <a:solidFill>
                  <a:srgbClr val="0096CF"/>
                </a:solidFill>
                <a:highlight>
                  <a:srgbClr val="36393E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https://vimeo.com/265542204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Retrospektiv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325" y="2078875"/>
            <a:ext cx="37743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/>
              <a:t>Bra</a:t>
            </a:r>
            <a:r>
              <a:rPr b="1" lang="no" sz="1400"/>
              <a:t>: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Bedre git-struktur 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 sz="1400"/>
              <a:t>branching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Bra bruk av trello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Bedre arbeidsflyt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Planning poker 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 sz="1400"/>
              <a:t>fikk diskutert oppgavene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o" sz="1800"/>
              <a:t> 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/>
              <a:t>Dårlig</a:t>
            </a:r>
            <a:r>
              <a:rPr b="1" lang="no"/>
              <a:t>: 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Testing  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Dokumentasjon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 sz="1400"/>
              <a:t>forklare koden sin bedre.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Bedre </a:t>
            </a:r>
            <a:r>
              <a:rPr b="1" lang="no" sz="1400"/>
              <a:t>individuell</a:t>
            </a:r>
            <a:r>
              <a:rPr b="1" lang="no" sz="1400"/>
              <a:t> oversikt over koden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