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86" r:id="rId4"/>
    <p:sldId id="346" r:id="rId5"/>
    <p:sldId id="348" r:id="rId6"/>
    <p:sldId id="333" r:id="rId7"/>
    <p:sldId id="345" r:id="rId8"/>
    <p:sldId id="323" r:id="rId9"/>
    <p:sldId id="329" r:id="rId10"/>
    <p:sldId id="332" r:id="rId11"/>
    <p:sldId id="330" r:id="rId12"/>
    <p:sldId id="334" r:id="rId13"/>
    <p:sldId id="344" r:id="rId14"/>
    <p:sldId id="337" r:id="rId15"/>
    <p:sldId id="338" r:id="rId16"/>
    <p:sldId id="339" r:id="rId17"/>
    <p:sldId id="340" r:id="rId18"/>
    <p:sldId id="341" r:id="rId19"/>
    <p:sldId id="342" r:id="rId20"/>
    <p:sldId id="343" r:id="rId21"/>
    <p:sldId id="347" r:id="rId22"/>
    <p:sldId id="307" r:id="rId23"/>
    <p:sldId id="308" r:id="rId24"/>
    <p:sldId id="309" r:id="rId25"/>
    <p:sldId id="310" r:id="rId26"/>
    <p:sldId id="311" r:id="rId27"/>
    <p:sldId id="312" r:id="rId28"/>
    <p:sldId id="313" r:id="rId29"/>
    <p:sldId id="314" r:id="rId30"/>
    <p:sldId id="315" r:id="rId31"/>
    <p:sldId id="319" r:id="rId32"/>
    <p:sldId id="320" r:id="rId33"/>
    <p:sldId id="321" r:id="rId34"/>
    <p:sldId id="272" r:id="rId35"/>
    <p:sldId id="294" r:id="rId36"/>
    <p:sldId id="295" r:id="rId37"/>
    <p:sldId id="296" r:id="rId38"/>
    <p:sldId id="297" r:id="rId39"/>
    <p:sldId id="298" r:id="rId40"/>
    <p:sldId id="299" r:id="rId41"/>
    <p:sldId id="336" r:id="rId42"/>
    <p:sldId id="335" r:id="rId43"/>
    <p:sldId id="316" r:id="rId44"/>
    <p:sldId id="317" r:id="rId45"/>
    <p:sldId id="318" r:id="rId46"/>
    <p:sldId id="285" r:id="rId4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014" autoAdjust="0"/>
  </p:normalViewPr>
  <p:slideViewPr>
    <p:cSldViewPr>
      <p:cViewPr>
        <p:scale>
          <a:sx n="66" d="100"/>
          <a:sy n="66" d="100"/>
        </p:scale>
        <p:origin x="-2088" y="-29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a:p>
            <a:endParaRPr lang="en-US" dirty="0" smtClean="0"/>
          </a:p>
          <a:p>
            <a:r>
              <a:rPr lang="en-US" dirty="0" smtClean="0"/>
              <a:t>For </a:t>
            </a:r>
            <a:r>
              <a:rPr lang="en-US" dirty="0" smtClean="0"/>
              <a:t>building this here you can see our Unified Process which started with the</a:t>
            </a:r>
            <a:endParaRPr lang="de-AT" dirty="0" smtClean="0"/>
          </a:p>
          <a:p>
            <a:r>
              <a:rPr lang="en-US" dirty="0" smtClean="0"/>
              <a:t>Initialization phase from the 27 of February to the 26 of march, in which we created the </a:t>
            </a:r>
            <a:r>
              <a:rPr lang="en-US" dirty="0" err="1" smtClean="0"/>
              <a:t>UseCases</a:t>
            </a:r>
            <a:r>
              <a:rPr lang="en-US" dirty="0" smtClean="0"/>
              <a:t>, looked for some Personas and developed a few Scenarios. </a:t>
            </a:r>
            <a:endParaRPr lang="de-AT" dirty="0" smtClean="0"/>
          </a:p>
          <a:p>
            <a:r>
              <a:rPr lang="en-US" dirty="0" smtClean="0"/>
              <a:t>In </a:t>
            </a:r>
            <a:r>
              <a:rPr lang="en-US" dirty="0" err="1" smtClean="0"/>
              <a:t>Timebox</a:t>
            </a:r>
            <a:r>
              <a:rPr lang="en-US" dirty="0" smtClean="0"/>
              <a:t> one from the 27 of April to the 30 of April we started to design our </a:t>
            </a:r>
            <a:r>
              <a:rPr lang="en-US" dirty="0" err="1" smtClean="0"/>
              <a:t>UseCase</a:t>
            </a:r>
            <a:r>
              <a:rPr lang="en-US" dirty="0" smtClean="0"/>
              <a:t> with a </a:t>
            </a:r>
            <a:r>
              <a:rPr lang="en-US" dirty="0" err="1" smtClean="0"/>
              <a:t>paperprotoype</a:t>
            </a:r>
            <a:r>
              <a:rPr lang="en-US" dirty="0" smtClean="0"/>
              <a:t>, followed by the implementation and testing.</a:t>
            </a:r>
            <a:endParaRPr lang="de-AT" dirty="0" smtClean="0"/>
          </a:p>
          <a:p>
            <a:r>
              <a:rPr lang="en-US" dirty="0" smtClean="0"/>
              <a:t>The second </a:t>
            </a:r>
            <a:r>
              <a:rPr lang="en-US" dirty="0" err="1" smtClean="0"/>
              <a:t>Timebox</a:t>
            </a:r>
            <a:r>
              <a:rPr lang="en-US" dirty="0" smtClean="0"/>
              <a:t> from the 01. of May to the 28 of may was focused on the Integration of another implemented </a:t>
            </a:r>
            <a:r>
              <a:rPr lang="en-US" dirty="0" err="1" smtClean="0"/>
              <a:t>usecase</a:t>
            </a:r>
            <a:r>
              <a:rPr lang="en-US" dirty="0" smtClean="0"/>
              <a:t> </a:t>
            </a:r>
            <a:r>
              <a:rPr lang="de-AT" dirty="0" err="1" smtClean="0"/>
              <a:t>and</a:t>
            </a:r>
            <a:r>
              <a:rPr lang="de-AT" dirty="0" smtClean="0"/>
              <a:t> </a:t>
            </a:r>
            <a:r>
              <a:rPr lang="de-AT" dirty="0" err="1" smtClean="0"/>
              <a:t>to</a:t>
            </a:r>
            <a:r>
              <a:rPr lang="de-AT" dirty="0" smtClean="0"/>
              <a:t> </a:t>
            </a:r>
            <a:r>
              <a:rPr lang="de-AT" dirty="0" err="1" smtClean="0"/>
              <a:t>implement</a:t>
            </a:r>
            <a:r>
              <a:rPr lang="de-AT" dirty="0" smtClean="0"/>
              <a:t> a </a:t>
            </a:r>
            <a:r>
              <a:rPr lang="de-AT" dirty="0" err="1" smtClean="0"/>
              <a:t>usecase</a:t>
            </a:r>
            <a:r>
              <a:rPr lang="de-AT" dirty="0" smtClean="0"/>
              <a:t> </a:t>
            </a:r>
            <a:r>
              <a:rPr lang="de-AT" dirty="0" err="1" smtClean="0"/>
              <a:t>for</a:t>
            </a:r>
            <a:r>
              <a:rPr lang="de-AT" dirty="0" smtClean="0"/>
              <a:t> </a:t>
            </a:r>
            <a:r>
              <a:rPr lang="de-AT" dirty="0" err="1" smtClean="0"/>
              <a:t>another</a:t>
            </a:r>
            <a:r>
              <a:rPr lang="de-AT" dirty="0" smtClean="0"/>
              <a:t> </a:t>
            </a:r>
            <a:r>
              <a:rPr lang="de-AT" dirty="0" err="1" smtClean="0"/>
              <a:t>team</a:t>
            </a:r>
            <a:r>
              <a:rPr lang="de-AT" dirty="0" smtClean="0"/>
              <a:t>.</a:t>
            </a:r>
          </a:p>
          <a:p>
            <a:r>
              <a:rPr lang="en-US" dirty="0" smtClean="0"/>
              <a:t>The last </a:t>
            </a:r>
            <a:r>
              <a:rPr lang="en-US" dirty="0" err="1" smtClean="0"/>
              <a:t>Timebox</a:t>
            </a:r>
            <a:r>
              <a:rPr lang="en-US" dirty="0" smtClean="0"/>
              <a:t> from 28 of May to the 15 of June consisted of the implantation of an reservation which you can perform online.</a:t>
            </a:r>
            <a:endParaRPr lang="de-AT" dirty="0" smtClean="0"/>
          </a:p>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19</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33</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38</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43</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44</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45</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46</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endParaRPr lang="de-AT" dirty="0" smtClean="0"/>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a:t>
            </a:r>
            <a:r>
              <a:rPr lang="de-AT" dirty="0" err="1" smtClean="0"/>
              <a:t>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a:t>
            </a:r>
            <a:r>
              <a:rPr lang="de-AT" dirty="0" smtClean="0"/>
              <a:t>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endParaRPr lang="de-AT" dirty="0" smtClean="0"/>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a:t>
            </a:r>
            <a:r>
              <a:rPr lang="de-AT" dirty="0" smtClean="0"/>
              <a:t>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t>
            </a:r>
            <a:r>
              <a:rPr lang="de-DE" dirty="0" smtClean="0"/>
              <a:t>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t>
            </a:r>
            <a:r>
              <a:rPr lang="en-GB" dirty="0" smtClean="0">
                <a:sym typeface="Wingdings"/>
              </a:rPr>
              <a:t>are distributed regularly</a:t>
            </a:r>
            <a:endParaRPr lang="en-GB" dirty="0" smtClean="0">
              <a:sym typeface="Wingdings"/>
            </a:endParaRP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lnSpcReduction="1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sz="2400" dirty="0" err="1">
                <a:latin typeface="Calibri" charset="0"/>
              </a:rPr>
              <a:t>Replacing</a:t>
            </a:r>
            <a:r>
              <a:rPr lang="de-DE" sz="2400" dirty="0">
                <a:latin typeface="Calibri" charset="0"/>
              </a:rPr>
              <a:t>/</a:t>
            </a:r>
            <a:r>
              <a:rPr lang="de-DE" sz="2400" dirty="0" err="1">
                <a:latin typeface="Calibri" charset="0"/>
              </a:rPr>
              <a:t>Upgrading</a:t>
            </a:r>
            <a:r>
              <a:rPr lang="de-DE" sz="2400" dirty="0">
                <a:latin typeface="Calibri" charset="0"/>
              </a:rPr>
              <a:t> </a:t>
            </a:r>
            <a:r>
              <a:rPr lang="de-DE" sz="2400" dirty="0" err="1">
                <a:latin typeface="Calibri" charset="0"/>
              </a:rPr>
              <a:t>of</a:t>
            </a:r>
            <a:r>
              <a:rPr lang="de-DE" sz="2400" dirty="0">
                <a:latin typeface="Calibri" charset="0"/>
              </a:rPr>
              <a:t> </a:t>
            </a:r>
            <a:r>
              <a:rPr lang="de-DE" sz="2400" dirty="0" err="1">
                <a:latin typeface="Calibri" charset="0"/>
              </a:rPr>
              <a:t>certain</a:t>
            </a:r>
            <a:r>
              <a:rPr lang="de-DE" sz="2400" dirty="0">
                <a:latin typeface="Calibri" charset="0"/>
              </a:rPr>
              <a:t> </a:t>
            </a:r>
            <a:r>
              <a:rPr lang="de-DE" sz="2400" dirty="0" err="1">
                <a:latin typeface="Calibri" charset="0"/>
              </a:rPr>
              <a:t>components</a:t>
            </a:r>
            <a:r>
              <a:rPr lang="de-DE" sz="2400" dirty="0">
                <a:latin typeface="Calibri" charset="0"/>
              </a:rPr>
              <a:t> easy </a:t>
            </a:r>
            <a:r>
              <a:rPr lang="de-DE" sz="2400" dirty="0" err="1">
                <a:latin typeface="Calibri" charset="0"/>
              </a:rPr>
              <a:t>thanks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layers</a:t>
            </a:r>
            <a:endParaRPr lang="de-DE" sz="2400" dirty="0">
              <a:latin typeface="Calibri" charset="0"/>
            </a:endParaRPr>
          </a:p>
          <a:p>
            <a:pPr hangingPunct="1">
              <a:lnSpc>
                <a:spcPct val="100000"/>
              </a:lnSpc>
              <a:spcAft>
                <a:spcPts val="1425"/>
              </a:spcAft>
              <a:buSzPct val="45000"/>
              <a:buFont typeface="Wingdings" charset="2"/>
              <a:buChar char=""/>
            </a:pPr>
            <a:r>
              <a:rPr lang="de-DE" sz="2400" dirty="0">
                <a:latin typeface="Calibri" charset="0"/>
              </a:rPr>
              <a:t>Integration </a:t>
            </a:r>
            <a:r>
              <a:rPr lang="de-DE" sz="2400" dirty="0" err="1">
                <a:latin typeface="Calibri" charset="0"/>
              </a:rPr>
              <a:t>into</a:t>
            </a:r>
            <a:r>
              <a:rPr lang="de-DE" sz="2400" dirty="0">
                <a:latin typeface="Calibri" charset="0"/>
              </a:rPr>
              <a:t> </a:t>
            </a:r>
            <a:r>
              <a:rPr lang="de-DE" sz="2400" dirty="0" err="1">
                <a:latin typeface="Calibri" charset="0"/>
              </a:rPr>
              <a:t>social</a:t>
            </a:r>
            <a:r>
              <a:rPr lang="de-DE" sz="2400" dirty="0">
                <a:latin typeface="Calibri" charset="0"/>
              </a:rPr>
              <a:t> </a:t>
            </a:r>
            <a:r>
              <a:rPr lang="de-DE" sz="2400" dirty="0" err="1">
                <a:latin typeface="Calibri" charset="0"/>
              </a:rPr>
              <a:t>media</a:t>
            </a:r>
            <a:r>
              <a:rPr lang="de-DE" sz="2400" dirty="0">
                <a:latin typeface="Calibri" charset="0"/>
              </a:rPr>
              <a:t> (</a:t>
            </a:r>
            <a:r>
              <a:rPr lang="de-DE" sz="2400" dirty="0" err="1">
                <a:latin typeface="Calibri" charset="0"/>
              </a:rPr>
              <a:t>for</a:t>
            </a:r>
            <a:r>
              <a:rPr lang="de-DE" sz="2400" dirty="0">
                <a:latin typeface="Calibri" charset="0"/>
              </a:rPr>
              <a:t> </a:t>
            </a:r>
            <a:r>
              <a:rPr lang="de-DE" sz="2400" dirty="0" err="1">
                <a:latin typeface="Calibri" charset="0"/>
              </a:rPr>
              <a:t>example</a:t>
            </a:r>
            <a:r>
              <a:rPr lang="de-DE" sz="2400" dirty="0">
                <a:latin typeface="Calibri" charset="0"/>
              </a:rPr>
              <a:t> </a:t>
            </a:r>
            <a:r>
              <a:rPr lang="de-DE" sz="2400" dirty="0" err="1">
                <a:latin typeface="Calibri" charset="0"/>
              </a:rPr>
              <a:t>book</a:t>
            </a:r>
            <a:r>
              <a:rPr lang="de-DE" sz="2400" dirty="0">
                <a:latin typeface="Calibri" charset="0"/>
              </a:rPr>
              <a:t> </a:t>
            </a:r>
            <a:r>
              <a:rPr lang="de-DE" sz="2400" dirty="0" err="1">
                <a:latin typeface="Calibri" charset="0"/>
              </a:rPr>
              <a:t>from</a:t>
            </a:r>
            <a:r>
              <a:rPr lang="de-DE" sz="2400" dirty="0">
                <a:latin typeface="Calibri" charset="0"/>
              </a:rPr>
              <a:t> F</a:t>
            </a:r>
            <a:r>
              <a:rPr lang="de-DE" sz="2400" dirty="0" smtClean="0">
                <a:latin typeface="Calibri" charset="0"/>
              </a:rPr>
              <a:t>acebook</a:t>
            </a:r>
            <a:r>
              <a:rPr lang="de-DE" sz="2400" dirty="0">
                <a:latin typeface="Calibri" charset="0"/>
              </a:rPr>
              <a:t>)</a:t>
            </a:r>
          </a:p>
          <a:p>
            <a:pPr hangingPunct="1">
              <a:lnSpc>
                <a:spcPct val="100000"/>
              </a:lnSpc>
              <a:spcAft>
                <a:spcPts val="1425"/>
              </a:spcAft>
              <a:buSzPct val="45000"/>
              <a:buFont typeface="Wingdings" charset="2"/>
              <a:buChar char=""/>
            </a:pPr>
            <a:r>
              <a:rPr lang="de-DE" sz="2400" dirty="0" err="1">
                <a:latin typeface="Calibri" charset="0"/>
              </a:rPr>
              <a:t>Various</a:t>
            </a:r>
            <a:r>
              <a:rPr lang="de-DE" sz="2400" dirty="0">
                <a:latin typeface="Calibri" charset="0"/>
              </a:rPr>
              <a:t> </a:t>
            </a:r>
            <a:r>
              <a:rPr lang="de-DE" sz="2400" dirty="0" err="1">
                <a:latin typeface="Calibri" charset="0"/>
              </a:rPr>
              <a:t>options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extend</a:t>
            </a:r>
            <a:r>
              <a:rPr lang="de-DE" sz="2400" dirty="0">
                <a:latin typeface="Calibri" charset="0"/>
              </a:rPr>
              <a:t> </a:t>
            </a:r>
            <a:r>
              <a:rPr lang="de-DE" sz="2400" dirty="0" err="1">
                <a:latin typeface="Calibri" charset="0"/>
              </a:rPr>
              <a:t>website</a:t>
            </a:r>
            <a:endParaRPr lang="de-DE" sz="2400" dirty="0">
              <a:latin typeface="Calibri" charset="0"/>
            </a:endParaRPr>
          </a:p>
          <a:p>
            <a:pPr lvl="1" hangingPunct="1">
              <a:lnSpc>
                <a:spcPct val="100000"/>
              </a:lnSpc>
              <a:spcAft>
                <a:spcPts val="1138"/>
              </a:spcAft>
              <a:buSzPct val="45000"/>
              <a:buFont typeface="Wingdings" charset="2"/>
              <a:buChar char=""/>
            </a:pPr>
            <a:r>
              <a:rPr lang="de-DE" sz="2000" dirty="0">
                <a:latin typeface="Calibri" charset="0"/>
              </a:rPr>
              <a:t>Reviews</a:t>
            </a:r>
          </a:p>
          <a:p>
            <a:pPr lvl="1" hangingPunct="1">
              <a:lnSpc>
                <a:spcPct val="100000"/>
              </a:lnSpc>
              <a:spcAft>
                <a:spcPts val="1138"/>
              </a:spcAft>
              <a:buSzPct val="45000"/>
              <a:buFont typeface="Wingdings" charset="2"/>
              <a:buChar char=""/>
            </a:pPr>
            <a:r>
              <a:rPr lang="de-DE" sz="2000" dirty="0">
                <a:latin typeface="Calibri" charset="0"/>
              </a:rPr>
              <a:t>Vouchers</a:t>
            </a:r>
          </a:p>
        </p:txBody>
      </p:sp>
      <p:sp>
        <p:nvSpPr>
          <p:cNvPr id="2" name="Datumsplatzhalter 1"/>
          <p:cNvSpPr>
            <a:spLocks noGrp="1"/>
          </p:cNvSpPr>
          <p:nvPr>
            <p:ph type="dt" sz="half" idx="10"/>
          </p:nvPr>
        </p:nvSpPr>
        <p:spPr/>
        <p:txBody>
          <a:bodyPr/>
          <a:lstStyle/>
          <a:p>
            <a:fld id="{70BC4052-1F0D-48EB-8227-729C482B37CD}"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45</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6</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7</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3519</Words>
  <Application>Microsoft Office PowerPoint</Application>
  <PresentationFormat>Bildschirmpräsentation (4:3)</PresentationFormat>
  <Paragraphs>595</Paragraphs>
  <Slides>46</Slides>
  <Notes>40</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Larissa-Design</vt:lpstr>
      <vt:lpstr>Roomanizer</vt:lpstr>
      <vt:lpstr>Agenda</vt:lpstr>
      <vt:lpstr>Team</vt:lpstr>
      <vt:lpstr>Introduction</vt:lpstr>
      <vt:lpstr>Customer presenation</vt:lpstr>
      <vt:lpstr>PowerPoint-Präsentation</vt:lpstr>
      <vt:lpstr>PowerPoint-Präsentation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89</cp:revision>
  <dcterms:created xsi:type="dcterms:W3CDTF">2012-06-05T12:52:39Z</dcterms:created>
  <dcterms:modified xsi:type="dcterms:W3CDTF">2012-06-12T14:42:58Z</dcterms:modified>
</cp:coreProperties>
</file>