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298" r:id="rId42"/>
    <p:sldId id="299" r:id="rId43"/>
    <p:sldId id="316" r:id="rId44"/>
    <p:sldId id="317"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878" autoAdjust="0"/>
  </p:normalViewPr>
  <p:slideViewPr>
    <p:cSldViewPr>
      <p:cViewPr>
        <p:scale>
          <a:sx n="100" d="100"/>
          <a:sy n="100" d="100"/>
        </p:scale>
        <p:origin x="-1104" y="50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19</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23</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44</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r>
              <a:rPr lang="de-AT"/>
              <a:t>10.06.2012</a:t>
            </a:r>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r>
              <a:rPr lang="de-AT" smtClean="0"/>
              <a:t>10.06.2012</a:t>
            </a:r>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endParaRPr lang="de-AT" dirty="0" smtClean="0">
              <a:solidFill>
                <a:srgbClr val="FFC000"/>
              </a:solidFill>
            </a:endParaRP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endParaRPr lang="de-AT" dirty="0" smtClean="0">
              <a:solidFill>
                <a:srgbClr val="002060"/>
              </a:solidFill>
            </a:endParaRP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r>
              <a:rPr lang="de-AT" smtClean="0"/>
              <a:t>10.06.2012</a:t>
            </a:r>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1455812"/>
            <a:ext cx="8015362" cy="5254380"/>
          </a:xfrm>
          <a:prstGeom prst="rect">
            <a:avLst/>
          </a:prstGeom>
        </p:spPr>
      </p:pic>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3680</Words>
  <Application>Microsoft Office PowerPoint</Application>
  <PresentationFormat>Bildschirmpräsentation (4:3)</PresentationFormat>
  <Paragraphs>460</Paragraphs>
  <Slides>46</Slides>
  <Notes>43</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51</cp:revision>
  <dcterms:created xsi:type="dcterms:W3CDTF">2012-06-05T12:52:39Z</dcterms:created>
  <dcterms:modified xsi:type="dcterms:W3CDTF">2012-06-11T13:29:34Z</dcterms:modified>
</cp:coreProperties>
</file>