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7" r:id="rId1"/>
  </p:sldMasterIdLst>
  <p:notesMasterIdLst>
    <p:notesMasterId r:id="rId49"/>
  </p:notesMasterIdLst>
  <p:sldIdLst>
    <p:sldId id="256" r:id="rId2"/>
    <p:sldId id="257" r:id="rId3"/>
    <p:sldId id="286" r:id="rId4"/>
    <p:sldId id="346" r:id="rId5"/>
    <p:sldId id="364" r:id="rId6"/>
    <p:sldId id="365" r:id="rId7"/>
    <p:sldId id="348" r:id="rId8"/>
    <p:sldId id="366" r:id="rId9"/>
    <p:sldId id="367" r:id="rId10"/>
    <p:sldId id="332" r:id="rId11"/>
    <p:sldId id="368" r:id="rId12"/>
    <p:sldId id="360" r:id="rId13"/>
    <p:sldId id="369" r:id="rId14"/>
    <p:sldId id="370" r:id="rId15"/>
    <p:sldId id="338" r:id="rId16"/>
    <p:sldId id="339" r:id="rId17"/>
    <p:sldId id="340" r:id="rId18"/>
    <p:sldId id="342" r:id="rId19"/>
    <p:sldId id="341" r:id="rId20"/>
    <p:sldId id="343" r:id="rId21"/>
    <p:sldId id="357" r:id="rId22"/>
    <p:sldId id="361" r:id="rId23"/>
    <p:sldId id="307" r:id="rId24"/>
    <p:sldId id="308" r:id="rId25"/>
    <p:sldId id="309" r:id="rId26"/>
    <p:sldId id="310" r:id="rId27"/>
    <p:sldId id="311" r:id="rId28"/>
    <p:sldId id="312" r:id="rId29"/>
    <p:sldId id="313" r:id="rId30"/>
    <p:sldId id="314" r:id="rId31"/>
    <p:sldId id="315" r:id="rId32"/>
    <p:sldId id="319" r:id="rId33"/>
    <p:sldId id="320" r:id="rId34"/>
    <p:sldId id="321" r:id="rId35"/>
    <p:sldId id="272" r:id="rId36"/>
    <p:sldId id="350" r:id="rId37"/>
    <p:sldId id="351" r:id="rId38"/>
    <p:sldId id="352" r:id="rId39"/>
    <p:sldId id="353" r:id="rId40"/>
    <p:sldId id="354" r:id="rId41"/>
    <p:sldId id="355" r:id="rId42"/>
    <p:sldId id="356" r:id="rId43"/>
    <p:sldId id="335" r:id="rId44"/>
    <p:sldId id="316" r:id="rId45"/>
    <p:sldId id="363" r:id="rId46"/>
    <p:sldId id="362" r:id="rId47"/>
    <p:sldId id="285" r:id="rId4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6" autoAdjust="0"/>
    <p:restoredTop sz="80457" autoAdjust="0"/>
  </p:normalViewPr>
  <p:slideViewPr>
    <p:cSldViewPr>
      <p:cViewPr varScale="1">
        <p:scale>
          <a:sx n="93" d="100"/>
          <a:sy n="93" d="100"/>
        </p:scale>
        <p:origin x="-2154" y="-108"/>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de-AT" sz="2500" kern="1200" dirty="0" err="1" smtClean="0"/>
            <a:t>Invoice</a:t>
          </a:r>
          <a:r>
            <a:rPr lang="de-AT" sz="2500" kern="1200" dirty="0" smtClean="0"/>
            <a:t> Item</a:t>
          </a:r>
          <a:endParaRPr lang="de-AT" sz="25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de-AT" sz="2500" kern="1200" dirty="0" err="1" smtClean="0"/>
            <a:t>Invoice</a:t>
          </a:r>
          <a:endParaRPr lang="de-AT" sz="25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12/06/2012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research</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time.</a:t>
            </a:r>
            <a:endParaRPr lang="de-AT" baseline="0" dirty="0" smtClean="0"/>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for</a:t>
            </a:r>
            <a:r>
              <a:rPr lang="de-AT" baseline="0" dirty="0" smtClean="0"/>
              <a:t> </a:t>
            </a:r>
            <a:r>
              <a:rPr lang="de-AT" baseline="0" dirty="0" err="1" smtClean="0"/>
              <a:t>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23</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a:t>
            </a:r>
            <a:r>
              <a:rPr lang="en-GB" baseline="0" dirty="0" smtClean="0"/>
              <a:t>round it </a:t>
            </a:r>
            <a:r>
              <a:rPr lang="en-GB" baseline="0" dirty="0" smtClean="0"/>
              <a:t>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a:t>
            </a:r>
            <a:r>
              <a:rPr lang="en-GB" baseline="0" dirty="0" smtClean="0"/>
              <a:t>very special point is that hibernate is even able to map inherited objects out from relational databases, what </a:t>
            </a:r>
            <a:r>
              <a:rPr lang="en-GB" baseline="0" dirty="0" smtClean="0"/>
              <a:t>was, as previous mentioned, </a:t>
            </a:r>
            <a:r>
              <a:rPr lang="en-GB" baseline="0" dirty="0" smtClean="0"/>
              <a:t>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a:t>
            </a:r>
            <a:r>
              <a:rPr lang="en-GB" baseline="0" dirty="0" smtClean="0"/>
              <a:t>also be </a:t>
            </a:r>
            <a:r>
              <a:rPr lang="en-GB" baseline="0" dirty="0" smtClean="0"/>
              <a:t>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a:t>
            </a:r>
            <a:r>
              <a:rPr lang="en-GB" baseline="0" dirty="0" smtClean="0"/>
              <a:t>query, as Joins </a:t>
            </a:r>
            <a:r>
              <a:rPr lang="en-GB" baseline="0" dirty="0" smtClean="0"/>
              <a:t>and </a:t>
            </a:r>
            <a:r>
              <a:rPr lang="en-GB" baseline="0" dirty="0" smtClean="0"/>
              <a:t>restrictions.</a:t>
            </a:r>
            <a:endParaRPr lang="en-GB" baseline="0"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24</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t>
            </a:r>
            <a:r>
              <a:rPr lang="de-AT" baseline="0" dirty="0" smtClean="0"/>
              <a:t>a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25</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26</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between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forevery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27</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classes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smtClean="0"/>
              <a:t>all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for</a:t>
            </a:r>
            <a:r>
              <a:rPr lang="de-AT" baseline="0" dirty="0" smtClean="0"/>
              <a:t> </a:t>
            </a:r>
            <a:r>
              <a:rPr lang="de-AT" baseline="0" dirty="0" err="1" smtClean="0"/>
              <a:t>us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28</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a:t>
            </a:r>
            <a:r>
              <a:rPr lang="de-AT" baseline="0" dirty="0" smtClean="0"/>
              <a:t>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smtClean="0"/>
              <a:t>But </a:t>
            </a:r>
            <a:r>
              <a:rPr lang="de-AT" baseline="0" dirty="0" err="1" smtClean="0"/>
              <a:t>the</a:t>
            </a:r>
            <a:r>
              <a:rPr lang="de-AT" baseline="0" dirty="0" smtClean="0"/>
              <a:t>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a:t>
            </a:r>
            <a:r>
              <a:rPr lang="de-AT" baseline="0" dirty="0" smtClean="0"/>
              <a:t>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indiretly</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a:t>
            </a:r>
            <a:r>
              <a:rPr lang="de-AT" baseline="0" dirty="0" smtClean="0"/>
              <a:t>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a:t>
            </a:r>
            <a:r>
              <a:rPr lang="de-AT" dirty="0" err="1" smtClean="0"/>
              <a:t>to</a:t>
            </a:r>
            <a:r>
              <a:rPr lang="de-AT" dirty="0" smtClean="0"/>
              <a:t> </a:t>
            </a:r>
            <a:r>
              <a:rPr lang="de-AT" dirty="0" err="1" smtClean="0"/>
              <a:t>eliminate</a:t>
            </a:r>
            <a:r>
              <a:rPr lang="de-AT" dirty="0" smtClean="0"/>
              <a:t> </a:t>
            </a:r>
            <a:r>
              <a:rPr lang="de-AT" dirty="0" err="1" smtClean="0"/>
              <a:t>this</a:t>
            </a:r>
            <a:r>
              <a:rPr lang="de-AT" dirty="0" smtClean="0"/>
              <a:t> </a:t>
            </a:r>
            <a:r>
              <a:rPr lang="de-AT" dirty="0" err="1" smtClean="0"/>
              <a:t>problem</a:t>
            </a:r>
            <a:r>
              <a:rPr lang="de-AT" baseline="0" dirty="0" smtClean="0"/>
              <a:t> </a:t>
            </a:r>
            <a:r>
              <a:rPr lang="de-AT" dirty="0" smtClean="0"/>
              <a:t>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stopped</a:t>
            </a:r>
            <a:r>
              <a:rPr lang="de-AT" baseline="0" dirty="0" smtClean="0"/>
              <a:t> </a:t>
            </a:r>
            <a:r>
              <a:rPr lang="de-AT" baseline="0" dirty="0" smtClean="0"/>
              <a:t>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up</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a:t>
            </a:r>
            <a:r>
              <a:rPr lang="de-AT" baseline="0" smtClean="0"/>
              <a:t>300 </a:t>
            </a:r>
            <a:r>
              <a:rPr lang="de-AT" baseline="0" smtClean="0"/>
              <a:t>and</a:t>
            </a:r>
            <a:r>
              <a:rPr lang="de-AT" baseline="0" dirty="0" smtClean="0"/>
              <a:t> </a:t>
            </a:r>
            <a:r>
              <a:rPr lang="de-AT" baseline="0" dirty="0" smtClean="0"/>
              <a:t>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30</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creates</a:t>
            </a:r>
            <a:r>
              <a:rPr lang="de-AT" baseline="0" dirty="0" smtClean="0"/>
              <a:t> </a:t>
            </a:r>
            <a:r>
              <a:rPr lang="de-AT" baseline="0" dirty="0" smtClean="0"/>
              <a:t>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one</a:t>
            </a:r>
            <a:r>
              <a:rPr lang="de-AT" baseline="0" dirty="0" smtClean="0"/>
              <a:t>.</a:t>
            </a:r>
          </a:p>
          <a:p>
            <a:r>
              <a:rPr lang="de-AT" baseline="0" dirty="0" err="1" smtClean="0"/>
              <a:t>When</a:t>
            </a:r>
            <a:r>
              <a:rPr lang="de-AT" baseline="0" dirty="0" smtClean="0"/>
              <a:t> </a:t>
            </a:r>
            <a:r>
              <a:rPr lang="de-AT" baseline="0" dirty="0" err="1" smtClean="0"/>
              <a:t>this</a:t>
            </a:r>
            <a:r>
              <a:rPr lang="de-AT" baseline="0" dirty="0" smtClean="0"/>
              <a:t> </a:t>
            </a:r>
            <a:r>
              <a:rPr lang="de-AT" baseline="0" dirty="0" err="1" smtClean="0"/>
              <a:t>getter</a:t>
            </a:r>
            <a:r>
              <a:rPr lang="de-AT" baseline="0" dirty="0" smtClean="0"/>
              <a:t> </a:t>
            </a:r>
            <a:r>
              <a:rPr lang="de-AT" baseline="0" dirty="0" err="1" smtClean="0"/>
              <a:t>returns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a:t>
            </a:r>
            <a:r>
              <a:rPr lang="de-AT" baseline="0" dirty="0" smtClean="0"/>
              <a:t> </a:t>
            </a:r>
            <a:r>
              <a:rPr lang="de-AT" baseline="0" dirty="0" err="1" smtClean="0"/>
              <a:t>we</a:t>
            </a:r>
            <a:r>
              <a:rPr lang="de-AT" baseline="0" dirty="0" smtClean="0"/>
              <a:t> </a:t>
            </a:r>
            <a:r>
              <a:rPr lang="de-AT" baseline="0" dirty="0" err="1" smtClean="0"/>
              <a:t>recursivly</a:t>
            </a:r>
            <a:r>
              <a:rPr lang="de-AT" baseline="0" dirty="0" smtClean="0"/>
              <a:t> </a:t>
            </a:r>
            <a:r>
              <a:rPr lang="de-AT" baseline="0" dirty="0" err="1" smtClean="0"/>
              <a:t>map</a:t>
            </a:r>
            <a:r>
              <a:rPr lang="de-AT" baseline="0" dirty="0" smtClean="0"/>
              <a:t> </a:t>
            </a:r>
            <a:r>
              <a:rPr lang="de-AT" baseline="0" dirty="0" err="1" smtClean="0"/>
              <a:t>this</a:t>
            </a:r>
            <a:r>
              <a:rPr lang="de-AT" baseline="0" dirty="0" smtClean="0"/>
              <a:t> </a:t>
            </a:r>
            <a:r>
              <a:rPr lang="de-AT" baseline="0" dirty="0" err="1" smtClean="0"/>
              <a:t>object</a:t>
            </a:r>
            <a:r>
              <a:rPr lang="de-AT" baseline="0" dirty="0" smtClean="0"/>
              <a:t>, so all </a:t>
            </a:r>
            <a:r>
              <a:rPr lang="de-AT" baseline="0" dirty="0" err="1" smtClean="0"/>
              <a:t>objects</a:t>
            </a:r>
            <a:r>
              <a:rPr lang="de-AT" baseline="0" dirty="0" smtClean="0"/>
              <a:t> </a:t>
            </a:r>
            <a:r>
              <a:rPr lang="de-AT" baseline="0" dirty="0" err="1" smtClean="0"/>
              <a:t>get</a:t>
            </a:r>
            <a:r>
              <a:rPr lang="de-AT" baseline="0" dirty="0" smtClean="0"/>
              <a:t> </a:t>
            </a:r>
            <a:r>
              <a:rPr lang="de-AT" baseline="0" dirty="0" err="1" smtClean="0"/>
              <a:t>mapped</a:t>
            </a:r>
            <a:r>
              <a:rPr lang="de-AT" baseline="0" dirty="0" smtClean="0"/>
              <a:t>.</a:t>
            </a:r>
            <a:endParaRPr lang="de-AT" baseline="0" dirty="0" smtClean="0"/>
          </a:p>
        </p:txBody>
      </p:sp>
      <p:sp>
        <p:nvSpPr>
          <p:cNvPr id="4" name="Foliennummernplatzhalter 3"/>
          <p:cNvSpPr>
            <a:spLocks noGrp="1"/>
          </p:cNvSpPr>
          <p:nvPr>
            <p:ph type="sldNum" sz="quarter" idx="10"/>
          </p:nvPr>
        </p:nvSpPr>
        <p:spPr/>
        <p:txBody>
          <a:bodyPr/>
          <a:lstStyle/>
          <a:p>
            <a:fld id="{88AB7AA1-B32E-4E3D-AD32-D784F452A3A7}" type="slidenum">
              <a:rPr lang="de-AT" smtClean="0"/>
              <a:t>31</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mtClean="0"/>
              <a:t>view</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32</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33</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34</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baseline="0" noProof="0" dirty="0" smtClean="0">
              <a:sym typeface="Wingdings" pitchFamily="2" charset="2"/>
            </a:endParaRPr>
          </a:p>
        </p:txBody>
      </p:sp>
      <p:sp>
        <p:nvSpPr>
          <p:cNvPr id="4" name="Foliennummernplatzhalter 3"/>
          <p:cNvSpPr>
            <a:spLocks noGrp="1"/>
          </p:cNvSpPr>
          <p:nvPr>
            <p:ph type="sldNum" sz="quarter" idx="10"/>
          </p:nvPr>
        </p:nvSpPr>
        <p:spPr/>
        <p:txBody>
          <a:bodyPr/>
          <a:lstStyle/>
          <a:p>
            <a:fld id="{F02A8FBC-AF9A-4929-B417-912911A977D6}" type="slidenum">
              <a:rPr lang="en-GB" smtClean="0"/>
              <a:t>35</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37</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38</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39</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dirty="0" smtClean="0"/>
              <a:t>.</a:t>
            </a:r>
          </a:p>
          <a:p>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40</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41</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Model 2 </a:t>
            </a:r>
            <a:r>
              <a:rPr lang="de-AT" dirty="0" err="1" smtClean="0"/>
              <a:t>archtitecture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42</a:t>
            </a:fld>
            <a:endParaRPr lang="en-GB"/>
          </a:p>
        </p:txBody>
      </p:sp>
    </p:spTree>
    <p:extLst>
      <p:ext uri="{BB962C8B-B14F-4D97-AF65-F5344CB8AC3E}">
        <p14:creationId xmlns:p14="http://schemas.microsoft.com/office/powerpoint/2010/main" val="398962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44</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a:latin typeface="Arial" charset="0"/>
                <a:ea typeface="SimSun" charset="-122"/>
              </a:rPr>
              <a:t>Project Trend</a:t>
            </a:r>
          </a:p>
          <a:p>
            <a:pPr eaLnBrk="1">
              <a:spcBef>
                <a:spcPct val="0"/>
              </a:spcBef>
            </a:pPr>
            <a:endParaRPr lang="de-AT" sz="2000" dirty="0">
              <a:latin typeface="Arial" charset="0"/>
              <a:ea typeface="SimSun" charset="-122"/>
            </a:endParaRPr>
          </a:p>
          <a:p>
            <a:pPr eaLnBrk="1">
              <a:spcBef>
                <a:spcPct val="0"/>
              </a:spcBef>
            </a:pPr>
            <a:r>
              <a:rPr lang="de-AT" sz="2000" dirty="0">
                <a:latin typeface="Arial" charset="0"/>
                <a:ea typeface="SimSun" charset="-122"/>
              </a:rPr>
              <a:t>Zeitplan, …</a:t>
            </a:r>
          </a:p>
          <a:p>
            <a:pPr eaLnBrk="1">
              <a:spcBef>
                <a:spcPct val="0"/>
              </a:spcBef>
            </a:pPr>
            <a:endParaRPr lang="de-AT" sz="2000" dirty="0">
              <a:latin typeface="Arial" charset="0"/>
              <a:ea typeface="SimSun" charset="-122"/>
            </a:endParaRPr>
          </a:p>
          <a:p>
            <a:pPr eaLnBrk="1" hangingPunct="1">
              <a:spcBef>
                <a:spcPct val="0"/>
              </a:spcBef>
            </a:pPr>
            <a:r>
              <a:rPr lang="de-AT" sz="2000" dirty="0" err="1">
                <a:latin typeface="Arial" charset="0"/>
                <a:ea typeface="SimSun" charset="-122"/>
              </a:rPr>
              <a:t>Developement</a:t>
            </a:r>
            <a:r>
              <a:rPr lang="de-AT" sz="2000" dirty="0">
                <a:latin typeface="Arial" charset="0"/>
                <a:ea typeface="SimSun" charset="-122"/>
              </a:rPr>
              <a:t>, </a:t>
            </a:r>
            <a:r>
              <a:rPr lang="de-AT" sz="2000" dirty="0" err="1">
                <a:latin typeface="Arial" charset="0"/>
                <a:ea typeface="SimSun" charset="-122"/>
              </a:rPr>
              <a:t>trend</a:t>
            </a:r>
            <a:r>
              <a:rPr lang="de-AT" sz="2000" dirty="0">
                <a:latin typeface="Arial" charset="0"/>
                <a:ea typeface="SimSun" charset="-122"/>
              </a:rPr>
              <a:t>, </a:t>
            </a:r>
            <a:r>
              <a:rPr lang="de-AT" sz="2000" dirty="0" err="1">
                <a:latin typeface="Arial" charset="0"/>
                <a:ea typeface="SimSun" charset="-122"/>
              </a:rPr>
              <a:t>improvements</a:t>
            </a:r>
            <a:r>
              <a:rPr lang="de-AT" sz="2000" dirty="0">
                <a:latin typeface="Arial" charset="0"/>
                <a:ea typeface="SimSun" charset="-122"/>
              </a:rPr>
              <a:t>?</a:t>
            </a:r>
          </a:p>
          <a:p>
            <a:pPr eaLnBrk="1" hangingPunct="1">
              <a:spcBef>
                <a:spcPct val="0"/>
              </a:spcBef>
            </a:pPr>
            <a:endParaRPr lang="de-AT" sz="2000" dirty="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44</a:t>
            </a:fld>
            <a:endParaRPr lang="de-AT">
              <a:solidFill>
                <a:srgbClr val="000000"/>
              </a:solidFill>
              <a:latin typeface="+mn-lt"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47</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Interne</a:t>
            </a:r>
            <a:r>
              <a:rPr lang="de-AT" baseline="0" dirty="0" smtClean="0"/>
              <a:t> Abläufe</a:t>
            </a:r>
          </a:p>
          <a:p>
            <a:r>
              <a:rPr lang="de-AT" baseline="0" dirty="0" smtClean="0"/>
              <a:t>Kernfunktionen</a:t>
            </a:r>
          </a:p>
          <a:p>
            <a:endParaRPr lang="de-AT" baseline="0" dirty="0" smtClean="0"/>
          </a:p>
          <a:p>
            <a:r>
              <a:rPr lang="de-AT" baseline="0" dirty="0" smtClean="0"/>
              <a:t>Nicht Ziele zur Abgrenzung (keine Buchhaltung,…)</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a:t>
            </a:fld>
            <a:endParaRPr lang="en-GB"/>
          </a:p>
        </p:txBody>
      </p:sp>
    </p:spTree>
    <p:extLst>
      <p:ext uri="{BB962C8B-B14F-4D97-AF65-F5344CB8AC3E}">
        <p14:creationId xmlns:p14="http://schemas.microsoft.com/office/powerpoint/2010/main" val="1502548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Wo liegt die Logik? </a:t>
            </a:r>
            <a:r>
              <a:rPr lang="de-AT" dirty="0" err="1" smtClean="0"/>
              <a:t>Fat</a:t>
            </a:r>
            <a:r>
              <a:rPr lang="de-AT" dirty="0" smtClean="0"/>
              <a:t>-</a:t>
            </a:r>
            <a:r>
              <a:rPr lang="de-AT" baseline="0" dirty="0" smtClean="0"/>
              <a:t>, </a:t>
            </a:r>
            <a:r>
              <a:rPr lang="de-AT" baseline="0" dirty="0" err="1" smtClean="0"/>
              <a:t>Thin</a:t>
            </a:r>
            <a:r>
              <a:rPr lang="de-AT" baseline="0" dirty="0" smtClean="0"/>
              <a:t>-Client</a:t>
            </a:r>
          </a:p>
          <a:p>
            <a:r>
              <a:rPr lang="de-AT" baseline="0" dirty="0" smtClean="0"/>
              <a:t>Beispiele: Workstation </a:t>
            </a:r>
            <a:r>
              <a:rPr lang="de-AT" baseline="0" dirty="0" smtClean="0">
                <a:sym typeface="Wingdings" pitchFamily="2" charset="2"/>
              </a:rPr>
              <a:t> Rezeptionist, Browser  Kunde/Gast</a:t>
            </a:r>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6</a:t>
            </a:fld>
            <a:endParaRPr lang="en-GB"/>
          </a:p>
        </p:txBody>
      </p:sp>
    </p:spTree>
    <p:extLst>
      <p:ext uri="{BB962C8B-B14F-4D97-AF65-F5344CB8AC3E}">
        <p14:creationId xmlns:p14="http://schemas.microsoft.com/office/powerpoint/2010/main" val="694928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de-AT" dirty="0" smtClean="0"/>
              <a:t>Supports  flexible </a:t>
            </a:r>
            <a:r>
              <a:rPr lang="de-AT" dirty="0" err="1" smtClean="0"/>
              <a:t>handling</a:t>
            </a:r>
            <a:r>
              <a:rPr lang="de-AT" dirty="0" smtClean="0"/>
              <a:t>: viel</a:t>
            </a:r>
            <a:r>
              <a:rPr lang="de-AT" baseline="0" dirty="0" smtClean="0"/>
              <a:t> dynamisch in einem Schritt (Beispiel: Check-In</a:t>
            </a:r>
            <a:r>
              <a:rPr lang="de-AT" baseline="0" dirty="0" smtClean="0">
                <a:sym typeface="Wingdings" pitchFamily="2" charset="2"/>
              </a:rPr>
              <a:t> Räume/Gäste </a:t>
            </a:r>
            <a:r>
              <a:rPr lang="de-AT" baseline="0" dirty="0" err="1" smtClean="0">
                <a:sym typeface="Wingdings" pitchFamily="2" charset="2"/>
              </a:rPr>
              <a:t>dyn</a:t>
            </a:r>
            <a:r>
              <a:rPr lang="de-AT" baseline="0" dirty="0" smtClean="0">
                <a:sym typeface="Wingdings" pitchFamily="2" charset="2"/>
              </a:rPr>
              <a:t>. ändern</a:t>
            </a:r>
            <a:r>
              <a:rPr lang="de-AT" baseline="0" dirty="0" smtClean="0"/>
              <a:t>)</a:t>
            </a:r>
            <a:endParaRPr lang="de-AT"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de-AT" dirty="0" err="1" smtClean="0"/>
              <a:t>Approx</a:t>
            </a:r>
            <a:r>
              <a:rPr lang="de-AT" dirty="0" smtClean="0"/>
              <a:t> </a:t>
            </a:r>
            <a:r>
              <a:rPr lang="de-AT" dirty="0" err="1" smtClean="0"/>
              <a:t>search</a:t>
            </a:r>
            <a:r>
              <a:rPr lang="de-AT" dirty="0" smtClean="0"/>
              <a:t>: …</a:t>
            </a:r>
          </a:p>
          <a:p>
            <a:pPr lvl="1"/>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10</a:t>
            </a:fld>
            <a:endParaRPr lang="en-GB"/>
          </a:p>
        </p:txBody>
      </p:sp>
    </p:spTree>
    <p:extLst>
      <p:ext uri="{BB962C8B-B14F-4D97-AF65-F5344CB8AC3E}">
        <p14:creationId xmlns:p14="http://schemas.microsoft.com/office/powerpoint/2010/main" val="1319281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smtClean="0"/>
          </a:p>
          <a:p>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14</a:t>
            </a:fld>
            <a:endParaRPr lang="en-GB"/>
          </a:p>
        </p:txBody>
      </p:sp>
    </p:spTree>
    <p:extLst>
      <p:ext uri="{BB962C8B-B14F-4D97-AF65-F5344CB8AC3E}">
        <p14:creationId xmlns:p14="http://schemas.microsoft.com/office/powerpoint/2010/main" val="791181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15</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Reference </a:t>
            </a:r>
            <a:r>
              <a:rPr lang="de-DE" dirty="0" err="1" smtClean="0"/>
              <a:t>to</a:t>
            </a:r>
            <a:r>
              <a:rPr lang="de-DE" dirty="0" smtClean="0"/>
              <a:t> Stefan</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18</a:t>
            </a:fld>
            <a:endParaRPr lang="de-DE"/>
          </a:p>
        </p:txBody>
      </p:sp>
    </p:spTree>
    <p:extLst>
      <p:ext uri="{BB962C8B-B14F-4D97-AF65-F5344CB8AC3E}">
        <p14:creationId xmlns:p14="http://schemas.microsoft.com/office/powerpoint/2010/main" val="35033443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winkliges Dreiec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17" name="Unt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de-DE" smtClean="0"/>
              <a:t>Formatvorlage des Untertitelmasters durch Klicken bearbeiten</a:t>
            </a:r>
            <a:endParaRPr kumimoji="0" lang="en-US"/>
          </a:p>
        </p:txBody>
      </p:sp>
      <p:grpSp>
        <p:nvGrpSpPr>
          <p:cNvPr id="2" name="Gruppieren 1"/>
          <p:cNvGrpSpPr/>
          <p:nvPr/>
        </p:nvGrpSpPr>
        <p:grpSpPr>
          <a:xfrm>
            <a:off x="-3765" y="4953000"/>
            <a:ext cx="9147765" cy="1912088"/>
            <a:chOff x="-3765" y="4832896"/>
            <a:chExt cx="9147765" cy="2032192"/>
          </a:xfrm>
        </p:grpSpPr>
        <p:sp>
          <p:nvSpPr>
            <p:cNvPr id="7" name="Freihand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ihand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ihand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Gerade Verbindung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umsplatzhalter 29"/>
          <p:cNvSpPr>
            <a:spLocks noGrp="1"/>
          </p:cNvSpPr>
          <p:nvPr>
            <p:ph type="dt" sz="half" idx="10"/>
          </p:nvPr>
        </p:nvSpPr>
        <p:spPr/>
        <p:txBody>
          <a:bodyPr/>
          <a:lstStyle>
            <a:lvl1pPr>
              <a:defRPr>
                <a:solidFill>
                  <a:srgbClr val="FFFFFF"/>
                </a:solidFill>
              </a:defRPr>
            </a:lvl1pPr>
            <a:extLst/>
          </a:lstStyle>
          <a:p>
            <a:fld id="{A27F8EDB-C29D-4AE5-9CAF-B3FA40DC93FA}" type="datetime1">
              <a:rPr lang="de-DE" smtClean="0"/>
              <a:t>12.06.2012</a:t>
            </a:fld>
            <a:endParaRPr lang="de-DE"/>
          </a:p>
        </p:txBody>
      </p:sp>
      <p:sp>
        <p:nvSpPr>
          <p:cNvPr id="19" name="Fußzeilenplatzhalter 18"/>
          <p:cNvSpPr>
            <a:spLocks noGrp="1"/>
          </p:cNvSpPr>
          <p:nvPr>
            <p:ph type="ftr" sz="quarter" idx="11"/>
          </p:nvPr>
        </p:nvSpPr>
        <p:spPr/>
        <p:txBody>
          <a:bodyPr/>
          <a:lstStyle>
            <a:lvl1pPr>
              <a:defRPr>
                <a:solidFill>
                  <a:schemeClr val="accent1">
                    <a:tint val="20000"/>
                  </a:schemeClr>
                </a:solidFill>
              </a:defRPr>
            </a:lvl1pPr>
            <a:extLst/>
          </a:lstStyle>
          <a:p>
            <a:r>
              <a:rPr lang="de-DE" smtClean="0"/>
              <a:t>Roomanizer Presentation Team E</a:t>
            </a:r>
            <a:endParaRPr lang="de-DE"/>
          </a:p>
        </p:txBody>
      </p:sp>
      <p:sp>
        <p:nvSpPr>
          <p:cNvPr id="27" name="Foliennummernplatzhalter 26"/>
          <p:cNvSpPr>
            <a:spLocks noGrp="1"/>
          </p:cNvSpPr>
          <p:nvPr>
            <p:ph type="sldNum" sz="quarter" idx="12"/>
          </p:nvPr>
        </p:nvSpPr>
        <p:spPr/>
        <p:txBody>
          <a:bodyPr/>
          <a:lstStyle>
            <a:lvl1pPr>
              <a:defRPr>
                <a:solidFill>
                  <a:srgbClr val="FFFFFF"/>
                </a:solidFill>
              </a:defRPr>
            </a:lvl1pPr>
            <a:extLst/>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extLst/>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extLst/>
          </a:lstStyle>
          <a:p>
            <a:fld id="{6C6AE60A-B69C-4790-82F7-3882EDF23186}" type="slidenum">
              <a:rPr lang="de-DE" smtClean="0"/>
              <a:t>‹Nr.›</a:t>
            </a:fld>
            <a:endParaRPr lang="de-DE"/>
          </a:p>
        </p:txBody>
      </p:sp>
      <p:sp>
        <p:nvSpPr>
          <p:cNvPr id="7" name="Titel 6"/>
          <p:cNvSpPr>
            <a:spLocks noGrp="1"/>
          </p:cNvSpPr>
          <p:nvPr>
            <p:ph type="title"/>
          </p:nvPr>
        </p:nvSpPr>
        <p:spPr/>
        <p:txBody>
          <a:bodyPr rtlCol="0"/>
          <a:lstStyle>
            <a:extLst/>
          </a:lstStyle>
          <a:p>
            <a:r>
              <a:rPr kumimoji="0" lang="de-DE" dirty="0" smtClean="0"/>
              <a:t>Titelmasterformat durch Klicken bearbeiten</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extLst/>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extLst/>
          </a:lstStyle>
          <a:p>
            <a:fld id="{6C6AE60A-B69C-4790-82F7-3882EDF23186}" type="slidenum">
              <a:rPr lang="de-DE" smtClean="0"/>
              <a:t>‹Nr.›</a:t>
            </a:fld>
            <a:endParaRPr lang="de-DE"/>
          </a:p>
        </p:txBody>
      </p:sp>
      <p:sp>
        <p:nvSpPr>
          <p:cNvPr id="7" name="Titel 6"/>
          <p:cNvSpPr>
            <a:spLocks noGrp="1"/>
          </p:cNvSpPr>
          <p:nvPr>
            <p:ph type="title"/>
          </p:nvPr>
        </p:nvSpPr>
        <p:spPr/>
        <p:txBody>
          <a:bodyPr rtlCol="0"/>
          <a:lstStyle>
            <a:extLst/>
          </a:lstStyle>
          <a:p>
            <a:r>
              <a:rPr kumimoji="0" lang="de-DE" dirty="0" smtClean="0"/>
              <a:t>Titelmasterformat durch Klicken bearbeiten</a:t>
            </a:r>
            <a:endParaRPr kumimoji="0" lang="en-US" dirty="0"/>
          </a:p>
        </p:txBody>
      </p:sp>
    </p:spTree>
    <p:extLst>
      <p:ext uri="{BB962C8B-B14F-4D97-AF65-F5344CB8AC3E}">
        <p14:creationId xmlns:p14="http://schemas.microsoft.com/office/powerpoint/2010/main" val="31413722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Pr>
        <a:solidFill>
          <a:schemeClr val="tx1"/>
        </a:solidFill>
        <a:effectLst/>
      </p:bgPr>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481328"/>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extLst/>
          </a:lstStyle>
          <a:p>
            <a:pPr lvl="0" eaLnBrk="1" latinLnBrk="0" hangingPunct="1"/>
            <a:r>
              <a:rPr lang="de-DE" dirty="0" smtClean="0"/>
              <a:t>Textmasterformat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
        <p:nvSpPr>
          <p:cNvPr id="4" name="Inhaltsplatzhalter 3"/>
          <p:cNvSpPr>
            <a:spLocks noGrp="1"/>
          </p:cNvSpPr>
          <p:nvPr>
            <p:ph sz="half" idx="2"/>
          </p:nvPr>
        </p:nvSpPr>
        <p:spPr>
          <a:xfrm>
            <a:off x="4648200" y="1481328"/>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extLst/>
          </a:lstStyle>
          <a:p>
            <a:pPr lvl="0" eaLnBrk="1" latinLnBrk="0" hangingPunct="1"/>
            <a:r>
              <a:rPr lang="de-DE" dirty="0" smtClean="0"/>
              <a:t>Textmasterformat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
        <p:nvSpPr>
          <p:cNvPr id="5" name="Datumsplatzhalter 4"/>
          <p:cNvSpPr>
            <a:spLocks noGrp="1"/>
          </p:cNvSpPr>
          <p:nvPr>
            <p:ph type="dt" sz="half" idx="10"/>
          </p:nvPr>
        </p:nvSpPr>
        <p:spPr/>
        <p:txBody>
          <a:bodyPr/>
          <a:lstStyle>
            <a:lvl1pPr>
              <a:defRPr>
                <a:solidFill>
                  <a:schemeClr val="bg1"/>
                </a:solidFill>
              </a:defRPr>
            </a:lvl1pPr>
            <a:extLst/>
          </a:lstStyle>
          <a:p>
            <a:fld id="{92E67AF8-A288-4266-A53C-E84C48E50EE2}" type="datetime1">
              <a:rPr lang="de-DE" smtClean="0"/>
              <a:pPr/>
              <a:t>12.06.2012</a:t>
            </a:fld>
            <a:endParaRPr lang="de-DE" dirty="0"/>
          </a:p>
        </p:txBody>
      </p:sp>
      <p:sp>
        <p:nvSpPr>
          <p:cNvPr id="6" name="Fußzeilenplatzhalter 5"/>
          <p:cNvSpPr>
            <a:spLocks noGrp="1"/>
          </p:cNvSpPr>
          <p:nvPr>
            <p:ph type="ftr" sz="quarter" idx="11"/>
          </p:nvPr>
        </p:nvSpPr>
        <p:spPr/>
        <p:txBody>
          <a:bodyPr/>
          <a:lstStyle>
            <a:lvl1pPr>
              <a:defRPr>
                <a:solidFill>
                  <a:schemeClr val="bg1"/>
                </a:solidFill>
              </a:defRPr>
            </a:lvl1pPr>
            <a:extLst/>
          </a:lstStyle>
          <a:p>
            <a:r>
              <a:rPr lang="de-DE" dirty="0" err="1" smtClean="0"/>
              <a:t>Roomanizer</a:t>
            </a:r>
            <a:r>
              <a:rPr lang="de-DE" dirty="0" smtClean="0"/>
              <a:t> </a:t>
            </a:r>
            <a:r>
              <a:rPr lang="de-DE" dirty="0" err="1" smtClean="0"/>
              <a:t>Presentation</a:t>
            </a:r>
            <a:r>
              <a:rPr lang="de-DE" dirty="0" smtClean="0"/>
              <a:t> Team E</a:t>
            </a:r>
            <a:endParaRPr lang="de-DE" dirty="0"/>
          </a:p>
        </p:txBody>
      </p:sp>
      <p:sp>
        <p:nvSpPr>
          <p:cNvPr id="7" name="Foliennummernplatzhalter 6"/>
          <p:cNvSpPr>
            <a:spLocks noGrp="1"/>
          </p:cNvSpPr>
          <p:nvPr>
            <p:ph type="sldNum" sz="quarter" idx="12"/>
          </p:nvPr>
        </p:nvSpPr>
        <p:spPr/>
        <p:txBody>
          <a:bodyPr/>
          <a:lstStyle>
            <a:lvl1pPr>
              <a:defRPr>
                <a:solidFill>
                  <a:schemeClr val="bg1"/>
                </a:solidFill>
              </a:defRPr>
            </a:lvl1pPr>
            <a:extLst/>
          </a:lstStyle>
          <a:p>
            <a:fld id="{6C6AE60A-B69C-4790-82F7-3882EDF23186}" type="slidenum">
              <a:rPr lang="de-DE" smtClean="0"/>
              <a:pPr/>
              <a:t>‹Nr.›</a:t>
            </a:fld>
            <a:endParaRPr lang="de-DE" dirty="0"/>
          </a:p>
        </p:txBody>
      </p:sp>
      <p:sp>
        <p:nvSpPr>
          <p:cNvPr id="8" name="Titel 7"/>
          <p:cNvSpPr>
            <a:spLocks noGrp="1"/>
          </p:cNvSpPr>
          <p:nvPr>
            <p:ph type="title"/>
          </p:nvPr>
        </p:nvSpPr>
        <p:spPr>
          <a:ln>
            <a:noFill/>
          </a:ln>
        </p:spPr>
        <p:txBody>
          <a:bodyPr rtlCol="0"/>
          <a:lstStyle>
            <a:lvl1pPr>
              <a:defRPr>
                <a:solidFill>
                  <a:schemeClr val="bg2"/>
                </a:solidFill>
              </a:defRPr>
            </a:lvl1pPr>
            <a:extLst/>
          </a:lstStyle>
          <a:p>
            <a:r>
              <a:rPr kumimoji="0" lang="de-DE" dirty="0" smtClean="0"/>
              <a:t>Titelmasterformat durch Klicken bearbeiten</a:t>
            </a:r>
            <a:endParaRPr kumimoji="0"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7" name="Datumsplatzhalter 6"/>
          <p:cNvSpPr>
            <a:spLocks noGrp="1"/>
          </p:cNvSpPr>
          <p:nvPr>
            <p:ph type="dt" sz="half" idx="10"/>
          </p:nvPr>
        </p:nvSpPr>
        <p:spPr/>
        <p:txBody>
          <a:bodyPr/>
          <a:lstStyle>
            <a:extLst/>
          </a:lstStyle>
          <a:p>
            <a:fld id="{19AE9F89-BCA9-4707-862F-FB4A05052A8A}" type="datetime1">
              <a:rPr lang="de-DE" smtClean="0"/>
              <a:t>12.06.2012</a:t>
            </a:fld>
            <a:endParaRPr lang="de-DE"/>
          </a:p>
        </p:txBody>
      </p:sp>
      <p:sp>
        <p:nvSpPr>
          <p:cNvPr id="8" name="Fußzeilenplatzhalter 7"/>
          <p:cNvSpPr>
            <a:spLocks noGrp="1"/>
          </p:cNvSpPr>
          <p:nvPr>
            <p:ph type="ftr" sz="quarter" idx="11"/>
          </p:nvPr>
        </p:nvSpPr>
        <p:spPr/>
        <p:txBody>
          <a:bodyPr/>
          <a:lstStyle>
            <a:extLst/>
          </a:lstStyle>
          <a:p>
            <a:r>
              <a:rPr lang="de-DE" smtClean="0"/>
              <a:t>Roomanizer Presentation Team E</a:t>
            </a:r>
            <a:endParaRPr lang="de-DE"/>
          </a:p>
        </p:txBody>
      </p:sp>
      <p:sp>
        <p:nvSpPr>
          <p:cNvPr id="9" name="Foliennummernplatzhalter 8"/>
          <p:cNvSpPr>
            <a:spLocks noGrp="1"/>
          </p:cNvSpPr>
          <p:nvPr>
            <p:ph type="sldNum" sz="quarter" idx="12"/>
          </p:nvPr>
        </p:nvSpPr>
        <p:spPr/>
        <p:txBody>
          <a:bodyPr/>
          <a:lstStyle>
            <a:extLst/>
          </a:lstStyle>
          <a:p>
            <a:fld id="{6C6AE60A-B69C-4790-82F7-3882EDF23186}" type="slidenum">
              <a:rPr lang="de-DE" smtClean="0"/>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extLst/>
          </a:lstStyle>
          <a:p>
            <a:fld id="{BE3D5208-A7C9-4F82-A751-62C60E2E94A6}" type="datetime1">
              <a:rPr lang="de-DE" smtClean="0"/>
              <a:t>12.06.2012</a:t>
            </a:fld>
            <a:endParaRPr lang="de-DE"/>
          </a:p>
        </p:txBody>
      </p:sp>
      <p:sp>
        <p:nvSpPr>
          <p:cNvPr id="3" name="Fußzeilenplatzhalter 2"/>
          <p:cNvSpPr>
            <a:spLocks noGrp="1"/>
          </p:cNvSpPr>
          <p:nvPr>
            <p:ph type="ftr" sz="quarter" idx="11"/>
          </p:nvPr>
        </p:nvSpPr>
        <p:spPr/>
        <p:txBody>
          <a:bodyPr/>
          <a:lstStyle>
            <a:extLst/>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extLst/>
          </a:lstStyle>
          <a:p>
            <a:fld id="{6C6AE60A-B69C-4790-82F7-3882EDF23186}" type="slidenum">
              <a:rPr lang="de-DE" smtClean="0"/>
              <a:t>‹Nr.›</a:t>
            </a:fld>
            <a:endParaRPr lang="de-D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a:xfrm>
            <a:off x="6727032" y="6407944"/>
            <a:ext cx="1920240" cy="365760"/>
          </a:xfrm>
        </p:spPr>
        <p:txBody>
          <a:bodyPr/>
          <a:lstStyle>
            <a:extLst/>
          </a:lstStyle>
          <a:p>
            <a:fld id="{39299B9F-8491-49B7-8EB3-C95A67489ECD}" type="datetime1">
              <a:rPr lang="de-DE" smtClean="0"/>
              <a:t>12.06.2012</a:t>
            </a:fld>
            <a:endParaRPr lang="de-DE"/>
          </a:p>
        </p:txBody>
      </p:sp>
      <p:sp>
        <p:nvSpPr>
          <p:cNvPr id="6" name="Fußzeilenplatzhalter 5"/>
          <p:cNvSpPr>
            <a:spLocks noGrp="1"/>
          </p:cNvSpPr>
          <p:nvPr>
            <p:ph type="ftr" sz="quarter" idx="11"/>
          </p:nvPr>
        </p:nvSpPr>
        <p:spPr/>
        <p:txBody>
          <a:bodyPr/>
          <a:lstStyle>
            <a:extLst/>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extLst/>
          </a:lstStyle>
          <a:p>
            <a:fld id="{6C6AE60A-B69C-4790-82F7-3882EDF23186}" type="slidenum">
              <a:rPr lang="de-DE" smtClean="0"/>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481329"/>
            <a:ext cx="8229600" cy="4386071"/>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26A3E629-D901-4663-A557-19BBC04DD1A3}" type="datetime1">
              <a:rPr lang="de-DE" smtClean="0"/>
              <a:t>12.06.2012</a:t>
            </a:fld>
            <a:endParaRPr lang="de-DE"/>
          </a:p>
        </p:txBody>
      </p:sp>
      <p:sp>
        <p:nvSpPr>
          <p:cNvPr id="5" name="Fußzeilenplatzhalter 4"/>
          <p:cNvSpPr>
            <a:spLocks noGrp="1"/>
          </p:cNvSpPr>
          <p:nvPr>
            <p:ph type="ftr" sz="quarter" idx="11"/>
          </p:nvPr>
        </p:nvSpPr>
        <p:spPr/>
        <p:txBody>
          <a:bodyPr/>
          <a:lstStyle>
            <a:extLst/>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extLst/>
          </a:lstStyle>
          <a:p>
            <a:fld id="{6C6AE60A-B69C-4790-82F7-3882EDF23186}" type="slidenum">
              <a:rPr lang="de-DE" smtClean="0"/>
              <a:t>‹Nr.›</a:t>
            </a:fld>
            <a:endParaRPr lang="de-DE"/>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44013" y="274640"/>
            <a:ext cx="1777470" cy="5592761"/>
          </a:xfrm>
        </p:spPr>
        <p:txBody>
          <a:bodyPr vert="eaVert"/>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41"/>
            <a:ext cx="6324600" cy="5592760"/>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FCD60D22-FA14-4B63-8D0F-ADEE4230743F}" type="datetime1">
              <a:rPr lang="de-DE" smtClean="0"/>
              <a:t>12.06.2012</a:t>
            </a:fld>
            <a:endParaRPr lang="de-DE"/>
          </a:p>
        </p:txBody>
      </p:sp>
      <p:sp>
        <p:nvSpPr>
          <p:cNvPr id="5" name="Fußzeilenplatzhalter 4"/>
          <p:cNvSpPr>
            <a:spLocks noGrp="1"/>
          </p:cNvSpPr>
          <p:nvPr>
            <p:ph type="ftr" sz="quarter" idx="11"/>
          </p:nvPr>
        </p:nvSpPr>
        <p:spPr/>
        <p:txBody>
          <a:bodyPr/>
          <a:lstStyle>
            <a:extLst/>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extLst/>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ihand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ihand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winkliges Dreieck 13"/>
          <p:cNvSpPr>
            <a:spLocks/>
          </p:cNvSpPr>
          <p:nvPr/>
        </p:nvSpPr>
        <p:spPr bwMode="auto">
          <a:xfrm>
            <a:off x="-6042" y="5791253"/>
            <a:ext cx="3402314" cy="1080868"/>
          </a:xfrm>
          <a:prstGeom prst="rtTriangle">
            <a:avLst/>
          </a:prstGeom>
          <a:blipFill>
            <a:blip r:embed="rId11">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Gerade Verbindung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elplatzhalt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de-DE" smtClean="0"/>
              <a:t>Titelmasterformat durch Klicken bearbeiten</a:t>
            </a:r>
            <a:endParaRPr kumimoji="0" lang="en-US"/>
          </a:p>
        </p:txBody>
      </p:sp>
      <p:sp>
        <p:nvSpPr>
          <p:cNvPr id="30" name="Textplatzhalt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0" name="Datumsplatzhalt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B2636EE-6A37-4BDB-9A50-451478FC4AD3}" type="datetime1">
              <a:rPr lang="de-DE" smtClean="0"/>
              <a:t>12.06.2012</a:t>
            </a:fld>
            <a:endParaRPr lang="de-DE"/>
          </a:p>
        </p:txBody>
      </p:sp>
      <p:sp>
        <p:nvSpPr>
          <p:cNvPr id="22" name="Fußzeilenplatzhalt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de-DE" smtClean="0"/>
              <a:t>Roomanizer Presentation Team E</a:t>
            </a:r>
            <a:endParaRPr lang="de-DE"/>
          </a:p>
        </p:txBody>
      </p:sp>
      <p:sp>
        <p:nvSpPr>
          <p:cNvPr id="18" name="Foliennummernplatzhalt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9" r:id="rId3"/>
    <p:sldLayoutId id="2147483801" r:id="rId4"/>
    <p:sldLayoutId id="2147483802" r:id="rId5"/>
    <p:sldLayoutId id="2147483804" r:id="rId6"/>
    <p:sldLayoutId id="2147483805" r:id="rId7"/>
    <p:sldLayoutId id="2147483807" r:id="rId8"/>
    <p:sldLayoutId id="2147483808" r:id="rId9"/>
  </p:sldLayoutIdLst>
  <p:timing>
    <p:tnLst>
      <p:par>
        <p:cTn id="1" dur="indefinite" restart="never" nodeType="tmRoot"/>
      </p:par>
    </p:tnLst>
  </p:timing>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AT" dirty="0" err="1" smtClean="0"/>
              <a:t>Usability</a:t>
            </a:r>
            <a:endParaRPr lang="de-AT" dirty="0" smtClean="0"/>
          </a:p>
          <a:p>
            <a:pPr lvl="1"/>
            <a:r>
              <a:rPr lang="de-AT" dirty="0" smtClean="0"/>
              <a:t>Shortcuts</a:t>
            </a:r>
          </a:p>
          <a:p>
            <a:pPr lvl="1"/>
            <a:r>
              <a:rPr lang="de-AT" dirty="0" smtClean="0"/>
              <a:t>Clear </a:t>
            </a:r>
            <a:r>
              <a:rPr lang="de-AT" dirty="0" err="1" smtClean="0"/>
              <a:t>navigation</a:t>
            </a:r>
            <a:r>
              <a:rPr lang="de-AT" dirty="0" smtClean="0"/>
              <a:t> bar</a:t>
            </a:r>
          </a:p>
          <a:p>
            <a:pPr lvl="1"/>
            <a:r>
              <a:rPr lang="de-AT" dirty="0" smtClean="0"/>
              <a:t>Supports  flexible </a:t>
            </a:r>
            <a:r>
              <a:rPr lang="de-AT" dirty="0" err="1" smtClean="0"/>
              <a:t>handling</a:t>
            </a:r>
            <a:endParaRPr lang="de-AT" dirty="0" smtClean="0"/>
          </a:p>
          <a:p>
            <a:r>
              <a:rPr lang="de-AT" dirty="0" smtClean="0"/>
              <a:t>Special </a:t>
            </a:r>
            <a:r>
              <a:rPr lang="de-AT" dirty="0" err="1" smtClean="0"/>
              <a:t>functionality</a:t>
            </a:r>
            <a:endParaRPr lang="de-AT" dirty="0" smtClean="0"/>
          </a:p>
          <a:p>
            <a:pPr lvl="1"/>
            <a:r>
              <a:rPr lang="de-AT" dirty="0" err="1" smtClean="0"/>
              <a:t>Weather</a:t>
            </a:r>
            <a:r>
              <a:rPr lang="de-AT" dirty="0" smtClean="0"/>
              <a:t> </a:t>
            </a:r>
            <a:r>
              <a:rPr lang="de-AT" dirty="0" err="1" smtClean="0"/>
              <a:t>forecast</a:t>
            </a:r>
            <a:endParaRPr lang="de-AT" dirty="0" smtClean="0"/>
          </a:p>
          <a:p>
            <a:pPr lvl="1"/>
            <a:r>
              <a:rPr lang="de-AT" dirty="0" err="1" smtClean="0"/>
              <a:t>Built</a:t>
            </a:r>
            <a:r>
              <a:rPr lang="de-AT" dirty="0"/>
              <a:t>-</a:t>
            </a:r>
            <a:r>
              <a:rPr lang="de-AT" dirty="0" smtClean="0"/>
              <a:t>in PDF </a:t>
            </a:r>
            <a:r>
              <a:rPr lang="de-AT" dirty="0" err="1" smtClean="0"/>
              <a:t>viewer</a:t>
            </a:r>
            <a:endParaRPr lang="de-AT" dirty="0" smtClean="0"/>
          </a:p>
          <a:p>
            <a:pPr lvl="1"/>
            <a:r>
              <a:rPr lang="de-AT" dirty="0" err="1" smtClean="0"/>
              <a:t>Approx</a:t>
            </a:r>
            <a:r>
              <a:rPr lang="de-AT" dirty="0" smtClean="0"/>
              <a:t> </a:t>
            </a:r>
            <a:r>
              <a:rPr lang="de-AT" dirty="0" err="1" smtClean="0"/>
              <a:t>search</a:t>
            </a:r>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B6708F08-B08A-4EE8-BB41-4685CD4B1BA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10</a:t>
            </a:fld>
            <a:endParaRPr lang="de-DE"/>
          </a:p>
        </p:txBody>
      </p:sp>
      <p:sp>
        <p:nvSpPr>
          <p:cNvPr id="2" name="Titel 1"/>
          <p:cNvSpPr>
            <a:spLocks noGrp="1"/>
          </p:cNvSpPr>
          <p:nvPr>
            <p:ph type="title"/>
          </p:nvPr>
        </p:nvSpPr>
        <p:spPr/>
        <p:txBody>
          <a:bodyPr/>
          <a:lstStyle/>
          <a:p>
            <a:r>
              <a:rPr lang="de-AT" dirty="0" smtClean="0"/>
              <a:t>Summary</a:t>
            </a:r>
            <a:endParaRPr lang="en-GB" dirty="0"/>
          </a:p>
        </p:txBody>
      </p:sp>
    </p:spTree>
    <p:extLst>
      <p:ext uri="{BB962C8B-B14F-4D97-AF65-F5344CB8AC3E}">
        <p14:creationId xmlns:p14="http://schemas.microsoft.com/office/powerpoint/2010/main" val="817947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AT" sz="2800" dirty="0" smtClean="0"/>
              <a:t>Layer </a:t>
            </a:r>
            <a:r>
              <a:rPr lang="de-AT" sz="2800" dirty="0" err="1" smtClean="0"/>
              <a:t>model</a:t>
            </a:r>
            <a:endParaRPr lang="de-AT" sz="2800" dirty="0" smtClean="0"/>
          </a:p>
          <a:p>
            <a:r>
              <a:rPr lang="de-AT" sz="2800" dirty="0" smtClean="0"/>
              <a:t>Database</a:t>
            </a:r>
          </a:p>
          <a:p>
            <a:r>
              <a:rPr lang="de-AT" sz="2800" dirty="0" err="1" smtClean="0"/>
              <a:t>Hibernate</a:t>
            </a:r>
            <a:endParaRPr lang="de-AT" sz="2800" dirty="0" smtClean="0"/>
          </a:p>
          <a:p>
            <a:r>
              <a:rPr lang="de-AT" sz="2800" dirty="0" smtClean="0"/>
              <a:t>Dynamic Mapper</a:t>
            </a:r>
          </a:p>
          <a:p>
            <a:r>
              <a:rPr lang="de-AT" sz="2800" dirty="0" smtClean="0"/>
              <a:t>State Pattern</a:t>
            </a:r>
          </a:p>
          <a:p>
            <a:r>
              <a:rPr lang="de-AT" sz="2800" dirty="0" smtClean="0"/>
              <a:t>Swing GUI</a:t>
            </a:r>
          </a:p>
          <a:p>
            <a:r>
              <a:rPr lang="de-AT" sz="2800" dirty="0" smtClean="0"/>
              <a:t>Integration </a:t>
            </a:r>
            <a:r>
              <a:rPr lang="de-AT" sz="2800" dirty="0" err="1"/>
              <a:t>external</a:t>
            </a:r>
            <a:r>
              <a:rPr lang="de-AT" sz="2800" dirty="0"/>
              <a:t> Software </a:t>
            </a:r>
            <a:r>
              <a:rPr lang="de-AT" sz="2800" dirty="0" smtClean="0"/>
              <a:t>Modules</a:t>
            </a:r>
          </a:p>
          <a:p>
            <a:r>
              <a:rPr lang="de-AT" sz="2800" dirty="0" smtClean="0"/>
              <a:t>JSF </a:t>
            </a:r>
            <a:r>
              <a:rPr lang="de-AT" sz="2800" dirty="0"/>
              <a:t>(web-reservation)</a:t>
            </a:r>
          </a:p>
          <a:p>
            <a:endParaRPr lang="de-AT" dirty="0"/>
          </a:p>
        </p:txBody>
      </p:sp>
      <p:sp>
        <p:nvSpPr>
          <p:cNvPr id="3" name="Datumsplatzhalter 2"/>
          <p:cNvSpPr>
            <a:spLocks noGrp="1"/>
          </p:cNvSpPr>
          <p:nvPr>
            <p:ph type="dt" sz="half" idx="10"/>
          </p:nvPr>
        </p:nvSpPr>
        <p:spPr/>
        <p:txBody>
          <a:bodyPr/>
          <a:lstStyle/>
          <a:p>
            <a:fld id="{281C52AE-42A8-4426-ADA6-159E569D9194}"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11</a:t>
            </a:fld>
            <a:endParaRPr lang="de-DE"/>
          </a:p>
        </p:txBody>
      </p:sp>
      <p:sp>
        <p:nvSpPr>
          <p:cNvPr id="6" name="Titel 5"/>
          <p:cNvSpPr>
            <a:spLocks noGrp="1"/>
          </p:cNvSpPr>
          <p:nvPr>
            <p:ph type="title"/>
          </p:nvPr>
        </p:nvSpPr>
        <p:spPr/>
        <p:txBody>
          <a:bodyPr/>
          <a:lstStyle/>
          <a:p>
            <a:r>
              <a:rPr lang="de-AT" dirty="0" smtClean="0"/>
              <a:t>Technical </a:t>
            </a:r>
            <a:r>
              <a:rPr lang="de-AT" dirty="0" err="1" smtClean="0"/>
              <a:t>Presentation</a:t>
            </a:r>
            <a:endParaRPr lang="de-AT" dirty="0"/>
          </a:p>
        </p:txBody>
      </p:sp>
    </p:spTree>
    <p:extLst>
      <p:ext uri="{BB962C8B-B14F-4D97-AF65-F5344CB8AC3E}">
        <p14:creationId xmlns:p14="http://schemas.microsoft.com/office/powerpoint/2010/main" val="3380387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5978" y="1988840"/>
            <a:ext cx="8229600" cy="3029248"/>
          </a:xfrm>
        </p:spPr>
        <p:txBody>
          <a:bodyPr/>
          <a:lstStyle/>
          <a:p>
            <a:r>
              <a:rPr lang="de-AT" dirty="0" err="1" smtClean="0"/>
              <a:t>Git</a:t>
            </a:r>
            <a:endParaRPr lang="de-AT" dirty="0" smtClean="0"/>
          </a:p>
          <a:p>
            <a:r>
              <a:rPr lang="de-AT" dirty="0" smtClean="0"/>
              <a:t>Java</a:t>
            </a:r>
          </a:p>
          <a:p>
            <a:r>
              <a:rPr lang="de-AT" dirty="0" err="1" smtClean="0"/>
              <a:t>Netbeans</a:t>
            </a:r>
            <a:endParaRPr lang="de-AT" dirty="0" smtClean="0"/>
          </a:p>
          <a:p>
            <a:r>
              <a:rPr lang="de-AT" dirty="0" smtClean="0"/>
              <a:t>MySQL</a:t>
            </a:r>
          </a:p>
          <a:p>
            <a:r>
              <a:rPr lang="de-AT" dirty="0" smtClean="0"/>
              <a:t>Unified </a:t>
            </a:r>
            <a:r>
              <a:rPr lang="de-AT" dirty="0" err="1" smtClean="0"/>
              <a:t>Process</a:t>
            </a:r>
            <a:endParaRPr lang="de-AT" dirty="0"/>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12</a:t>
            </a:fld>
            <a:endParaRPr lang="de-DE"/>
          </a:p>
        </p:txBody>
      </p:sp>
      <p:sp>
        <p:nvSpPr>
          <p:cNvPr id="2" name="Titel 1"/>
          <p:cNvSpPr>
            <a:spLocks noGrp="1"/>
          </p:cNvSpPr>
          <p:nvPr>
            <p:ph type="title"/>
          </p:nvPr>
        </p:nvSpPr>
        <p:spPr/>
        <p:txBody>
          <a:bodyPr/>
          <a:lstStyle/>
          <a:p>
            <a:r>
              <a:rPr lang="de-DE" dirty="0" err="1"/>
              <a:t>Overview</a:t>
            </a:r>
            <a:endParaRPr lang="de-AT"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1351" y="710432"/>
            <a:ext cx="1451364" cy="217704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4518" y="3014688"/>
            <a:ext cx="1505425" cy="9255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https://encrypted-tbn1.google.com/images?q=tbn:ANd9GcRpoItABcN9IWRMtDA1shumjSsWBhsjJiGE6GADbT-Ipo6RtKn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6439" y="4189841"/>
            <a:ext cx="2013817" cy="4396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1497" y="4725144"/>
            <a:ext cx="2097703" cy="1529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3337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AT" dirty="0" err="1" smtClean="0"/>
              <a:t>Inception</a:t>
            </a:r>
            <a:endParaRPr lang="de-AT" dirty="0" smtClean="0"/>
          </a:p>
          <a:p>
            <a:pPr lvl="1"/>
            <a:r>
              <a:rPr lang="de-AT" dirty="0" smtClean="0"/>
              <a:t>Kick off</a:t>
            </a:r>
          </a:p>
          <a:p>
            <a:pPr lvl="1"/>
            <a:r>
              <a:rPr lang="de-AT" dirty="0" smtClean="0"/>
              <a:t>Definition </a:t>
            </a:r>
            <a:r>
              <a:rPr lang="de-AT" dirty="0" err="1"/>
              <a:t>of</a:t>
            </a:r>
            <a:r>
              <a:rPr lang="de-AT" dirty="0"/>
              <a:t> </a:t>
            </a:r>
            <a:r>
              <a:rPr lang="de-AT" dirty="0" err="1"/>
              <a:t>Use</a:t>
            </a:r>
            <a:r>
              <a:rPr lang="de-AT" dirty="0"/>
              <a:t> </a:t>
            </a:r>
            <a:r>
              <a:rPr lang="de-AT" dirty="0" err="1" smtClean="0"/>
              <a:t>cases</a:t>
            </a:r>
            <a:endParaRPr lang="de-AT" dirty="0" smtClean="0"/>
          </a:p>
          <a:p>
            <a:r>
              <a:rPr lang="de-AT" dirty="0" smtClean="0"/>
              <a:t>Elaboration</a:t>
            </a:r>
          </a:p>
          <a:p>
            <a:pPr lvl="1"/>
            <a:r>
              <a:rPr lang="de-AT" dirty="0" err="1" smtClean="0"/>
              <a:t>Requirements</a:t>
            </a:r>
            <a:r>
              <a:rPr lang="de-AT" dirty="0" smtClean="0"/>
              <a:t> </a:t>
            </a:r>
            <a:r>
              <a:rPr lang="de-AT" dirty="0" err="1" smtClean="0"/>
              <a:t>engineering</a:t>
            </a:r>
            <a:endParaRPr lang="de-AT" dirty="0" smtClean="0"/>
          </a:p>
          <a:p>
            <a:r>
              <a:rPr lang="de-AT" b="1" dirty="0" err="1" smtClean="0"/>
              <a:t>Construction</a:t>
            </a:r>
            <a:endParaRPr lang="de-AT" b="1" dirty="0" smtClean="0"/>
          </a:p>
          <a:p>
            <a:pPr lvl="1"/>
            <a:r>
              <a:rPr lang="de-AT" dirty="0" err="1" smtClean="0"/>
              <a:t>Timeboxes</a:t>
            </a:r>
            <a:endParaRPr lang="de-AT" dirty="0" smtClean="0"/>
          </a:p>
          <a:p>
            <a:r>
              <a:rPr lang="de-AT" dirty="0" smtClean="0"/>
              <a:t>Transition</a:t>
            </a:r>
            <a:r>
              <a:rPr lang="de-AT" dirty="0"/>
              <a:t>	</a:t>
            </a:r>
            <a:endParaRPr lang="de-AT" dirty="0" smtClean="0"/>
          </a:p>
          <a:p>
            <a:endParaRPr lang="de-AT" dirty="0"/>
          </a:p>
        </p:txBody>
      </p:sp>
      <p:sp>
        <p:nvSpPr>
          <p:cNvPr id="3" name="Datumsplatzhalter 2"/>
          <p:cNvSpPr>
            <a:spLocks noGrp="1"/>
          </p:cNvSpPr>
          <p:nvPr>
            <p:ph type="dt" sz="half" idx="10"/>
          </p:nvPr>
        </p:nvSpPr>
        <p:spPr/>
        <p:txBody>
          <a:bodyPr/>
          <a:lstStyle/>
          <a:p>
            <a:fld id="{281C52AE-42A8-4426-ADA6-159E569D9194}"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13</a:t>
            </a:fld>
            <a:endParaRPr lang="de-DE"/>
          </a:p>
        </p:txBody>
      </p:sp>
      <p:sp>
        <p:nvSpPr>
          <p:cNvPr id="6" name="Titel 5"/>
          <p:cNvSpPr>
            <a:spLocks noGrp="1"/>
          </p:cNvSpPr>
          <p:nvPr>
            <p:ph type="title"/>
          </p:nvPr>
        </p:nvSpPr>
        <p:spPr/>
        <p:txBody>
          <a:bodyPr/>
          <a:lstStyle/>
          <a:p>
            <a:r>
              <a:rPr lang="de-AT" dirty="0" smtClean="0"/>
              <a:t>Unified </a:t>
            </a:r>
            <a:r>
              <a:rPr lang="de-AT" dirty="0" err="1" smtClean="0"/>
              <a:t>Process</a:t>
            </a:r>
            <a:endParaRPr lang="de-AT" dirty="0"/>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412776"/>
            <a:ext cx="2115099" cy="834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8329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109728" indent="0">
              <a:buNone/>
            </a:pPr>
            <a:endParaRPr lang="de-AT" dirty="0"/>
          </a:p>
          <a:p>
            <a:r>
              <a:rPr lang="de-DE" dirty="0" err="1" smtClean="0"/>
              <a:t>Built</a:t>
            </a:r>
            <a:r>
              <a:rPr lang="de-DE" dirty="0" smtClean="0"/>
              <a:t> </a:t>
            </a:r>
            <a:r>
              <a:rPr lang="de-DE" dirty="0"/>
              <a:t>after model-view-controller </a:t>
            </a:r>
            <a:r>
              <a:rPr lang="de-DE" dirty="0" err="1" smtClean="0"/>
              <a:t>concept</a:t>
            </a:r>
            <a:endParaRPr lang="de-DE" dirty="0" smtClean="0"/>
          </a:p>
          <a:p>
            <a:r>
              <a:rPr lang="de-DE" dirty="0" smtClean="0"/>
              <a:t>Clear </a:t>
            </a:r>
            <a:r>
              <a:rPr lang="de-DE" dirty="0" err="1"/>
              <a:t>allocation</a:t>
            </a:r>
            <a:r>
              <a:rPr lang="de-DE" dirty="0"/>
              <a:t> </a:t>
            </a:r>
            <a:r>
              <a:rPr lang="de-DE" dirty="0" err="1"/>
              <a:t>of</a:t>
            </a:r>
            <a:r>
              <a:rPr lang="de-DE" dirty="0"/>
              <a:t> </a:t>
            </a:r>
            <a:r>
              <a:rPr lang="de-DE" dirty="0" err="1" smtClean="0"/>
              <a:t>tasks</a:t>
            </a:r>
            <a:endParaRPr lang="de-DE" dirty="0" smtClean="0"/>
          </a:p>
          <a:p>
            <a:r>
              <a:rPr lang="de-DE" dirty="0" err="1" smtClean="0"/>
              <a:t>Clearly</a:t>
            </a:r>
            <a:r>
              <a:rPr lang="de-DE" dirty="0" smtClean="0"/>
              <a:t> </a:t>
            </a:r>
            <a:r>
              <a:rPr lang="de-DE" dirty="0" err="1" smtClean="0"/>
              <a:t>arranged</a:t>
            </a:r>
            <a:endParaRPr lang="de-DE" dirty="0" smtClean="0"/>
          </a:p>
          <a:p>
            <a:r>
              <a:rPr lang="de-DE" dirty="0" smtClean="0"/>
              <a:t>Access </a:t>
            </a:r>
            <a:r>
              <a:rPr lang="de-DE" dirty="0" err="1" smtClean="0"/>
              <a:t>protection</a:t>
            </a:r>
            <a:endParaRPr lang="de-DE" dirty="0" smtClean="0"/>
          </a:p>
          <a:p>
            <a:r>
              <a:rPr lang="de-DE" dirty="0" smtClean="0"/>
              <a:t>Single </a:t>
            </a:r>
            <a:r>
              <a:rPr lang="de-DE" dirty="0" err="1"/>
              <a:t>layers</a:t>
            </a:r>
            <a:r>
              <a:rPr lang="de-DE" dirty="0"/>
              <a:t> </a:t>
            </a:r>
            <a:r>
              <a:rPr lang="de-DE" dirty="0" err="1"/>
              <a:t>can</a:t>
            </a:r>
            <a:r>
              <a:rPr lang="de-DE" dirty="0"/>
              <a:t> </a:t>
            </a:r>
            <a:r>
              <a:rPr lang="de-DE" dirty="0" err="1"/>
              <a:t>easily</a:t>
            </a:r>
            <a:r>
              <a:rPr lang="de-DE" dirty="0"/>
              <a:t> </a:t>
            </a:r>
            <a:r>
              <a:rPr lang="de-DE" dirty="0" err="1"/>
              <a:t>be</a:t>
            </a:r>
            <a:r>
              <a:rPr lang="de-DE" dirty="0"/>
              <a:t> </a:t>
            </a:r>
            <a:r>
              <a:rPr lang="de-DE" dirty="0" err="1" smtClean="0"/>
              <a:t>exchanged</a:t>
            </a:r>
            <a:r>
              <a:rPr lang="de-DE" dirty="0" smtClean="0"/>
              <a:t> / </a:t>
            </a:r>
            <a:r>
              <a:rPr lang="de-DE" dirty="0" err="1" smtClean="0"/>
              <a:t>extended</a:t>
            </a:r>
            <a:endParaRPr lang="de-DE" dirty="0"/>
          </a:p>
          <a:p>
            <a:endParaRPr lang="de-AT" dirty="0"/>
          </a:p>
        </p:txBody>
      </p:sp>
      <p:sp>
        <p:nvSpPr>
          <p:cNvPr id="3" name="Datumsplatzhalter 2"/>
          <p:cNvSpPr>
            <a:spLocks noGrp="1"/>
          </p:cNvSpPr>
          <p:nvPr>
            <p:ph type="dt" sz="half" idx="10"/>
          </p:nvPr>
        </p:nvSpPr>
        <p:spPr/>
        <p:txBody>
          <a:bodyPr/>
          <a:lstStyle/>
          <a:p>
            <a:fld id="{281C52AE-42A8-4426-ADA6-159E569D9194}"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14</a:t>
            </a:fld>
            <a:endParaRPr lang="de-DE"/>
          </a:p>
        </p:txBody>
      </p:sp>
      <p:sp>
        <p:nvSpPr>
          <p:cNvPr id="6" name="Titel 5"/>
          <p:cNvSpPr>
            <a:spLocks noGrp="1"/>
          </p:cNvSpPr>
          <p:nvPr>
            <p:ph type="title"/>
          </p:nvPr>
        </p:nvSpPr>
        <p:spPr/>
        <p:txBody>
          <a:bodyPr/>
          <a:lstStyle/>
          <a:p>
            <a:r>
              <a:rPr lang="de-AT" dirty="0" smtClean="0"/>
              <a:t>Layer</a:t>
            </a:r>
            <a:endParaRPr lang="de-AT" dirty="0"/>
          </a:p>
        </p:txBody>
      </p:sp>
    </p:spTree>
    <p:extLst>
      <p:ext uri="{BB962C8B-B14F-4D97-AF65-F5344CB8AC3E}">
        <p14:creationId xmlns:p14="http://schemas.microsoft.com/office/powerpoint/2010/main" val="476843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E7CE532-8F4D-4E5C-A0AC-737CF4959D51}"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15</a:t>
            </a:fld>
            <a:endParaRPr lang="de-DE"/>
          </a:p>
        </p:txBody>
      </p:sp>
      <p:sp>
        <p:nvSpPr>
          <p:cNvPr id="59393" name="Rectangle 1"/>
          <p:cNvSpPr>
            <a:spLocks noGrp="1" noChangeArrowheads="1"/>
          </p:cNvSpPr>
          <p:nvPr>
            <p:ph type="title"/>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3" name="Bild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333" y="1412776"/>
            <a:ext cx="6113333" cy="4768400"/>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8145" y="1131270"/>
            <a:ext cx="1872207" cy="1193073"/>
          </a:xfrm>
          <a:prstGeom prst="rect">
            <a:avLst/>
          </a:prstGeom>
        </p:spPr>
      </p:pic>
    </p:spTree>
    <p:extLst>
      <p:ext uri="{BB962C8B-B14F-4D97-AF65-F5344CB8AC3E}">
        <p14:creationId xmlns:p14="http://schemas.microsoft.com/office/powerpoint/2010/main" val="106299463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err="1" smtClean="0"/>
              <a:t>Persistence</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
        <p:nvSpPr>
          <p:cNvPr id="4" name="Datumsplatzhalter 3"/>
          <p:cNvSpPr>
            <a:spLocks noGrp="1"/>
          </p:cNvSpPr>
          <p:nvPr>
            <p:ph type="dt" sz="half" idx="10"/>
          </p:nvPr>
        </p:nvSpPr>
        <p:spPr/>
        <p:txBody>
          <a:bodyPr/>
          <a:lstStyle/>
          <a:p>
            <a:fld id="{0691F428-18E4-4546-8CA6-A28FDC92F5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16</a:t>
            </a:fld>
            <a:endParaRPr lang="de-DE"/>
          </a:p>
        </p:txBody>
      </p:sp>
      <p:sp>
        <p:nvSpPr>
          <p:cNvPr id="2" name="Titel 1"/>
          <p:cNvSpPr>
            <a:spLocks noGrp="1"/>
          </p:cNvSpPr>
          <p:nvPr>
            <p:ph type="title"/>
          </p:nvPr>
        </p:nvSpPr>
        <p:spPr/>
        <p:txBody>
          <a:bodyPr/>
          <a:lstStyle/>
          <a:p>
            <a:r>
              <a:rPr lang="de-DE" dirty="0" smtClean="0"/>
              <a:t>Layer</a:t>
            </a:r>
            <a:endParaRPr lang="de-DE" dirty="0"/>
          </a:p>
        </p:txBody>
      </p:sp>
    </p:spTree>
    <p:extLst>
      <p:ext uri="{BB962C8B-B14F-4D97-AF65-F5344CB8AC3E}">
        <p14:creationId xmlns:p14="http://schemas.microsoft.com/office/powerpoint/2010/main" val="3310033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an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t>
            </a:r>
            <a:r>
              <a:rPr lang="de-DE" dirty="0" err="1" smtClean="0"/>
              <a:t>the</a:t>
            </a:r>
            <a:r>
              <a:rPr lang="de-DE" dirty="0" smtClean="0"/>
              <a:t> </a:t>
            </a:r>
            <a:r>
              <a:rPr lang="de-DE" dirty="0" err="1" smtClean="0"/>
              <a:t>class</a:t>
            </a:r>
            <a:r>
              <a:rPr lang="de-DE" dirty="0" smtClean="0"/>
              <a:t>, via a </a:t>
            </a:r>
            <a:r>
              <a:rPr lang="de-DE" dirty="0" err="1" smtClean="0"/>
              <a:t>manager</a:t>
            </a:r>
            <a:endParaRPr lang="de-DE" dirty="0" smtClean="0"/>
          </a:p>
          <a:p>
            <a:pPr lvl="2"/>
            <a:endParaRPr lang="de-DE" dirty="0"/>
          </a:p>
        </p:txBody>
      </p:sp>
      <p:sp>
        <p:nvSpPr>
          <p:cNvPr id="4" name="Datumsplatzhalter 3"/>
          <p:cNvSpPr>
            <a:spLocks noGrp="1"/>
          </p:cNvSpPr>
          <p:nvPr>
            <p:ph type="dt" sz="half" idx="10"/>
          </p:nvPr>
        </p:nvSpPr>
        <p:spPr/>
        <p:txBody>
          <a:bodyPr/>
          <a:lstStyle/>
          <a:p>
            <a:fld id="{998A4FFE-7F93-41EB-9E05-44835A6A19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17</a:t>
            </a:fld>
            <a:endParaRPr lang="de-DE"/>
          </a:p>
        </p:txBody>
      </p:sp>
      <p:sp>
        <p:nvSpPr>
          <p:cNvPr id="2" name="Titel 1"/>
          <p:cNvSpPr>
            <a:spLocks noGrp="1"/>
          </p:cNvSpPr>
          <p:nvPr>
            <p:ph type="title"/>
          </p:nvPr>
        </p:nvSpPr>
        <p:spPr/>
        <p:txBody>
          <a:bodyPr/>
          <a:lstStyle/>
          <a:p>
            <a:r>
              <a:rPr lang="de-DE" dirty="0" smtClean="0"/>
              <a:t>Layer</a:t>
            </a:r>
            <a:endParaRPr lang="de-DE" dirty="0"/>
          </a:p>
        </p:txBody>
      </p:sp>
    </p:spTree>
    <p:extLst>
      <p:ext uri="{BB962C8B-B14F-4D97-AF65-F5344CB8AC3E}">
        <p14:creationId xmlns:p14="http://schemas.microsoft.com/office/powerpoint/2010/main" val="2896771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smtClean="0"/>
              <a:t>Controllers </a:t>
            </a:r>
            <a:r>
              <a:rPr lang="de-DE" dirty="0" err="1" smtClean="0"/>
              <a:t>implement</a:t>
            </a:r>
            <a:r>
              <a:rPr lang="de-DE" dirty="0" smtClean="0"/>
              <a:t> </a:t>
            </a:r>
            <a:r>
              <a:rPr lang="de-DE" dirty="0" err="1" smtClean="0"/>
              <a:t>the</a:t>
            </a:r>
            <a:r>
              <a:rPr lang="de-DE" dirty="0" smtClean="0"/>
              <a:t> </a:t>
            </a:r>
            <a:r>
              <a:rPr lang="de-DE" dirty="0" err="1" smtClean="0"/>
              <a:t>state</a:t>
            </a:r>
            <a:r>
              <a:rPr lang="de-DE" dirty="0" smtClean="0"/>
              <a:t>-pattern</a:t>
            </a:r>
            <a:endParaRPr lang="de-DE" dirty="0"/>
          </a:p>
        </p:txBody>
      </p:sp>
      <p:sp>
        <p:nvSpPr>
          <p:cNvPr id="4" name="Datumsplatzhalter 3"/>
          <p:cNvSpPr>
            <a:spLocks noGrp="1"/>
          </p:cNvSpPr>
          <p:nvPr>
            <p:ph type="dt" sz="half" idx="10"/>
          </p:nvPr>
        </p:nvSpPr>
        <p:spPr/>
        <p:txBody>
          <a:bodyPr/>
          <a:lstStyle/>
          <a:p>
            <a:fld id="{90348C0C-C52A-41F1-A153-FFFC42D0754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18</a:t>
            </a:fld>
            <a:endParaRPr lang="de-DE"/>
          </a:p>
        </p:txBody>
      </p:sp>
      <p:sp>
        <p:nvSpPr>
          <p:cNvPr id="2" name="Titel 1"/>
          <p:cNvSpPr>
            <a:spLocks noGrp="1"/>
          </p:cNvSpPr>
          <p:nvPr>
            <p:ph type="title"/>
          </p:nvPr>
        </p:nvSpPr>
        <p:spPr/>
        <p:txBody>
          <a:bodyPr/>
          <a:lstStyle/>
          <a:p>
            <a:r>
              <a:rPr lang="de-DE" dirty="0" smtClean="0"/>
              <a:t>Layer</a:t>
            </a:r>
            <a:endParaRPr lang="de-DE" dirty="0"/>
          </a:p>
        </p:txBody>
      </p:sp>
    </p:spTree>
    <p:extLst>
      <p:ext uri="{BB962C8B-B14F-4D97-AF65-F5344CB8AC3E}">
        <p14:creationId xmlns:p14="http://schemas.microsoft.com/office/powerpoint/2010/main" val="2132579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err="1" smtClean="0"/>
              <a:t>Specific</a:t>
            </a:r>
            <a:r>
              <a:rPr lang="de-DE" dirty="0" smtClean="0"/>
              <a:t> </a:t>
            </a:r>
            <a:r>
              <a:rPr lang="de-DE" dirty="0" err="1" smtClean="0"/>
              <a:t>controller</a:t>
            </a:r>
            <a:r>
              <a:rPr lang="de-DE" dirty="0" smtClean="0"/>
              <a:t> </a:t>
            </a:r>
            <a:r>
              <a:rPr lang="de-DE" dirty="0" err="1" smtClean="0"/>
              <a:t>for</a:t>
            </a:r>
            <a:r>
              <a:rPr lang="de-DE" dirty="0" smtClean="0"/>
              <a:t> GUI </a:t>
            </a:r>
            <a:r>
              <a:rPr lang="de-DE" dirty="0" err="1" smtClean="0"/>
              <a:t>operations</a:t>
            </a:r>
            <a:endParaRPr lang="de-DE" dirty="0"/>
          </a:p>
        </p:txBody>
      </p:sp>
      <p:sp>
        <p:nvSpPr>
          <p:cNvPr id="4" name="Datumsplatzhalter 3"/>
          <p:cNvSpPr>
            <a:spLocks noGrp="1"/>
          </p:cNvSpPr>
          <p:nvPr>
            <p:ph type="dt" sz="half" idx="10"/>
          </p:nvPr>
        </p:nvSpPr>
        <p:spPr/>
        <p:txBody>
          <a:bodyPr/>
          <a:lstStyle/>
          <a:p>
            <a:fld id="{0994480E-65DE-4E27-A77D-3FC0824918D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19</a:t>
            </a:fld>
            <a:endParaRPr lang="de-DE"/>
          </a:p>
        </p:txBody>
      </p:sp>
      <p:sp>
        <p:nvSpPr>
          <p:cNvPr id="2" name="Titel 1"/>
          <p:cNvSpPr>
            <a:spLocks noGrp="1"/>
          </p:cNvSpPr>
          <p:nvPr>
            <p:ph type="title"/>
          </p:nvPr>
        </p:nvSpPr>
        <p:spPr/>
        <p:txBody>
          <a:bodyPr/>
          <a:lstStyle/>
          <a:p>
            <a:r>
              <a:rPr lang="de-DE" dirty="0" smtClean="0"/>
              <a:t>Layer</a:t>
            </a:r>
            <a:endParaRPr lang="de-DE" dirty="0"/>
          </a:p>
        </p:txBody>
      </p:sp>
    </p:spTree>
    <p:extLst>
      <p:ext uri="{BB962C8B-B14F-4D97-AF65-F5344CB8AC3E}">
        <p14:creationId xmlns:p14="http://schemas.microsoft.com/office/powerpoint/2010/main" val="3623746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AT" sz="4000" dirty="0" smtClean="0"/>
              <a:t>Team</a:t>
            </a:r>
          </a:p>
          <a:p>
            <a:r>
              <a:rPr lang="de-AT" sz="4000" dirty="0" err="1" smtClean="0"/>
              <a:t>Introduction</a:t>
            </a:r>
            <a:endParaRPr lang="de-AT" sz="4000" dirty="0" smtClean="0"/>
          </a:p>
          <a:p>
            <a:r>
              <a:rPr lang="de-AT" sz="4000" dirty="0" smtClean="0"/>
              <a:t>Customer </a:t>
            </a:r>
            <a:r>
              <a:rPr lang="de-AT" sz="4000" dirty="0" err="1" smtClean="0"/>
              <a:t>presentation</a:t>
            </a:r>
            <a:endParaRPr lang="de-AT" sz="4000" dirty="0" smtClean="0"/>
          </a:p>
          <a:p>
            <a:r>
              <a:rPr lang="de-AT" sz="4000" dirty="0" smtClean="0"/>
              <a:t>Technical </a:t>
            </a:r>
            <a:r>
              <a:rPr lang="de-AT" sz="4000" dirty="0" err="1" smtClean="0"/>
              <a:t>presentation</a:t>
            </a:r>
            <a:endParaRPr lang="de-AT" sz="4000" dirty="0" smtClean="0"/>
          </a:p>
          <a:p>
            <a:r>
              <a:rPr lang="de-AT" sz="4000" dirty="0" smtClean="0"/>
              <a:t>Project Management</a:t>
            </a:r>
          </a:p>
          <a:p>
            <a:r>
              <a:rPr lang="de-AT" sz="4000" dirty="0" smtClean="0"/>
              <a:t>Outlook</a:t>
            </a:r>
            <a:endParaRPr lang="de-AT" sz="4000" dirty="0" smtClean="0"/>
          </a:p>
        </p:txBody>
      </p:sp>
      <p:sp>
        <p:nvSpPr>
          <p:cNvPr id="4" name="Datumsplatzhalter 3"/>
          <p:cNvSpPr>
            <a:spLocks noGrp="1"/>
          </p:cNvSpPr>
          <p:nvPr>
            <p:ph type="dt" sz="half" idx="10"/>
          </p:nvPr>
        </p:nvSpPr>
        <p:spPr/>
        <p:txBody>
          <a:bodyPr/>
          <a:lstStyle/>
          <a:p>
            <a:fld id="{09C32CF5-DBC2-45EC-B862-4748D3DE2F3D}" type="datetime1">
              <a:rPr lang="de-DE" smtClean="0"/>
              <a:t>12.06.2012</a:t>
            </a:fld>
            <a:endParaRPr lang="de-DE" dirty="0"/>
          </a:p>
        </p:txBody>
      </p:sp>
      <p:sp>
        <p:nvSpPr>
          <p:cNvPr id="5" name="Fußzeilenplatzhalter 4"/>
          <p:cNvSpPr>
            <a:spLocks noGrp="1"/>
          </p:cNvSpPr>
          <p:nvPr>
            <p:ph type="ftr" sz="quarter" idx="11"/>
          </p:nvPr>
        </p:nvSpPr>
        <p:spPr/>
        <p:txBody>
          <a:bodyPr/>
          <a:lstStyle/>
          <a:p>
            <a:r>
              <a:rPr lang="de-DE" dirty="0" err="1" smtClean="0"/>
              <a:t>Roomanizer</a:t>
            </a:r>
            <a:r>
              <a:rPr lang="de-DE" dirty="0" smtClean="0"/>
              <a:t> </a:t>
            </a:r>
            <a:r>
              <a:rPr lang="de-DE" dirty="0" err="1" smtClean="0"/>
              <a:t>Presentation</a:t>
            </a:r>
            <a:r>
              <a:rPr lang="de-DE" dirty="0" smtClean="0"/>
              <a:t> Team E</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t>2</a:t>
            </a:fld>
            <a:endParaRPr lang="de-DE"/>
          </a:p>
        </p:txBody>
      </p:sp>
      <p:sp>
        <p:nvSpPr>
          <p:cNvPr id="2" name="Titel 1"/>
          <p:cNvSpPr>
            <a:spLocks noGrp="1"/>
          </p:cNvSpPr>
          <p:nvPr>
            <p:ph type="title"/>
          </p:nvPr>
        </p:nvSpPr>
        <p:spPr/>
        <p:txBody>
          <a:bodyPr/>
          <a:lstStyle/>
          <a:p>
            <a:r>
              <a:rPr lang="de-AT" dirty="0" smtClean="0"/>
              <a:t>Agenda</a:t>
            </a:r>
            <a:endParaRPr lang="en-GB" dirty="0"/>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err="1" smtClean="0"/>
              <a:t>Webarchitecture</a:t>
            </a:r>
            <a:r>
              <a:rPr lang="de-DE" dirty="0" smtClean="0"/>
              <a:t>:</a:t>
            </a:r>
          </a:p>
          <a:p>
            <a:pPr lvl="1"/>
            <a:r>
              <a:rPr lang="de-DE" dirty="0" err="1" smtClean="0"/>
              <a:t>Able</a:t>
            </a:r>
            <a:r>
              <a:rPr lang="de-DE" dirty="0" smtClean="0"/>
              <a:t> </a:t>
            </a:r>
            <a:r>
              <a:rPr lang="de-DE" dirty="0" err="1" smtClean="0"/>
              <a:t>to</a:t>
            </a:r>
            <a:r>
              <a:rPr lang="de-DE" dirty="0" smtClean="0"/>
              <a:t> </a:t>
            </a:r>
            <a:r>
              <a:rPr lang="de-DE" dirty="0" err="1" smtClean="0"/>
              <a:t>replace</a:t>
            </a:r>
            <a:r>
              <a:rPr lang="de-DE" dirty="0" smtClean="0"/>
              <a:t> SWING GUI </a:t>
            </a:r>
            <a:r>
              <a:rPr lang="de-DE" dirty="0" err="1" smtClean="0"/>
              <a:t>with</a:t>
            </a:r>
            <a:r>
              <a:rPr lang="de-DE" dirty="0" smtClean="0"/>
              <a:t> JSF</a:t>
            </a:r>
          </a:p>
          <a:p>
            <a:pPr lvl="1"/>
            <a:r>
              <a:rPr lang="de-DE" dirty="0" err="1" smtClean="0"/>
              <a:t>Complete</a:t>
            </a:r>
            <a:r>
              <a:rPr lang="de-DE" dirty="0" smtClean="0"/>
              <a:t> </a:t>
            </a:r>
            <a:r>
              <a:rPr lang="de-DE" dirty="0" err="1" smtClean="0"/>
              <a:t>logical</a:t>
            </a:r>
            <a:r>
              <a:rPr lang="de-DE" dirty="0" smtClean="0"/>
              <a:t> </a:t>
            </a:r>
            <a:r>
              <a:rPr lang="de-DE" dirty="0" err="1" smtClean="0"/>
              <a:t>processing</a:t>
            </a:r>
            <a:r>
              <a:rPr lang="de-DE" dirty="0" smtClean="0"/>
              <a:t> still in </a:t>
            </a:r>
            <a:r>
              <a:rPr lang="de-DE" dirty="0" err="1" smtClean="0"/>
              <a:t>layers</a:t>
            </a:r>
            <a:r>
              <a:rPr lang="de-DE" dirty="0" smtClean="0"/>
              <a:t> </a:t>
            </a:r>
            <a:r>
              <a:rPr lang="de-DE" dirty="0" err="1" smtClean="0"/>
              <a:t>below</a:t>
            </a:r>
            <a:endParaRPr lang="de-DE" dirty="0" smtClean="0"/>
          </a:p>
          <a:p>
            <a:pPr lvl="1"/>
            <a:r>
              <a:rPr lang="de-DE" dirty="0" err="1" smtClean="0"/>
              <a:t>Managed</a:t>
            </a:r>
            <a:r>
              <a:rPr lang="de-DE" dirty="0" smtClean="0"/>
              <a:t> </a:t>
            </a:r>
            <a:r>
              <a:rPr lang="de-DE" dirty="0" err="1" smtClean="0"/>
              <a:t>beans</a:t>
            </a:r>
            <a:r>
              <a:rPr lang="de-DE" dirty="0" smtClean="0"/>
              <a:t> </a:t>
            </a:r>
            <a:r>
              <a:rPr lang="de-DE" dirty="0" err="1" smtClean="0"/>
              <a:t>as</a:t>
            </a:r>
            <a:r>
              <a:rPr lang="de-DE" dirty="0" smtClean="0"/>
              <a:t> GUI </a:t>
            </a:r>
            <a:r>
              <a:rPr lang="de-DE" dirty="0" err="1" smtClean="0"/>
              <a:t>controller</a:t>
            </a:r>
            <a:endParaRPr lang="de-DE" dirty="0"/>
          </a:p>
        </p:txBody>
      </p:sp>
      <p:sp>
        <p:nvSpPr>
          <p:cNvPr id="4" name="Datumsplatzhalter 3"/>
          <p:cNvSpPr>
            <a:spLocks noGrp="1"/>
          </p:cNvSpPr>
          <p:nvPr>
            <p:ph type="dt" sz="half" idx="10"/>
          </p:nvPr>
        </p:nvSpPr>
        <p:spPr/>
        <p:txBody>
          <a:bodyPr/>
          <a:lstStyle/>
          <a:p>
            <a:fld id="{FC2BBAF5-4C8D-491A-96E6-3A25C3C4B7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20</a:t>
            </a:fld>
            <a:endParaRPr lang="de-DE"/>
          </a:p>
        </p:txBody>
      </p:sp>
      <p:sp>
        <p:nvSpPr>
          <p:cNvPr id="2" name="Titel 1"/>
          <p:cNvSpPr>
            <a:spLocks noGrp="1"/>
          </p:cNvSpPr>
          <p:nvPr>
            <p:ph type="title"/>
          </p:nvPr>
        </p:nvSpPr>
        <p:spPr/>
        <p:txBody>
          <a:bodyPr/>
          <a:lstStyle/>
          <a:p>
            <a:r>
              <a:rPr lang="de-DE" dirty="0" smtClean="0"/>
              <a:t>Layer</a:t>
            </a:r>
            <a:endParaRPr lang="de-DE" dirty="0"/>
          </a:p>
        </p:txBody>
      </p:sp>
    </p:spTree>
    <p:extLst>
      <p:ext uri="{BB962C8B-B14F-4D97-AF65-F5344CB8AC3E}">
        <p14:creationId xmlns:p14="http://schemas.microsoft.com/office/powerpoint/2010/main" val="1899963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smtClean="0"/>
              <a:t>Relational </a:t>
            </a:r>
            <a:r>
              <a:rPr lang="de-DE" dirty="0" err="1" smtClean="0"/>
              <a:t>database</a:t>
            </a:r>
            <a:r>
              <a:rPr lang="de-DE" dirty="0" smtClean="0"/>
              <a:t> System</a:t>
            </a:r>
          </a:p>
          <a:p>
            <a:pPr lvl="1"/>
            <a:r>
              <a:rPr lang="de-DE" dirty="0" smtClean="0"/>
              <a:t>Not </a:t>
            </a:r>
            <a:r>
              <a:rPr lang="de-DE" dirty="0" err="1" smtClean="0"/>
              <a:t>object</a:t>
            </a:r>
            <a:r>
              <a:rPr lang="de-DE" dirty="0" smtClean="0"/>
              <a:t> </a:t>
            </a:r>
            <a:r>
              <a:rPr lang="de-DE" dirty="0" err="1" smtClean="0"/>
              <a:t>oriented</a:t>
            </a:r>
            <a:r>
              <a:rPr lang="de-DE" dirty="0" smtClean="0"/>
              <a:t>!</a:t>
            </a:r>
          </a:p>
          <a:p>
            <a:r>
              <a:rPr lang="de-DE" dirty="0" err="1" smtClean="0"/>
              <a:t>Widely</a:t>
            </a:r>
            <a:r>
              <a:rPr lang="de-DE" dirty="0" smtClean="0"/>
              <a:t> </a:t>
            </a:r>
            <a:r>
              <a:rPr lang="de-DE" dirty="0" err="1" smtClean="0"/>
              <a:t>spread</a:t>
            </a:r>
            <a:endParaRPr lang="de-DE" dirty="0" smtClean="0"/>
          </a:p>
          <a:p>
            <a:pPr lvl="1"/>
            <a:r>
              <a:rPr lang="de-DE" dirty="0" err="1" smtClean="0"/>
              <a:t>Regularly</a:t>
            </a:r>
            <a:r>
              <a:rPr lang="de-DE" dirty="0" smtClean="0"/>
              <a:t> </a:t>
            </a:r>
            <a:r>
              <a:rPr lang="de-DE" dirty="0" err="1" smtClean="0"/>
              <a:t>updated</a:t>
            </a:r>
            <a:endParaRPr lang="de-DE" dirty="0" smtClean="0"/>
          </a:p>
          <a:p>
            <a:pPr lvl="1"/>
            <a:r>
              <a:rPr lang="de-DE" dirty="0" err="1" smtClean="0"/>
              <a:t>Huge</a:t>
            </a:r>
            <a:r>
              <a:rPr lang="de-DE" dirty="0" smtClean="0"/>
              <a:t> </a:t>
            </a:r>
            <a:r>
              <a:rPr lang="de-DE" dirty="0" err="1" smtClean="0"/>
              <a:t>community</a:t>
            </a:r>
            <a:endParaRPr lang="de-DE" dirty="0" smtClean="0"/>
          </a:p>
          <a:p>
            <a:r>
              <a:rPr lang="de-DE" dirty="0" smtClean="0"/>
              <a:t>Open </a:t>
            </a:r>
            <a:r>
              <a:rPr lang="de-DE" dirty="0" err="1" smtClean="0"/>
              <a:t>source</a:t>
            </a:r>
            <a:endParaRPr lang="de-DE" dirty="0" smtClean="0"/>
          </a:p>
          <a:p>
            <a:pPr lvl="1"/>
            <a:endParaRPr lang="de-DE" dirty="0"/>
          </a:p>
        </p:txBody>
      </p:sp>
      <p:sp>
        <p:nvSpPr>
          <p:cNvPr id="2" name="Titel 1"/>
          <p:cNvSpPr>
            <a:spLocks noGrp="1"/>
          </p:cNvSpPr>
          <p:nvPr>
            <p:ph type="title"/>
          </p:nvPr>
        </p:nvSpPr>
        <p:spPr/>
        <p:txBody>
          <a:bodyPr/>
          <a:lstStyle/>
          <a:p>
            <a:r>
              <a:rPr lang="de-DE" dirty="0" smtClean="0"/>
              <a:t>Database</a:t>
            </a:r>
            <a:endParaRPr lang="de-DE" dirty="0"/>
          </a:p>
        </p:txBody>
      </p:sp>
    </p:spTree>
    <p:extLst>
      <p:ext uri="{BB962C8B-B14F-4D97-AF65-F5344CB8AC3E}">
        <p14:creationId xmlns:p14="http://schemas.microsoft.com/office/powerpoint/2010/main" val="1102652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481328"/>
            <a:ext cx="4546848" cy="4525963"/>
          </a:xfrm>
        </p:spPr>
        <p:txBody>
          <a:bodyPr>
            <a:normAutofit fontScale="92500"/>
          </a:bodyPr>
          <a:lstStyle/>
          <a:p>
            <a:r>
              <a:rPr lang="de-DE" dirty="0" err="1" smtClean="0"/>
              <a:t>Inheritence</a:t>
            </a:r>
            <a:r>
              <a:rPr lang="de-DE" dirty="0" smtClean="0"/>
              <a:t> </a:t>
            </a:r>
            <a:r>
              <a:rPr lang="de-DE" dirty="0" err="1" smtClean="0"/>
              <a:t>simulated</a:t>
            </a:r>
            <a:r>
              <a:rPr lang="de-DE" dirty="0" smtClean="0"/>
              <a:t>:</a:t>
            </a:r>
          </a:p>
          <a:p>
            <a:pPr lvl="1"/>
            <a:r>
              <a:rPr lang="de-DE" sz="2500" dirty="0"/>
              <a:t>Parent-</a:t>
            </a:r>
            <a:r>
              <a:rPr lang="de-DE" sz="2500" dirty="0" err="1"/>
              <a:t>table</a:t>
            </a:r>
            <a:r>
              <a:rPr lang="de-DE" sz="2500" dirty="0"/>
              <a:t> </a:t>
            </a:r>
            <a:r>
              <a:rPr lang="de-DE" sz="2500" dirty="0" err="1"/>
              <a:t>holds</a:t>
            </a:r>
            <a:r>
              <a:rPr lang="de-DE" sz="2500" dirty="0"/>
              <a:t> </a:t>
            </a:r>
            <a:r>
              <a:rPr lang="de-DE" sz="2500" dirty="0" err="1"/>
              <a:t>basic</a:t>
            </a:r>
            <a:r>
              <a:rPr lang="de-DE" sz="2500" dirty="0"/>
              <a:t> </a:t>
            </a:r>
            <a:r>
              <a:rPr lang="de-DE" sz="2500" dirty="0" err="1"/>
              <a:t>information</a:t>
            </a:r>
            <a:endParaRPr lang="de-DE" sz="2500" dirty="0"/>
          </a:p>
          <a:p>
            <a:pPr lvl="1"/>
            <a:r>
              <a:rPr lang="de-DE" sz="2500" dirty="0"/>
              <a:t>Child-</a:t>
            </a:r>
            <a:r>
              <a:rPr lang="de-DE" sz="2500" dirty="0" err="1"/>
              <a:t>table</a:t>
            </a:r>
            <a:r>
              <a:rPr lang="de-DE" sz="2500" dirty="0"/>
              <a:t> </a:t>
            </a:r>
            <a:r>
              <a:rPr lang="de-DE" sz="2500" dirty="0" err="1"/>
              <a:t>holds</a:t>
            </a:r>
            <a:r>
              <a:rPr lang="de-DE" sz="2500" dirty="0"/>
              <a:t> additional </a:t>
            </a:r>
            <a:r>
              <a:rPr lang="de-DE" sz="2500" dirty="0" err="1"/>
              <a:t>information</a:t>
            </a:r>
            <a:endParaRPr lang="de-DE" sz="2500" dirty="0"/>
          </a:p>
          <a:p>
            <a:pPr lvl="1"/>
            <a:r>
              <a:rPr lang="de-DE" sz="2500" dirty="0"/>
              <a:t>Primary </a:t>
            </a:r>
            <a:r>
              <a:rPr lang="de-DE" sz="2500" dirty="0" err="1"/>
              <a:t>key</a:t>
            </a:r>
            <a:r>
              <a:rPr lang="de-DE" sz="2500" dirty="0"/>
              <a:t> </a:t>
            </a:r>
            <a:r>
              <a:rPr lang="de-DE" sz="2500" dirty="0" err="1"/>
              <a:t>matching</a:t>
            </a:r>
            <a:endParaRPr lang="de-DE" sz="2500" dirty="0"/>
          </a:p>
          <a:p>
            <a:r>
              <a:rPr lang="de-DE" dirty="0" smtClean="0"/>
              <a:t>Advantages:</a:t>
            </a:r>
          </a:p>
          <a:p>
            <a:pPr lvl="1"/>
            <a:r>
              <a:rPr lang="de-DE" sz="2500" dirty="0" err="1"/>
              <a:t>No</a:t>
            </a:r>
            <a:r>
              <a:rPr lang="de-DE" sz="2500" dirty="0"/>
              <a:t> </a:t>
            </a:r>
            <a:r>
              <a:rPr lang="de-DE" sz="2500" dirty="0"/>
              <a:t>NULL </a:t>
            </a:r>
            <a:r>
              <a:rPr lang="de-DE" sz="2500" dirty="0" err="1"/>
              <a:t>values</a:t>
            </a:r>
            <a:endParaRPr lang="de-DE" sz="2500" dirty="0"/>
          </a:p>
          <a:p>
            <a:pPr lvl="1"/>
            <a:r>
              <a:rPr lang="de-DE" sz="2500" dirty="0" err="1"/>
              <a:t>No</a:t>
            </a:r>
            <a:r>
              <a:rPr lang="de-DE" sz="2500" dirty="0"/>
              <a:t> </a:t>
            </a:r>
            <a:r>
              <a:rPr lang="de-DE" sz="2500" dirty="0"/>
              <a:t>redundant </a:t>
            </a:r>
            <a:r>
              <a:rPr lang="de-DE" sz="2500" dirty="0" err="1"/>
              <a:t>information</a:t>
            </a:r>
            <a:endParaRPr lang="de-DE" sz="2500" dirty="0"/>
          </a:p>
          <a:p>
            <a:r>
              <a:rPr lang="de-DE" dirty="0" err="1" smtClean="0"/>
              <a:t>Disadvantages</a:t>
            </a:r>
            <a:r>
              <a:rPr lang="de-DE" dirty="0" smtClean="0"/>
              <a:t>:</a:t>
            </a:r>
          </a:p>
          <a:p>
            <a:pPr lvl="1"/>
            <a:r>
              <a:rPr lang="de-DE" sz="2500" dirty="0" err="1"/>
              <a:t>Many</a:t>
            </a:r>
            <a:r>
              <a:rPr lang="de-DE" sz="2500" dirty="0"/>
              <a:t> </a:t>
            </a:r>
            <a:r>
              <a:rPr lang="de-DE" sz="2500" dirty="0" err="1"/>
              <a:t>joins</a:t>
            </a:r>
            <a:r>
              <a:rPr lang="de-DE" sz="2500" dirty="0"/>
              <a:t> </a:t>
            </a:r>
            <a:r>
              <a:rPr lang="de-DE" sz="2500" dirty="0" err="1"/>
              <a:t>needed</a:t>
            </a:r>
            <a:endParaRPr lang="de-DE" sz="2500" dirty="0"/>
          </a:p>
        </p:txBody>
      </p:sp>
      <p:sp>
        <p:nvSpPr>
          <p:cNvPr id="5" name="Datumsplatzhalter 4"/>
          <p:cNvSpPr>
            <a:spLocks noGrp="1"/>
          </p:cNvSpPr>
          <p:nvPr>
            <p:ph type="dt" sz="half" idx="10"/>
          </p:nvPr>
        </p:nvSpPr>
        <p:spPr/>
        <p:txBody>
          <a:bodyPr/>
          <a:lstStyle/>
          <a:p>
            <a:fld id="{92E67AF8-A288-4266-A53C-E84C48E50EE2}"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22</a:t>
            </a:fld>
            <a:endParaRPr lang="de-DE"/>
          </a:p>
        </p:txBody>
      </p:sp>
      <p:sp>
        <p:nvSpPr>
          <p:cNvPr id="2" name="Titel 1"/>
          <p:cNvSpPr>
            <a:spLocks noGrp="1"/>
          </p:cNvSpPr>
          <p:nvPr>
            <p:ph type="title"/>
          </p:nvPr>
        </p:nvSpPr>
        <p:spPr/>
        <p:txBody>
          <a:bodyPr/>
          <a:lstStyle/>
          <a:p>
            <a:r>
              <a:rPr lang="de-AT" dirty="0" err="1" smtClean="0"/>
              <a:t>Object</a:t>
            </a:r>
            <a:r>
              <a:rPr lang="de-AT" dirty="0" smtClean="0"/>
              <a:t> </a:t>
            </a:r>
            <a:r>
              <a:rPr lang="de-AT" dirty="0" err="1" smtClean="0"/>
              <a:t>orientation</a:t>
            </a:r>
            <a:endParaRPr lang="de-AT" dirty="0"/>
          </a:p>
        </p:txBody>
      </p:sp>
      <p:pic>
        <p:nvPicPr>
          <p:cNvPr id="9" name="Inhaltsplatzhalter 4" descr="DB-Part.PNG"/>
          <p:cNvPicPr>
            <a:picLocks noChangeAspect="1"/>
          </p:cNvPicPr>
          <p:nvPr/>
        </p:nvPicPr>
        <p:blipFill rotWithShape="1">
          <a:blip r:embed="rId2">
            <a:extLst>
              <a:ext uri="{28A0092B-C50C-407E-A947-70E740481C1C}">
                <a14:useLocalDpi xmlns:a14="http://schemas.microsoft.com/office/drawing/2010/main" val="0"/>
              </a:ext>
            </a:extLst>
          </a:blip>
          <a:srcRect t="676" b="676"/>
          <a:stretch/>
        </p:blipFill>
        <p:spPr>
          <a:xfrm>
            <a:off x="5338120" y="1618983"/>
            <a:ext cx="3626368" cy="4395526"/>
          </a:xfrm>
          <a:prstGeom prst="rect">
            <a:avLst/>
          </a:prstGeom>
        </p:spPr>
      </p:pic>
      <p:pic>
        <p:nvPicPr>
          <p:cNvPr id="8" name="Bild 6" descr="service_vererbu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0378" y="1417638"/>
            <a:ext cx="4352142" cy="4843329"/>
          </a:xfrm>
          <a:prstGeom prst="rect">
            <a:avLst/>
          </a:prstGeom>
        </p:spPr>
      </p:pic>
    </p:spTree>
    <p:extLst>
      <p:ext uri="{BB962C8B-B14F-4D97-AF65-F5344CB8AC3E}">
        <p14:creationId xmlns:p14="http://schemas.microsoft.com/office/powerpoint/2010/main" val="129296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a:t>
            </a:r>
            <a:r>
              <a:rPr lang="en-GB" sz="2800" dirty="0" smtClean="0"/>
              <a:t>mapping</a:t>
            </a:r>
          </a:p>
          <a:p>
            <a:pPr lvl="1"/>
            <a:r>
              <a:rPr lang="en-GB" dirty="0" smtClean="0"/>
              <a:t>Work </a:t>
            </a:r>
            <a:r>
              <a:rPr lang="en-GB" dirty="0" smtClean="0"/>
              <a:t>on objects instead of </a:t>
            </a:r>
            <a:r>
              <a:rPr lang="en-GB" dirty="0" smtClean="0"/>
              <a:t>database</a:t>
            </a:r>
          </a:p>
          <a:p>
            <a:r>
              <a:rPr lang="en-GB" dirty="0" smtClean="0">
                <a:sym typeface="Wingdings"/>
              </a:rPr>
              <a:t>Updates </a:t>
            </a:r>
            <a:r>
              <a:rPr lang="en-GB" dirty="0" smtClean="0">
                <a:sym typeface="Wingdings"/>
              </a:rPr>
              <a:t>are distributed </a:t>
            </a:r>
            <a:r>
              <a:rPr lang="en-GB" dirty="0" smtClean="0">
                <a:sym typeface="Wingdings"/>
              </a:rPr>
              <a:t>regularly</a:t>
            </a:r>
          </a:p>
          <a:p>
            <a:r>
              <a:rPr lang="en-GB" dirty="0" smtClean="0">
                <a:sym typeface="Wingdings"/>
              </a:rPr>
              <a:t>Huge </a:t>
            </a:r>
            <a:r>
              <a:rPr lang="en-GB" dirty="0" smtClean="0">
                <a:sym typeface="Wingdings"/>
              </a:rPr>
              <a:t>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sp>
        <p:nvSpPr>
          <p:cNvPr id="5" name="Datumsplatzhalter 4"/>
          <p:cNvSpPr>
            <a:spLocks noGrp="1"/>
          </p:cNvSpPr>
          <p:nvPr>
            <p:ph type="dt" sz="half" idx="10"/>
          </p:nvPr>
        </p:nvSpPr>
        <p:spPr/>
        <p:txBody>
          <a:bodyPr/>
          <a:lstStyle/>
          <a:p>
            <a:fld id="{7D9EAA1B-51AF-4B3C-8DC4-33C68C3641F3}"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23</a:t>
            </a:fld>
            <a:endParaRPr lang="de-DE"/>
          </a:p>
        </p:txBody>
      </p:sp>
      <p:sp>
        <p:nvSpPr>
          <p:cNvPr id="2" name="Titel 1"/>
          <p:cNvSpPr>
            <a:spLocks noGrp="1"/>
          </p:cNvSpPr>
          <p:nvPr>
            <p:ph type="title"/>
          </p:nvPr>
        </p:nvSpPr>
        <p:spPr>
          <a:xfrm>
            <a:off x="827584" y="260648"/>
            <a:ext cx="7128792" cy="1143000"/>
          </a:xfrm>
        </p:spPr>
        <p:txBody>
          <a:bodyPr>
            <a:normAutofit/>
          </a:bodyPr>
          <a:lstStyle/>
          <a:p>
            <a:r>
              <a:rPr lang="de-DE" dirty="0" err="1" smtClean="0"/>
              <a:t>Hibernate</a:t>
            </a:r>
            <a:r>
              <a:rPr lang="de-DE" dirty="0" smtClean="0"/>
              <a:t> - an </a:t>
            </a:r>
            <a:r>
              <a:rPr lang="de-DE" dirty="0" err="1" smtClean="0"/>
              <a:t>overview</a:t>
            </a:r>
            <a:endParaRPr lang="de-DE"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4499992" y="4221088"/>
            <a:ext cx="4044827" cy="1481111"/>
          </a:xfrm>
          <a:prstGeom prst="rect">
            <a:avLst/>
          </a:prstGeom>
        </p:spPr>
      </p:pic>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
        <p:nvSpPr>
          <p:cNvPr id="4" name="Datumsplatzhalter 3"/>
          <p:cNvSpPr>
            <a:spLocks noGrp="1"/>
          </p:cNvSpPr>
          <p:nvPr>
            <p:ph type="dt" sz="half" idx="10"/>
          </p:nvPr>
        </p:nvSpPr>
        <p:spPr/>
        <p:txBody>
          <a:bodyPr/>
          <a:lstStyle/>
          <a:p>
            <a:fld id="{3EB62170-B108-4D64-9B64-143DC6000F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24</a:t>
            </a:fld>
            <a:endParaRPr lang="de-DE"/>
          </a:p>
        </p:txBody>
      </p:sp>
      <p:sp>
        <p:nvSpPr>
          <p:cNvPr id="2" name="Titel 1"/>
          <p:cNvSpPr>
            <a:spLocks noGrp="1"/>
          </p:cNvSpPr>
          <p:nvPr>
            <p:ph type="title"/>
          </p:nvPr>
        </p:nvSpPr>
        <p:spPr/>
        <p:txBody>
          <a:bodyPr/>
          <a:lstStyle/>
          <a:p>
            <a:r>
              <a:rPr lang="de-DE" dirty="0" smtClean="0"/>
              <a:t>Advantages</a:t>
            </a:r>
            <a:endParaRPr lang="de-DE" dirty="0"/>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sp>
        <p:nvSpPr>
          <p:cNvPr id="4" name="Datumsplatzhalter 3"/>
          <p:cNvSpPr>
            <a:spLocks noGrp="1"/>
          </p:cNvSpPr>
          <p:nvPr>
            <p:ph type="dt" sz="half" idx="10"/>
          </p:nvPr>
        </p:nvSpPr>
        <p:spPr/>
        <p:txBody>
          <a:bodyPr/>
          <a:lstStyle/>
          <a:p>
            <a:fld id="{5439CDA0-693F-4CFF-99B0-C6B38F13AC5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25</a:t>
            </a:fld>
            <a:endParaRPr lang="de-DE"/>
          </a:p>
        </p:txBody>
      </p:sp>
      <p:sp>
        <p:nvSpPr>
          <p:cNvPr id="2" name="Titel 1"/>
          <p:cNvSpPr>
            <a:spLocks noGrp="1"/>
          </p:cNvSpPr>
          <p:nvPr>
            <p:ph type="title"/>
          </p:nvPr>
        </p:nvSpPr>
        <p:spPr/>
        <p:txBody>
          <a:bodyPr>
            <a:normAutofit/>
          </a:bodyPr>
          <a:lstStyle/>
          <a:p>
            <a:r>
              <a:rPr lang="de-DE" dirty="0" smtClean="0"/>
              <a:t>Transactions</a:t>
            </a:r>
            <a:endParaRPr lang="de-DE" dirty="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3861048"/>
            <a:ext cx="5888052" cy="2127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sp>
        <p:nvSpPr>
          <p:cNvPr id="4" name="Datumsplatzhalter 3"/>
          <p:cNvSpPr>
            <a:spLocks noGrp="1"/>
          </p:cNvSpPr>
          <p:nvPr>
            <p:ph type="dt" sz="half" idx="10"/>
          </p:nvPr>
        </p:nvSpPr>
        <p:spPr/>
        <p:txBody>
          <a:bodyPr/>
          <a:lstStyle/>
          <a:p>
            <a:fld id="{426A248E-ED99-4C98-8A30-945EB6A9AE5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26</a:t>
            </a:fld>
            <a:endParaRPr lang="de-DE"/>
          </a:p>
        </p:txBody>
      </p:sp>
      <p:sp>
        <p:nvSpPr>
          <p:cNvPr id="2" name="Titel 1"/>
          <p:cNvSpPr>
            <a:spLocks noGrp="1"/>
          </p:cNvSpPr>
          <p:nvPr>
            <p:ph type="title"/>
          </p:nvPr>
        </p:nvSpPr>
        <p:spPr/>
        <p:txBody>
          <a:bodyPr>
            <a:normAutofit/>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
        <p:nvSpPr>
          <p:cNvPr id="4" name="Datumsplatzhalter 3"/>
          <p:cNvSpPr>
            <a:spLocks noGrp="1"/>
          </p:cNvSpPr>
          <p:nvPr>
            <p:ph type="dt" sz="half" idx="10"/>
          </p:nvPr>
        </p:nvSpPr>
        <p:spPr/>
        <p:txBody>
          <a:bodyPr/>
          <a:lstStyle/>
          <a:p>
            <a:fld id="{9999F398-98CA-40B5-8FB1-DF0463A99AB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28</a:t>
            </a:fld>
            <a:endParaRPr lang="de-DE"/>
          </a:p>
        </p:txBody>
      </p:sp>
      <p:sp>
        <p:nvSpPr>
          <p:cNvPr id="2" name="Titel 1"/>
          <p:cNvSpPr>
            <a:spLocks noGrp="1"/>
          </p:cNvSpPr>
          <p:nvPr>
            <p:ph type="title"/>
          </p:nvPr>
        </p:nvSpPr>
        <p:spPr/>
        <p:txBody>
          <a:bodyPr/>
          <a:lstStyle/>
          <a:p>
            <a:r>
              <a:rPr lang="en-GB" dirty="0" smtClean="0"/>
              <a:t>Benefits</a:t>
            </a:r>
            <a:endParaRPr lang="de-AT" dirty="0"/>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a:t>
            </a:r>
            <a:r>
              <a:rPr lang="de-AT" sz="2400" dirty="0" err="1" smtClean="0">
                <a:sym typeface="Wingdings" pitchFamily="2" charset="2"/>
              </a:rPr>
              <a:t>overflow</a:t>
            </a:r>
            <a:endParaRPr lang="de-AT" sz="2800" dirty="0" smtClean="0"/>
          </a:p>
        </p:txBody>
      </p:sp>
      <p:sp>
        <p:nvSpPr>
          <p:cNvPr id="4" name="Datumsplatzhalter 3"/>
          <p:cNvSpPr>
            <a:spLocks noGrp="1"/>
          </p:cNvSpPr>
          <p:nvPr>
            <p:ph type="dt" sz="half" idx="10"/>
          </p:nvPr>
        </p:nvSpPr>
        <p:spPr/>
        <p:txBody>
          <a:bodyPr/>
          <a:lstStyle/>
          <a:p>
            <a:fld id="{8E658758-4A00-4D9B-B1B5-C8A06F3ECE08}"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29</a:t>
            </a:fld>
            <a:endParaRPr lang="de-DE"/>
          </a:p>
        </p:txBody>
      </p:sp>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AT" sz="4000" dirty="0" smtClean="0"/>
              <a:t>Stefan Dunst</a:t>
            </a:r>
          </a:p>
          <a:p>
            <a:r>
              <a:rPr lang="de-AT" sz="4000" dirty="0" smtClean="0"/>
              <a:t>Christian Lins</a:t>
            </a:r>
          </a:p>
          <a:p>
            <a:r>
              <a:rPr lang="de-AT" sz="4000" dirty="0" smtClean="0"/>
              <a:t>Johannes Schwendinger</a:t>
            </a:r>
          </a:p>
          <a:p>
            <a:r>
              <a:rPr lang="de-AT" sz="4000" dirty="0" smtClean="0"/>
              <a:t>Markus Mohanty</a:t>
            </a:r>
          </a:p>
          <a:p>
            <a:r>
              <a:rPr lang="de-AT" sz="4000" dirty="0" smtClean="0"/>
              <a:t>Tobias Meusburger</a:t>
            </a:r>
          </a:p>
          <a:p>
            <a:r>
              <a:rPr lang="de-AT" sz="4000" dirty="0" smtClean="0"/>
              <a:t>Hubert Rall</a:t>
            </a:r>
          </a:p>
        </p:txBody>
      </p:sp>
      <p:sp>
        <p:nvSpPr>
          <p:cNvPr id="4" name="Datumsplatzhalter 3"/>
          <p:cNvSpPr>
            <a:spLocks noGrp="1"/>
          </p:cNvSpPr>
          <p:nvPr>
            <p:ph type="dt" sz="half" idx="10"/>
          </p:nvPr>
        </p:nvSpPr>
        <p:spPr/>
        <p:txBody>
          <a:bodyPr/>
          <a:lstStyle/>
          <a:p>
            <a:fld id="{49D33A8E-DCAC-4DE6-AA5C-03943D446B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a:t>
            </a:fld>
            <a:endParaRPr lang="de-DE"/>
          </a:p>
        </p:txBody>
      </p:sp>
      <p:sp>
        <p:nvSpPr>
          <p:cNvPr id="2" name="Titel 1"/>
          <p:cNvSpPr>
            <a:spLocks noGrp="1"/>
          </p:cNvSpPr>
          <p:nvPr>
            <p:ph type="title"/>
          </p:nvPr>
        </p:nvSpPr>
        <p:spPr/>
        <p:txBody>
          <a:bodyPr/>
          <a:lstStyle/>
          <a:p>
            <a:r>
              <a:rPr lang="de-AT" dirty="0" smtClean="0"/>
              <a:t>Team</a:t>
            </a:r>
            <a:endParaRPr lang="en-GB" dirty="0"/>
          </a:p>
        </p:txBody>
      </p:sp>
    </p:spTree>
    <p:extLst>
      <p:ext uri="{BB962C8B-B14F-4D97-AF65-F5344CB8AC3E}">
        <p14:creationId xmlns:p14="http://schemas.microsoft.com/office/powerpoint/2010/main" val="3280486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a:t>
            </a:r>
            <a:r>
              <a:rPr lang="de-AT" dirty="0" err="1" smtClean="0"/>
              <a:t>HashMap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
        <p:nvSpPr>
          <p:cNvPr id="4" name="Datumsplatzhalter 3"/>
          <p:cNvSpPr>
            <a:spLocks noGrp="1"/>
          </p:cNvSpPr>
          <p:nvPr>
            <p:ph type="dt" sz="half" idx="10"/>
          </p:nvPr>
        </p:nvSpPr>
        <p:spPr/>
        <p:txBody>
          <a:bodyPr/>
          <a:lstStyle/>
          <a:p>
            <a:fld id="{880E2B85-08A7-4DC9-B01B-5814540C0B7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30</a:t>
            </a:fld>
            <a:endParaRPr lang="de-DE"/>
          </a:p>
        </p:txBody>
      </p:sp>
      <p:sp>
        <p:nvSpPr>
          <p:cNvPr id="2" name="Titel 1"/>
          <p:cNvSpPr>
            <a:spLocks noGrp="1"/>
          </p:cNvSpPr>
          <p:nvPr>
            <p:ph type="title"/>
          </p:nvPr>
        </p:nvSpPr>
        <p:spPr/>
        <p:txBody>
          <a:bodyPr/>
          <a:lstStyle/>
          <a:p>
            <a:r>
              <a:rPr lang="de-AT" dirty="0" smtClean="0"/>
              <a:t>Solutions</a:t>
            </a:r>
            <a:endParaRPr lang="de-AT" dirty="0"/>
          </a:p>
        </p:txBody>
      </p:sp>
    </p:spTree>
    <p:extLst>
      <p:ext uri="{BB962C8B-B14F-4D97-AF65-F5344CB8AC3E}">
        <p14:creationId xmlns:p14="http://schemas.microsoft.com/office/powerpoint/2010/main" val="2437694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err="1">
              <a:sym typeface="Wingdings" pitchFamily="2" charset="2"/>
            </a:endParaRPr>
          </a:p>
          <a:p>
            <a:r>
              <a:rPr lang="de-AT" sz="2400" dirty="0" err="1" smtClean="0">
                <a:sym typeface="Wingdings" pitchFamily="2" charset="2"/>
              </a:rPr>
              <a:t>Recursiv</a:t>
            </a:r>
            <a:r>
              <a:rPr lang="de-AT" sz="2400" dirty="0" smtClean="0">
                <a:sym typeface="Wingdings" pitchFamily="2" charset="2"/>
              </a:rPr>
              <a:t> </a:t>
            </a:r>
            <a:r>
              <a:rPr lang="de-AT" sz="2400" dirty="0" err="1" smtClean="0">
                <a:sym typeface="Wingdings" pitchFamily="2" charset="2"/>
              </a:rPr>
              <a:t>map</a:t>
            </a:r>
            <a:r>
              <a:rPr lang="de-AT" sz="2400" dirty="0" smtClean="0">
                <a:sym typeface="Wingdings" pitchFamily="2" charset="2"/>
              </a:rPr>
              <a:t> </a:t>
            </a:r>
            <a:r>
              <a:rPr lang="de-AT" sz="2400" dirty="0" err="1" smtClean="0">
                <a:sym typeface="Wingdings" pitchFamily="2" charset="2"/>
              </a:rPr>
              <a:t>other</a:t>
            </a:r>
            <a:r>
              <a:rPr lang="de-AT" sz="2400" dirty="0" smtClean="0">
                <a:sym typeface="Wingdings" pitchFamily="2" charset="2"/>
              </a:rPr>
              <a:t> </a:t>
            </a:r>
            <a:r>
              <a:rPr lang="de-AT" sz="2400" dirty="0" err="1" smtClean="0">
                <a:sym typeface="Wingdings" pitchFamily="2" charset="2"/>
              </a:rPr>
              <a:t>objects</a:t>
            </a:r>
            <a:endParaRPr lang="de-AT" sz="2400" dirty="0" smtClean="0">
              <a:sym typeface="Wingdings" pitchFamily="2" charset="2"/>
            </a:endParaRPr>
          </a:p>
        </p:txBody>
      </p:sp>
      <p:sp>
        <p:nvSpPr>
          <p:cNvPr id="4" name="Datumsplatzhalter 3"/>
          <p:cNvSpPr>
            <a:spLocks noGrp="1"/>
          </p:cNvSpPr>
          <p:nvPr>
            <p:ph type="dt" sz="half" idx="10"/>
          </p:nvPr>
        </p:nvSpPr>
        <p:spPr/>
        <p:txBody>
          <a:bodyPr/>
          <a:lstStyle/>
          <a:p>
            <a:fld id="{494A0C5A-81F6-4E10-A5DB-10CC8DE41E8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31</a:t>
            </a:fld>
            <a:endParaRPr lang="de-DE"/>
          </a:p>
        </p:txBody>
      </p:sp>
      <p:sp>
        <p:nvSpPr>
          <p:cNvPr id="2" name="Titel 1"/>
          <p:cNvSpPr>
            <a:spLocks noGrp="1"/>
          </p:cNvSpPr>
          <p:nvPr>
            <p:ph type="title"/>
          </p:nvPr>
        </p:nvSpPr>
        <p:spPr/>
        <p:txBody>
          <a:bodyPr/>
          <a:lstStyle/>
          <a:p>
            <a:r>
              <a:rPr lang="de-AT" dirty="0" err="1" smtClean="0"/>
              <a:t>Functionality</a:t>
            </a:r>
            <a:endParaRPr lang="de-AT" dirty="0"/>
          </a:p>
        </p:txBody>
      </p:sp>
    </p:spTree>
    <p:extLst>
      <p:ext uri="{BB962C8B-B14F-4D97-AF65-F5344CB8AC3E}">
        <p14:creationId xmlns:p14="http://schemas.microsoft.com/office/powerpoint/2010/main" val="917472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600200"/>
            <a:ext cx="8075240" cy="4525963"/>
          </a:xfrm>
          <a:prstGeom prst="rect">
            <a:avLst/>
          </a:prstGeo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states</a:t>
            </a:r>
            <a:r>
              <a:rPr lang="de-AT" dirty="0" smtClean="0"/>
              <a:t>)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
        <p:nvSpPr>
          <p:cNvPr id="4" name="Datumsplatzhalter 3"/>
          <p:cNvSpPr>
            <a:spLocks noGrp="1"/>
          </p:cNvSpPr>
          <p:nvPr>
            <p:ph type="dt" sz="half" idx="10"/>
          </p:nvPr>
        </p:nvSpPr>
        <p:spPr/>
        <p:txBody>
          <a:bodyPr/>
          <a:lstStyle/>
          <a:p>
            <a:fld id="{97FFFF32-2F1E-4621-8436-2AF8FA1B9B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32</a:t>
            </a:fld>
            <a:endParaRPr lang="de-DE"/>
          </a:p>
        </p:txBody>
      </p:sp>
      <p:sp>
        <p:nvSpPr>
          <p:cNvPr id="2" name="Titel 1"/>
          <p:cNvSpPr>
            <a:spLocks noGrp="1"/>
          </p:cNvSpPr>
          <p:nvPr>
            <p:ph type="title"/>
          </p:nvPr>
        </p:nvSpPr>
        <p:spPr/>
        <p:txBody>
          <a:bodyPr/>
          <a:lstStyle/>
          <a:p>
            <a:r>
              <a:rPr lang="de-AT" dirty="0" smtClean="0"/>
              <a:t>State Pattern</a:t>
            </a:r>
            <a:endParaRPr lang="de-AT" dirty="0"/>
          </a:p>
        </p:txBody>
      </p:sp>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57200" y="2831926"/>
            <a:ext cx="4038600" cy="1824386"/>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10"/>
          </p:nvPr>
        </p:nvSpPr>
        <p:spPr/>
        <p:txBody>
          <a:bodyPr/>
          <a:lstStyle/>
          <a:p>
            <a:fld id="{2E7523D4-9918-4AA3-A37C-D8E4BAE55AB7}"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33</a:t>
            </a:fld>
            <a:endParaRPr lang="de-DE"/>
          </a:p>
        </p:txBody>
      </p:sp>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56822" y="2856263"/>
            <a:ext cx="1470962" cy="43088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200" b="1" i="1" dirty="0" err="1" smtClean="0"/>
              <a:t>Context</a:t>
            </a:r>
            <a:endParaRPr lang="en-GB" sz="2200" b="1" i="1" dirty="0"/>
          </a:p>
        </p:txBody>
      </p:sp>
      <p:sp>
        <p:nvSpPr>
          <p:cNvPr id="5" name="Textfeld 4"/>
          <p:cNvSpPr txBox="1"/>
          <p:nvPr/>
        </p:nvSpPr>
        <p:spPr>
          <a:xfrm>
            <a:off x="6084168" y="1962998"/>
            <a:ext cx="3017173" cy="1107996"/>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200" b="1" i="1" dirty="0" smtClean="0"/>
              <a:t>Abstract State</a:t>
            </a:r>
          </a:p>
          <a:p>
            <a:r>
              <a:rPr lang="de-AT" sz="2200" b="1" i="1" dirty="0" err="1" smtClean="0"/>
              <a:t>Methods</a:t>
            </a:r>
            <a:r>
              <a:rPr lang="de-AT" sz="2200" b="1" i="1" dirty="0" smtClean="0"/>
              <a:t> </a:t>
            </a:r>
            <a:r>
              <a:rPr lang="de-AT" sz="2200" b="1" i="1" dirty="0" err="1" smtClean="0"/>
              <a:t>throw</a:t>
            </a:r>
            <a:r>
              <a:rPr lang="de-AT" sz="2200" b="1" i="1" dirty="0"/>
              <a:t> </a:t>
            </a:r>
            <a:endParaRPr lang="de-AT" sz="2200" b="1" i="1" dirty="0" smtClean="0"/>
          </a:p>
          <a:p>
            <a:r>
              <a:rPr lang="de-AT" sz="2200" b="1" i="1" dirty="0" err="1" smtClean="0"/>
              <a:t>IllegalStateException</a:t>
            </a:r>
            <a:endParaRPr lang="en-GB" sz="2200" b="1" i="1" dirty="0"/>
          </a:p>
        </p:txBody>
      </p:sp>
      <p:sp>
        <p:nvSpPr>
          <p:cNvPr id="6" name="Textfeld 5"/>
          <p:cNvSpPr txBox="1"/>
          <p:nvPr/>
        </p:nvSpPr>
        <p:spPr>
          <a:xfrm>
            <a:off x="107504" y="4339263"/>
            <a:ext cx="5040560" cy="1107996"/>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200" b="1" i="1" dirty="0" err="1" smtClean="0"/>
              <a:t>Concrete</a:t>
            </a:r>
            <a:r>
              <a:rPr lang="de-AT" sz="2200" b="1" i="1" dirty="0" smtClean="0"/>
              <a:t> States</a:t>
            </a:r>
          </a:p>
          <a:p>
            <a:r>
              <a:rPr lang="de-AT" sz="2200" b="1" i="1" dirty="0" err="1" smtClean="0"/>
              <a:t>Example</a:t>
            </a:r>
            <a:r>
              <a:rPr lang="de-AT" sz="2200" b="1" i="1" dirty="0" smtClean="0"/>
              <a:t>: </a:t>
            </a:r>
            <a:r>
              <a:rPr lang="de-AT" sz="2200" b="1" i="1" dirty="0" err="1" smtClean="0"/>
              <a:t>payment</a:t>
            </a:r>
            <a:r>
              <a:rPr lang="de-AT" sz="2200" b="1" i="1" dirty="0" smtClean="0"/>
              <a:t> </a:t>
            </a:r>
            <a:r>
              <a:rPr lang="de-AT" sz="2200" b="1" i="1" dirty="0" err="1" smtClean="0"/>
              <a:t>only</a:t>
            </a:r>
            <a:r>
              <a:rPr lang="de-AT" sz="2200" b="1" i="1" dirty="0" smtClean="0"/>
              <a:t> </a:t>
            </a:r>
            <a:r>
              <a:rPr lang="de-AT" sz="2200" b="1" i="1" dirty="0" err="1" smtClean="0"/>
              <a:t>works</a:t>
            </a:r>
            <a:r>
              <a:rPr lang="de-AT" sz="2200" b="1" i="1" dirty="0" smtClean="0"/>
              <a:t> in </a:t>
            </a:r>
            <a:r>
              <a:rPr lang="de-AT" sz="2200" b="1" i="1" dirty="0" err="1" smtClean="0"/>
              <a:t>the</a:t>
            </a:r>
            <a:r>
              <a:rPr lang="de-AT" sz="2200" b="1" i="1" dirty="0" smtClean="0"/>
              <a:t> </a:t>
            </a:r>
            <a:r>
              <a:rPr lang="de-AT" sz="2200" b="1" i="1" dirty="0" err="1" smtClean="0"/>
              <a:t>PaymentState</a:t>
            </a:r>
            <a:endParaRPr lang="en-GB" sz="2200" b="1" i="1" dirty="0"/>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a:t>E</a:t>
            </a:r>
            <a:r>
              <a:rPr lang="de-AT" dirty="0" smtClean="0"/>
              <a:t>asy</a:t>
            </a:r>
            <a:r>
              <a:rPr lang="de-AT" dirty="0" smtClean="0"/>
              <a:t>,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r>
              <a:rPr lang="de-AT" dirty="0" err="1" smtClean="0"/>
              <a:t>Comfortable</a:t>
            </a:r>
            <a:r>
              <a:rPr lang="de-AT" dirty="0" smtClean="0"/>
              <a:t> </a:t>
            </a:r>
            <a:r>
              <a:rPr lang="de-AT" dirty="0" err="1" smtClean="0"/>
              <a:t>developement</a:t>
            </a:r>
            <a:endParaRPr lang="de-AT" dirty="0"/>
          </a:p>
          <a:p>
            <a:endParaRPr lang="de-AT" dirty="0" smtClean="0"/>
          </a:p>
          <a:p>
            <a:pPr lvl="1"/>
            <a:endParaRPr lang="en-GB" dirty="0"/>
          </a:p>
        </p:txBody>
      </p:sp>
      <p:sp>
        <p:nvSpPr>
          <p:cNvPr id="4" name="Datumsplatzhalter 3"/>
          <p:cNvSpPr>
            <a:spLocks noGrp="1"/>
          </p:cNvSpPr>
          <p:nvPr>
            <p:ph type="dt" sz="half" idx="10"/>
          </p:nvPr>
        </p:nvSpPr>
        <p:spPr/>
        <p:txBody>
          <a:bodyPr/>
          <a:lstStyle/>
          <a:p>
            <a:fld id="{3E12EF33-C813-460D-88C7-269E703776C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34</a:t>
            </a:fld>
            <a:endParaRPr lang="de-DE"/>
          </a:p>
        </p:txBody>
      </p:sp>
      <p:sp>
        <p:nvSpPr>
          <p:cNvPr id="2" name="Titel 1"/>
          <p:cNvSpPr>
            <a:spLocks noGrp="1"/>
          </p:cNvSpPr>
          <p:nvPr>
            <p:ph type="title"/>
          </p:nvPr>
        </p:nvSpPr>
        <p:spPr/>
        <p:txBody>
          <a:bodyPr/>
          <a:lstStyle/>
          <a:p>
            <a:r>
              <a:rPr lang="de-AT" dirty="0" smtClean="0"/>
              <a:t>State Pattern - Advantages</a:t>
            </a:r>
            <a:endParaRPr lang="en-GB" dirty="0"/>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en-GB" dirty="0"/>
              <a:t>Platform independent</a:t>
            </a:r>
            <a:endParaRPr lang="de-AT" dirty="0"/>
          </a:p>
          <a:p>
            <a:pPr lvl="1"/>
            <a:r>
              <a:rPr lang="de-AT" dirty="0"/>
              <a:t>S</a:t>
            </a:r>
            <a:r>
              <a:rPr lang="de-AT" dirty="0" smtClean="0"/>
              <a:t>ame </a:t>
            </a:r>
            <a:r>
              <a:rPr lang="de-AT" dirty="0" err="1" smtClean="0"/>
              <a:t>look</a:t>
            </a:r>
            <a:r>
              <a:rPr lang="de-AT" dirty="0" smtClean="0"/>
              <a:t> </a:t>
            </a:r>
            <a:r>
              <a:rPr lang="de-AT" dirty="0" err="1" smtClean="0"/>
              <a:t>and</a:t>
            </a:r>
            <a:r>
              <a:rPr lang="de-AT" dirty="0" smtClean="0"/>
              <a:t> </a:t>
            </a:r>
            <a:r>
              <a:rPr lang="de-AT" dirty="0" err="1" smtClean="0"/>
              <a:t>feel</a:t>
            </a:r>
            <a:r>
              <a:rPr lang="de-AT" dirty="0" smtClean="0"/>
              <a:t> on all </a:t>
            </a:r>
            <a:r>
              <a:rPr lang="de-AT" dirty="0" err="1" smtClean="0"/>
              <a:t>platforms</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sp>
        <p:nvSpPr>
          <p:cNvPr id="5" name="Datumsplatzhalter 4"/>
          <p:cNvSpPr>
            <a:spLocks noGrp="1"/>
          </p:cNvSpPr>
          <p:nvPr>
            <p:ph type="dt" sz="half" idx="10"/>
          </p:nvPr>
        </p:nvSpPr>
        <p:spPr/>
        <p:txBody>
          <a:bodyPr/>
          <a:lstStyle/>
          <a:p>
            <a:fld id="{8F13D7E9-A6F3-4C11-9876-36D3E73ACBF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35</a:t>
            </a:fld>
            <a:endParaRPr lang="de-DE"/>
          </a:p>
        </p:txBody>
      </p:sp>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285750" lvl="0" indent="-285750"/>
            <a:r>
              <a:rPr lang="de-AT" dirty="0" err="1" smtClean="0"/>
              <a:t>No</a:t>
            </a:r>
            <a:r>
              <a:rPr lang="de-AT" dirty="0" smtClean="0"/>
              <a:t> </a:t>
            </a:r>
            <a:r>
              <a:rPr lang="de-AT" dirty="0" err="1" smtClean="0"/>
              <a:t>interfaces</a:t>
            </a:r>
            <a:r>
              <a:rPr lang="de-AT" dirty="0" smtClean="0"/>
              <a:t> </a:t>
            </a:r>
            <a:r>
              <a:rPr lang="de-AT" dirty="0" err="1" smtClean="0"/>
              <a:t>available</a:t>
            </a:r>
            <a:r>
              <a:rPr lang="de-AT" dirty="0" smtClean="0"/>
              <a:t> </a:t>
            </a:r>
            <a:r>
              <a:rPr lang="de-AT" dirty="0" err="1" smtClean="0"/>
              <a:t>for</a:t>
            </a:r>
            <a:r>
              <a:rPr lang="de-AT" dirty="0" smtClean="0"/>
              <a:t> </a:t>
            </a:r>
            <a:r>
              <a:rPr lang="de-AT" dirty="0" err="1" smtClean="0"/>
              <a:t>implementation</a:t>
            </a:r>
            <a:endParaRPr lang="de-AT" dirty="0"/>
          </a:p>
          <a:p>
            <a:pPr marL="285750" lvl="0" indent="-285750"/>
            <a:r>
              <a:rPr lang="en-US" dirty="0"/>
              <a:t>Adapter classes inherit </a:t>
            </a:r>
            <a:r>
              <a:rPr lang="en-US" dirty="0" smtClean="0"/>
              <a:t>directly </a:t>
            </a:r>
            <a:r>
              <a:rPr lang="en-US" dirty="0"/>
              <a:t>from domain objects </a:t>
            </a:r>
            <a:r>
              <a:rPr lang="en-US" dirty="0" smtClean="0"/>
              <a:t>of team F</a:t>
            </a:r>
            <a:endParaRPr lang="de-AT" dirty="0"/>
          </a:p>
          <a:p>
            <a:pPr marL="285750" lvl="0" indent="-285750"/>
            <a:r>
              <a:rPr lang="en-US" dirty="0"/>
              <a:t>Every adapter implements a generic adapter interface</a:t>
            </a:r>
            <a:endParaRPr lang="de-AT" dirty="0"/>
          </a:p>
          <a:p>
            <a:endParaRPr lang="en-GB" dirty="0"/>
          </a:p>
        </p:txBody>
      </p:sp>
      <p:sp>
        <p:nvSpPr>
          <p:cNvPr id="4" name="Datumsplatzhalter 3"/>
          <p:cNvSpPr>
            <a:spLocks noGrp="1"/>
          </p:cNvSpPr>
          <p:nvPr>
            <p:ph type="dt" sz="half" idx="10"/>
          </p:nvPr>
        </p:nvSpPr>
        <p:spPr/>
        <p:txBody>
          <a:bodyPr/>
          <a:lstStyle/>
          <a:p>
            <a:fld id="{D2A5F1D4-86A2-4184-B9E5-64204698520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36</a:t>
            </a:fld>
            <a:endParaRPr lang="de-DE"/>
          </a:p>
        </p:txBody>
      </p:sp>
      <p:sp>
        <p:nvSpPr>
          <p:cNvPr id="2" name="Titel 1"/>
          <p:cNvSpPr>
            <a:spLocks noGrp="1"/>
          </p:cNvSpPr>
          <p:nvPr>
            <p:ph type="title"/>
          </p:nvPr>
        </p:nvSpPr>
        <p:spPr/>
        <p:txBody>
          <a:bodyPr/>
          <a:lstStyle/>
          <a:p>
            <a:r>
              <a:rPr lang="de-AT" dirty="0" smtClean="0"/>
              <a:t>Integration</a:t>
            </a:r>
            <a:endParaRPr lang="en-GB" dirty="0"/>
          </a:p>
        </p:txBody>
      </p:sp>
    </p:spTree>
    <p:extLst>
      <p:ext uri="{BB962C8B-B14F-4D97-AF65-F5344CB8AC3E}">
        <p14:creationId xmlns:p14="http://schemas.microsoft.com/office/powerpoint/2010/main" val="36651802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5753" y="2281440"/>
            <a:ext cx="5612494" cy="2925357"/>
          </a:xfrm>
        </p:spPr>
      </p:pic>
      <p:sp>
        <p:nvSpPr>
          <p:cNvPr id="3" name="Datumsplatzhalter 2"/>
          <p:cNvSpPr>
            <a:spLocks noGrp="1"/>
          </p:cNvSpPr>
          <p:nvPr>
            <p:ph type="dt" sz="half" idx="10"/>
          </p:nvPr>
        </p:nvSpPr>
        <p:spPr/>
        <p:txBody>
          <a:bodyPr/>
          <a:lstStyle/>
          <a:p>
            <a:fld id="{ED5DBE81-564E-4293-A978-EC96D954A81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37</a:t>
            </a:fld>
            <a:endParaRPr lang="de-DE"/>
          </a:p>
        </p:txBody>
      </p:sp>
      <p:sp>
        <p:nvSpPr>
          <p:cNvPr id="2" name="Titel 1"/>
          <p:cNvSpPr>
            <a:spLocks noGrp="1"/>
          </p:cNvSpPr>
          <p:nvPr>
            <p:ph type="title"/>
          </p:nvPr>
        </p:nvSpPr>
        <p:spPr/>
        <p:txBody>
          <a:bodyPr/>
          <a:lstStyle/>
          <a:p>
            <a:r>
              <a:rPr lang="de-AT" dirty="0" smtClean="0"/>
              <a:t>Integration</a:t>
            </a:r>
            <a:endParaRPr lang="en-GB" dirty="0"/>
          </a:p>
        </p:txBody>
      </p:sp>
    </p:spTree>
    <p:extLst>
      <p:ext uri="{BB962C8B-B14F-4D97-AF65-F5344CB8AC3E}">
        <p14:creationId xmlns:p14="http://schemas.microsoft.com/office/powerpoint/2010/main" val="185386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a:t>
            </a:r>
            <a:r>
              <a:rPr lang="de-AT" dirty="0" err="1"/>
              <a:t>w</a:t>
            </a:r>
            <a:r>
              <a:rPr lang="de-AT" dirty="0" err="1" smtClean="0"/>
              <a:t>indow</a:t>
            </a:r>
            <a:r>
              <a:rPr lang="de-AT" dirty="0" smtClean="0"/>
              <a:t>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messagebox</a:t>
            </a:r>
            <a:r>
              <a:rPr lang="de-AT" dirty="0" smtClean="0"/>
              <a:t> </a:t>
            </a:r>
            <a:r>
              <a:rPr lang="de-AT" dirty="0" err="1" smtClean="0"/>
              <a:t>for</a:t>
            </a:r>
            <a:r>
              <a:rPr lang="de-AT" dirty="0" smtClean="0"/>
              <a:t> „Day end </a:t>
            </a:r>
            <a:r>
              <a:rPr lang="de-AT" dirty="0" err="1" smtClean="0"/>
              <a:t>closing</a:t>
            </a:r>
            <a:r>
              <a:rPr lang="de-AT" dirty="0" smtClean="0"/>
              <a:t>“</a:t>
            </a:r>
            <a:endParaRPr lang="de-AT" dirty="0"/>
          </a:p>
          <a:p>
            <a:endParaRPr lang="en-GB" dirty="0"/>
          </a:p>
        </p:txBody>
      </p:sp>
      <p:sp>
        <p:nvSpPr>
          <p:cNvPr id="4" name="Datumsplatzhalter 3"/>
          <p:cNvSpPr>
            <a:spLocks noGrp="1"/>
          </p:cNvSpPr>
          <p:nvPr>
            <p:ph type="dt" sz="half" idx="10"/>
          </p:nvPr>
        </p:nvSpPr>
        <p:spPr/>
        <p:txBody>
          <a:bodyPr/>
          <a:lstStyle/>
          <a:p>
            <a:fld id="{1790F267-A6C9-4F1A-8CA0-12142A02D7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38</a:t>
            </a:fld>
            <a:endParaRPr lang="de-DE"/>
          </a:p>
        </p:txBody>
      </p:sp>
      <p:sp>
        <p:nvSpPr>
          <p:cNvPr id="2" name="Titel 1"/>
          <p:cNvSpPr>
            <a:spLocks noGrp="1"/>
          </p:cNvSpPr>
          <p:nvPr>
            <p:ph type="title"/>
          </p:nvPr>
        </p:nvSpPr>
        <p:spPr/>
        <p:txBody>
          <a:bodyPr>
            <a:normAutofit fontScale="90000"/>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Tree>
    <p:extLst>
      <p:ext uri="{BB962C8B-B14F-4D97-AF65-F5344CB8AC3E}">
        <p14:creationId xmlns:p14="http://schemas.microsoft.com/office/powerpoint/2010/main" val="5875055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Automatic</a:t>
            </a:r>
            <a:r>
              <a:rPr lang="de-AT" dirty="0" smtClean="0"/>
              <a:t> </a:t>
            </a:r>
            <a:r>
              <a:rPr lang="de-AT" dirty="0" err="1" smtClean="0"/>
              <a:t>property</a:t>
            </a:r>
            <a:r>
              <a:rPr lang="de-AT" dirty="0" smtClean="0"/>
              <a:t> </a:t>
            </a:r>
            <a:r>
              <a:rPr lang="de-AT" dirty="0" err="1" smtClean="0"/>
              <a:t>binding</a:t>
            </a:r>
            <a:endParaRPr lang="de-AT" dirty="0"/>
          </a:p>
        </p:txBody>
      </p:sp>
      <p:sp>
        <p:nvSpPr>
          <p:cNvPr id="3" name="Datumsplatzhalter 2"/>
          <p:cNvSpPr>
            <a:spLocks noGrp="1"/>
          </p:cNvSpPr>
          <p:nvPr>
            <p:ph type="dt" sz="half" idx="10"/>
          </p:nvPr>
        </p:nvSpPr>
        <p:spPr/>
        <p:txBody>
          <a:bodyPr/>
          <a:lstStyle/>
          <a:p>
            <a:fld id="{783C0057-F081-4236-BFCD-B62A024237D2}"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39</a:t>
            </a:fld>
            <a:endParaRPr lang="de-DE"/>
          </a:p>
        </p:txBody>
      </p:sp>
      <p:sp>
        <p:nvSpPr>
          <p:cNvPr id="2" name="Titel 1"/>
          <p:cNvSpPr>
            <a:spLocks noGrp="1"/>
          </p:cNvSpPr>
          <p:nvPr>
            <p:ph type="title"/>
          </p:nvPr>
        </p:nvSpPr>
        <p:spPr/>
        <p:txBody>
          <a:bodyPr/>
          <a:lstStyle/>
          <a:p>
            <a:r>
              <a:rPr lang="de-AT" dirty="0" smtClean="0"/>
              <a:t>Java Server </a:t>
            </a:r>
            <a:r>
              <a:rPr lang="de-AT" dirty="0" err="1" smtClean="0"/>
              <a:t>Faces</a:t>
            </a:r>
            <a:r>
              <a:rPr lang="de-AT" dirty="0" smtClean="0"/>
              <a:t> (JSF)</a:t>
            </a:r>
            <a:endParaRPr lang="de-AT"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267965"/>
            <a:ext cx="86106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5157192"/>
            <a:ext cx="7696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278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AT" sz="3600" dirty="0" smtClean="0"/>
              <a:t>Hotelsoftware „</a:t>
            </a:r>
            <a:r>
              <a:rPr lang="de-AT" sz="3600" dirty="0" err="1" smtClean="0"/>
              <a:t>Roomanizer</a:t>
            </a:r>
            <a:r>
              <a:rPr lang="de-AT" sz="3600" dirty="0" smtClean="0"/>
              <a:t>“</a:t>
            </a:r>
          </a:p>
          <a:p>
            <a:pPr lvl="1"/>
            <a:r>
              <a:rPr lang="de-AT" sz="3200" dirty="0" smtClean="0"/>
              <a:t>Focus on </a:t>
            </a:r>
            <a:r>
              <a:rPr lang="de-AT" sz="3200" dirty="0" err="1" smtClean="0"/>
              <a:t>key</a:t>
            </a:r>
            <a:r>
              <a:rPr lang="de-AT" sz="3200" dirty="0" smtClean="0"/>
              <a:t> </a:t>
            </a:r>
            <a:r>
              <a:rPr lang="de-AT" sz="3200" dirty="0" err="1" smtClean="0"/>
              <a:t>processes</a:t>
            </a:r>
            <a:endParaRPr lang="de-AT" sz="3200" dirty="0" smtClean="0"/>
          </a:p>
          <a:p>
            <a:pPr lvl="1"/>
            <a:r>
              <a:rPr lang="de-AT" sz="3200" dirty="0" err="1" smtClean="0"/>
              <a:t>No</a:t>
            </a:r>
            <a:r>
              <a:rPr lang="de-AT" sz="3200" dirty="0" smtClean="0"/>
              <a:t> </a:t>
            </a:r>
            <a:r>
              <a:rPr lang="de-AT" sz="3200" dirty="0" err="1" smtClean="0"/>
              <a:t>accounting</a:t>
            </a:r>
            <a:endParaRPr lang="de-AT" sz="3200" dirty="0" smtClean="0"/>
          </a:p>
          <a:p>
            <a:pPr lvl="1"/>
            <a:r>
              <a:rPr lang="de-AT" sz="3200" dirty="0" err="1" smtClean="0"/>
              <a:t>No</a:t>
            </a:r>
            <a:r>
              <a:rPr lang="de-AT" sz="3200" dirty="0" smtClean="0"/>
              <a:t> human </a:t>
            </a:r>
            <a:r>
              <a:rPr lang="de-AT" sz="3200" dirty="0" err="1" smtClean="0"/>
              <a:t>resources</a:t>
            </a:r>
            <a:r>
              <a:rPr lang="de-AT" sz="3200" dirty="0" smtClean="0"/>
              <a:t> </a:t>
            </a:r>
            <a:r>
              <a:rPr lang="de-AT" sz="3200" dirty="0" err="1" smtClean="0"/>
              <a:t>management</a:t>
            </a:r>
            <a:endParaRPr lang="de-AT" sz="3200" dirty="0" smtClean="0"/>
          </a:p>
          <a:p>
            <a:pPr lvl="1"/>
            <a:r>
              <a:rPr lang="de-AT" sz="3200" dirty="0" err="1" smtClean="0"/>
              <a:t>No</a:t>
            </a:r>
            <a:r>
              <a:rPr lang="de-AT" sz="3200" dirty="0" smtClean="0"/>
              <a:t> time </a:t>
            </a:r>
            <a:r>
              <a:rPr lang="de-AT" sz="3200" dirty="0" err="1" smtClean="0"/>
              <a:t>and</a:t>
            </a:r>
            <a:r>
              <a:rPr lang="de-AT" sz="3200" dirty="0" smtClean="0"/>
              <a:t> </a:t>
            </a:r>
            <a:r>
              <a:rPr lang="de-AT" sz="3200" dirty="0" err="1" smtClean="0"/>
              <a:t>attendence</a:t>
            </a:r>
            <a:r>
              <a:rPr lang="de-AT" sz="3200" dirty="0" smtClean="0"/>
              <a:t> </a:t>
            </a:r>
            <a:r>
              <a:rPr lang="de-AT" sz="3200" dirty="0" err="1" smtClean="0"/>
              <a:t>recording</a:t>
            </a:r>
            <a:endParaRPr lang="de-AT" sz="3200" dirty="0" smtClean="0"/>
          </a:p>
        </p:txBody>
      </p:sp>
      <p:sp>
        <p:nvSpPr>
          <p:cNvPr id="4" name="Datumsplatzhalter 3"/>
          <p:cNvSpPr>
            <a:spLocks noGrp="1"/>
          </p:cNvSpPr>
          <p:nvPr>
            <p:ph type="dt" sz="half" idx="10"/>
          </p:nvPr>
        </p:nvSpPr>
        <p:spPr/>
        <p:txBody>
          <a:bodyPr/>
          <a:lstStyle/>
          <a:p>
            <a:fld id="{30F26626-ECA1-4719-AB51-DFB44C6BF09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a:t>
            </a:fld>
            <a:endParaRPr lang="de-DE"/>
          </a:p>
        </p:txBody>
      </p:sp>
      <p:sp>
        <p:nvSpPr>
          <p:cNvPr id="2" name="Titel 1"/>
          <p:cNvSpPr>
            <a:spLocks noGrp="1"/>
          </p:cNvSpPr>
          <p:nvPr>
            <p:ph type="title"/>
          </p:nvPr>
        </p:nvSpPr>
        <p:spPr/>
        <p:txBody>
          <a:bodyPr/>
          <a:lstStyle/>
          <a:p>
            <a:r>
              <a:rPr lang="de-AT" dirty="0" err="1" smtClean="0"/>
              <a:t>Introduction</a:t>
            </a:r>
            <a:endParaRPr lang="en-GB" dirty="0"/>
          </a:p>
        </p:txBody>
      </p:sp>
    </p:spTree>
    <p:extLst>
      <p:ext uri="{BB962C8B-B14F-4D97-AF65-F5344CB8AC3E}">
        <p14:creationId xmlns:p14="http://schemas.microsoft.com/office/powerpoint/2010/main" val="2381212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
        <p:nvSpPr>
          <p:cNvPr id="4" name="Datumsplatzhalter 3"/>
          <p:cNvSpPr>
            <a:spLocks noGrp="1"/>
          </p:cNvSpPr>
          <p:nvPr>
            <p:ph type="dt" sz="half" idx="10"/>
          </p:nvPr>
        </p:nvSpPr>
        <p:spPr/>
        <p:txBody>
          <a:bodyPr/>
          <a:lstStyle/>
          <a:p>
            <a:fld id="{270B2CAD-38B3-4A92-A8D6-0C1F9E33CFA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40</a:t>
            </a:fld>
            <a:endParaRPr lang="de-DE"/>
          </a:p>
        </p:txBody>
      </p:sp>
      <p:sp>
        <p:nvSpPr>
          <p:cNvPr id="2" name="Titel 1"/>
          <p:cNvSpPr>
            <a:spLocks noGrp="1"/>
          </p:cNvSpPr>
          <p:nvPr>
            <p:ph type="title"/>
          </p:nvPr>
        </p:nvSpPr>
        <p:spPr/>
        <p:txBody>
          <a:bodyPr/>
          <a:lstStyle/>
          <a:p>
            <a:r>
              <a:rPr lang="de-AT" dirty="0" smtClean="0"/>
              <a:t>JSF</a:t>
            </a:r>
            <a:endParaRPr lang="de-AT"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824369" y="4221595"/>
            <a:ext cx="6477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5661248"/>
            <a:ext cx="47815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24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lnSpcReduction="1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
        <p:nvSpPr>
          <p:cNvPr id="4" name="Datumsplatzhalter 3"/>
          <p:cNvSpPr>
            <a:spLocks noGrp="1"/>
          </p:cNvSpPr>
          <p:nvPr>
            <p:ph type="dt" sz="half" idx="10"/>
          </p:nvPr>
        </p:nvSpPr>
        <p:spPr/>
        <p:txBody>
          <a:bodyPr/>
          <a:lstStyle/>
          <a:p>
            <a:fld id="{48FA0DC5-A866-41DB-B8B9-CA3AA303B6C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41</a:t>
            </a:fld>
            <a:endParaRPr lang="de-DE"/>
          </a:p>
        </p:txBody>
      </p:sp>
      <p:sp>
        <p:nvSpPr>
          <p:cNvPr id="2" name="Titel 1"/>
          <p:cNvSpPr>
            <a:spLocks noGrp="1"/>
          </p:cNvSpPr>
          <p:nvPr>
            <p:ph type="title"/>
          </p:nvPr>
        </p:nvSpPr>
        <p:spPr/>
        <p:txBody>
          <a:bodyPr/>
          <a:lstStyle/>
          <a:p>
            <a:r>
              <a:rPr lang="de-AT" dirty="0" smtClean="0"/>
              <a:t>JSF</a:t>
            </a:r>
            <a:endParaRPr lang="de-AT"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5" y="3178603"/>
            <a:ext cx="57626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664378"/>
            <a:ext cx="75723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62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fade">
                                      <p:cBhvr>
                                        <p:cTn id="13" dur="500"/>
                                        <p:tgtEl>
                                          <p:spTgt spid="10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2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02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93" y="1481138"/>
            <a:ext cx="6797613" cy="4525962"/>
          </a:xfrm>
        </p:spPr>
      </p:pic>
      <p:sp>
        <p:nvSpPr>
          <p:cNvPr id="4" name="Datumsplatzhalter 3"/>
          <p:cNvSpPr>
            <a:spLocks noGrp="1"/>
          </p:cNvSpPr>
          <p:nvPr>
            <p:ph type="dt" sz="half" idx="10"/>
          </p:nvPr>
        </p:nvSpPr>
        <p:spPr/>
        <p:txBody>
          <a:bodyPr/>
          <a:lstStyle/>
          <a:p>
            <a:fld id="{D2F9767F-24A8-4CA0-9D30-6AAB4C36C35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42</a:t>
            </a:fld>
            <a:endParaRPr lang="de-DE"/>
          </a:p>
        </p:txBody>
      </p:sp>
      <p:sp>
        <p:nvSpPr>
          <p:cNvPr id="2" name="Titel 1"/>
          <p:cNvSpPr>
            <a:spLocks noGrp="1"/>
          </p:cNvSpPr>
          <p:nvPr>
            <p:ph type="title"/>
          </p:nvPr>
        </p:nvSpPr>
        <p:spPr/>
        <p:txBody>
          <a:bodyPr>
            <a:normAutofit/>
          </a:bodyPr>
          <a:lstStyle/>
          <a:p>
            <a:r>
              <a:rPr lang="de-AT" dirty="0" smtClean="0"/>
              <a:t>JSF - </a:t>
            </a:r>
            <a:r>
              <a:rPr lang="de-AT" dirty="0" err="1" smtClean="0"/>
              <a:t>Architecture</a:t>
            </a:r>
            <a:endParaRPr lang="en-GB" dirty="0"/>
          </a:p>
        </p:txBody>
      </p:sp>
    </p:spTree>
    <p:extLst>
      <p:ext uri="{BB962C8B-B14F-4D97-AF65-F5344CB8AC3E}">
        <p14:creationId xmlns:p14="http://schemas.microsoft.com/office/powerpoint/2010/main" val="2379352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AT" dirty="0"/>
              <a:t>Team</a:t>
            </a:r>
          </a:p>
          <a:p>
            <a:r>
              <a:rPr lang="de-AT" dirty="0" err="1"/>
              <a:t>Introduction</a:t>
            </a:r>
            <a:endParaRPr lang="de-AT" dirty="0"/>
          </a:p>
          <a:p>
            <a:r>
              <a:rPr lang="de-AT" dirty="0"/>
              <a:t>Customer </a:t>
            </a:r>
            <a:r>
              <a:rPr lang="de-AT" dirty="0" err="1"/>
              <a:t>presentation</a:t>
            </a:r>
            <a:endParaRPr lang="de-AT" dirty="0"/>
          </a:p>
          <a:p>
            <a:r>
              <a:rPr lang="de-AT" dirty="0"/>
              <a:t>Technical </a:t>
            </a:r>
            <a:r>
              <a:rPr lang="de-AT" dirty="0" err="1"/>
              <a:t>presentation</a:t>
            </a:r>
            <a:endParaRPr lang="de-AT" dirty="0"/>
          </a:p>
          <a:p>
            <a:r>
              <a:rPr lang="de-AT" dirty="0"/>
              <a:t>Project Management</a:t>
            </a:r>
          </a:p>
          <a:p>
            <a:r>
              <a:rPr lang="de-AT" dirty="0"/>
              <a:t>Outlook</a:t>
            </a:r>
            <a:endParaRPr lang="en-GB" dirty="0"/>
          </a:p>
        </p:txBody>
      </p:sp>
      <p:sp>
        <p:nvSpPr>
          <p:cNvPr id="4" name="Datumsplatzhalter 3"/>
          <p:cNvSpPr>
            <a:spLocks noGrp="1"/>
          </p:cNvSpPr>
          <p:nvPr>
            <p:ph type="dt" sz="half" idx="10"/>
          </p:nvPr>
        </p:nvSpPr>
        <p:spPr/>
        <p:txBody>
          <a:bodyPr/>
          <a:lstStyle/>
          <a:p>
            <a:fld id="{C84C0011-6313-4EA8-ADBD-9D91375EE57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43</a:t>
            </a:fld>
            <a:endParaRPr lang="de-DE"/>
          </a:p>
        </p:txBody>
      </p:sp>
      <p:sp>
        <p:nvSpPr>
          <p:cNvPr id="2" name="Titel 1"/>
          <p:cNvSpPr>
            <a:spLocks noGrp="1"/>
          </p:cNvSpPr>
          <p:nvPr>
            <p:ph type="title"/>
          </p:nvPr>
        </p:nvSpPr>
        <p:spPr/>
        <p:txBody>
          <a:bodyPr/>
          <a:lstStyle/>
          <a:p>
            <a:r>
              <a:rPr lang="en-GB" smtClean="0"/>
              <a:t>Agenda</a:t>
            </a:r>
            <a:endParaRPr lang="en-GB" dirty="0"/>
          </a:p>
        </p:txBody>
      </p:sp>
    </p:spTree>
    <p:extLst>
      <p:ext uri="{BB962C8B-B14F-4D97-AF65-F5344CB8AC3E}">
        <p14:creationId xmlns:p14="http://schemas.microsoft.com/office/powerpoint/2010/main" val="2087201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idx="1"/>
          </p:nvPr>
        </p:nvSpPr>
        <p:spPr>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smtClean="0"/>
              <a:t>Work Breakdown </a:t>
            </a:r>
            <a:r>
              <a:rPr lang="de-DE" sz="1800" dirty="0" err="1" smtClean="0"/>
              <a:t>Structure</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sp>
        <p:nvSpPr>
          <p:cNvPr id="6" name="Datumsplatzhalter 5"/>
          <p:cNvSpPr>
            <a:spLocks noGrp="1"/>
          </p:cNvSpPr>
          <p:nvPr>
            <p:ph type="dt" sz="half" idx="10"/>
          </p:nvPr>
        </p:nvSpPr>
        <p:spPr/>
        <p:txBody>
          <a:bodyPr/>
          <a:lstStyle/>
          <a:p>
            <a:fld id="{39EA2693-A13F-405F-BF2D-D40B8C62CC95}"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44</a:t>
            </a:fld>
            <a:endParaRPr lang="de-DE"/>
          </a:p>
        </p:txBody>
      </p:sp>
      <p:sp>
        <p:nvSpPr>
          <p:cNvPr id="9" name="Titel 8"/>
          <p:cNvSpPr>
            <a:spLocks noGrp="1"/>
          </p:cNvSpPr>
          <p:nvPr>
            <p:ph type="title"/>
          </p:nvPr>
        </p:nvSpPr>
        <p:spPr/>
        <p:txBody>
          <a:bodyPr/>
          <a:lstStyle/>
          <a:p>
            <a:r>
              <a:rPr lang="de-AT" dirty="0" smtClean="0"/>
              <a:t>Project </a:t>
            </a:r>
            <a:r>
              <a:rPr lang="de-AT" dirty="0" err="1" smtClean="0"/>
              <a:t>management</a:t>
            </a:r>
            <a:endParaRPr lang="de-AT"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415091"/>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698" y="1415091"/>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1436610"/>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536" y="1436610"/>
            <a:ext cx="7534952" cy="4939453"/>
          </a:xfrm>
          <a:prstGeom prst="rect">
            <a:avLst/>
          </a:prstGeom>
        </p:spPr>
      </p:pic>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lnSpcReduction="10000"/>
          </a:bodyPr>
          <a:lstStyle/>
          <a:p>
            <a:r>
              <a:rPr lang="de-DE" dirty="0" err="1">
                <a:latin typeface="Calibri" charset="0"/>
              </a:rPr>
              <a:t>Replacing</a:t>
            </a:r>
            <a:r>
              <a:rPr lang="de-DE" dirty="0">
                <a:latin typeface="Calibri" charset="0"/>
              </a:rPr>
              <a:t>/</a:t>
            </a:r>
            <a:r>
              <a:rPr lang="de-DE" dirty="0" err="1">
                <a:latin typeface="Calibri" charset="0"/>
              </a:rPr>
              <a:t>Upgrading</a:t>
            </a:r>
            <a:r>
              <a:rPr lang="de-DE" dirty="0">
                <a:latin typeface="Calibri" charset="0"/>
              </a:rPr>
              <a:t> </a:t>
            </a:r>
            <a:r>
              <a:rPr lang="de-DE" dirty="0" err="1">
                <a:latin typeface="Calibri" charset="0"/>
              </a:rPr>
              <a:t>of</a:t>
            </a:r>
            <a:r>
              <a:rPr lang="de-DE" dirty="0">
                <a:latin typeface="Calibri" charset="0"/>
              </a:rPr>
              <a:t> </a:t>
            </a:r>
            <a:r>
              <a:rPr lang="de-DE" dirty="0" err="1">
                <a:latin typeface="Calibri" charset="0"/>
              </a:rPr>
              <a:t>certain</a:t>
            </a:r>
            <a:r>
              <a:rPr lang="de-DE" dirty="0">
                <a:latin typeface="Calibri" charset="0"/>
              </a:rPr>
              <a:t> </a:t>
            </a:r>
            <a:r>
              <a:rPr lang="de-DE" dirty="0" err="1">
                <a:latin typeface="Calibri" charset="0"/>
              </a:rPr>
              <a:t>components</a:t>
            </a:r>
            <a:r>
              <a:rPr lang="de-DE" dirty="0">
                <a:latin typeface="Calibri" charset="0"/>
              </a:rPr>
              <a:t> easy </a:t>
            </a:r>
            <a:r>
              <a:rPr lang="de-DE" dirty="0" err="1">
                <a:latin typeface="Calibri" charset="0"/>
              </a:rPr>
              <a:t>thanks</a:t>
            </a:r>
            <a:r>
              <a:rPr lang="de-DE" dirty="0">
                <a:latin typeface="Calibri" charset="0"/>
              </a:rPr>
              <a:t> </a:t>
            </a:r>
            <a:r>
              <a:rPr lang="de-DE" dirty="0" err="1">
                <a:latin typeface="Calibri" charset="0"/>
              </a:rPr>
              <a:t>to</a:t>
            </a:r>
            <a:r>
              <a:rPr lang="de-DE" dirty="0">
                <a:latin typeface="Calibri" charset="0"/>
              </a:rPr>
              <a:t> </a:t>
            </a:r>
            <a:r>
              <a:rPr lang="de-DE" dirty="0" err="1">
                <a:latin typeface="Calibri" charset="0"/>
              </a:rPr>
              <a:t>layers</a:t>
            </a:r>
            <a:endParaRPr lang="de-DE" dirty="0">
              <a:latin typeface="Calibri" charset="0"/>
            </a:endParaRPr>
          </a:p>
          <a:p>
            <a:r>
              <a:rPr lang="de-DE" dirty="0">
                <a:latin typeface="Calibri" charset="0"/>
              </a:rPr>
              <a:t>Integration </a:t>
            </a:r>
            <a:r>
              <a:rPr lang="de-DE" dirty="0" err="1">
                <a:latin typeface="Calibri" charset="0"/>
              </a:rPr>
              <a:t>of</a:t>
            </a:r>
            <a:r>
              <a:rPr lang="de-DE" dirty="0">
                <a:latin typeface="Calibri" charset="0"/>
              </a:rPr>
              <a:t> </a:t>
            </a:r>
            <a:r>
              <a:rPr lang="de-DE" dirty="0" err="1">
                <a:latin typeface="Calibri" charset="0"/>
              </a:rPr>
              <a:t>remaining</a:t>
            </a:r>
            <a:r>
              <a:rPr lang="de-DE" dirty="0">
                <a:latin typeface="Calibri" charset="0"/>
              </a:rPr>
              <a:t> </a:t>
            </a:r>
            <a:r>
              <a:rPr lang="de-DE" dirty="0" err="1">
                <a:latin typeface="Calibri" charset="0"/>
              </a:rPr>
              <a:t>sections</a:t>
            </a:r>
            <a:r>
              <a:rPr lang="de-DE" dirty="0">
                <a:latin typeface="Calibri" charset="0"/>
              </a:rPr>
              <a:t> </a:t>
            </a:r>
            <a:r>
              <a:rPr lang="de-DE" dirty="0" err="1">
                <a:latin typeface="Calibri" charset="0"/>
              </a:rPr>
              <a:t>of</a:t>
            </a:r>
            <a:r>
              <a:rPr lang="de-DE" dirty="0">
                <a:latin typeface="Calibri" charset="0"/>
              </a:rPr>
              <a:t> </a:t>
            </a:r>
            <a:r>
              <a:rPr lang="de-DE" dirty="0" err="1">
                <a:latin typeface="Calibri" charset="0"/>
              </a:rPr>
              <a:t>the</a:t>
            </a:r>
            <a:r>
              <a:rPr lang="de-DE" dirty="0">
                <a:latin typeface="Calibri" charset="0"/>
              </a:rPr>
              <a:t> </a:t>
            </a:r>
            <a:r>
              <a:rPr lang="de-DE" dirty="0" err="1" smtClean="0">
                <a:latin typeface="Calibri" charset="0"/>
              </a:rPr>
              <a:t>hotel</a:t>
            </a:r>
            <a:endParaRPr lang="de-DE" dirty="0" smtClean="0">
              <a:latin typeface="Calibri" charset="0"/>
            </a:endParaRPr>
          </a:p>
          <a:p>
            <a:pPr lvl="1"/>
            <a:r>
              <a:rPr lang="de-DE" sz="2400" dirty="0" err="1" smtClean="0">
                <a:latin typeface="Calibri" charset="0"/>
              </a:rPr>
              <a:t>f.e</a:t>
            </a:r>
            <a:r>
              <a:rPr lang="de-DE" sz="2400" dirty="0">
                <a:latin typeface="Calibri" charset="0"/>
              </a:rPr>
              <a:t>. </a:t>
            </a:r>
            <a:r>
              <a:rPr lang="de-DE" sz="2400" dirty="0" err="1">
                <a:latin typeface="Calibri" charset="0"/>
              </a:rPr>
              <a:t>Kitchen</a:t>
            </a:r>
            <a:endParaRPr lang="de-DE" sz="2400" dirty="0">
              <a:latin typeface="Calibri" charset="0"/>
            </a:endParaRPr>
          </a:p>
          <a:p>
            <a:r>
              <a:rPr lang="de-DE" dirty="0">
                <a:latin typeface="Calibri" charset="0"/>
              </a:rPr>
              <a:t>Integration </a:t>
            </a:r>
            <a:r>
              <a:rPr lang="de-DE" dirty="0" err="1">
                <a:latin typeface="Calibri" charset="0"/>
              </a:rPr>
              <a:t>of</a:t>
            </a:r>
            <a:r>
              <a:rPr lang="de-DE" dirty="0">
                <a:latin typeface="Calibri" charset="0"/>
              </a:rPr>
              <a:t> </a:t>
            </a:r>
            <a:r>
              <a:rPr lang="de-DE" dirty="0" err="1">
                <a:latin typeface="Calibri" charset="0"/>
              </a:rPr>
              <a:t>remaining</a:t>
            </a:r>
            <a:r>
              <a:rPr lang="de-DE" dirty="0">
                <a:latin typeface="Calibri" charset="0"/>
              </a:rPr>
              <a:t> </a:t>
            </a:r>
            <a:r>
              <a:rPr lang="de-DE" dirty="0" err="1">
                <a:latin typeface="Calibri" charset="0"/>
              </a:rPr>
              <a:t>use</a:t>
            </a:r>
            <a:r>
              <a:rPr lang="de-DE" dirty="0">
                <a:latin typeface="Calibri" charset="0"/>
              </a:rPr>
              <a:t> </a:t>
            </a:r>
            <a:r>
              <a:rPr lang="de-DE" dirty="0" err="1">
                <a:latin typeface="Calibri" charset="0"/>
              </a:rPr>
              <a:t>cases</a:t>
            </a:r>
            <a:r>
              <a:rPr lang="de-DE" dirty="0">
                <a:latin typeface="Calibri" charset="0"/>
              </a:rPr>
              <a:t> </a:t>
            </a:r>
            <a:endParaRPr lang="de-DE" dirty="0" smtClean="0">
              <a:latin typeface="Calibri" charset="0"/>
            </a:endParaRPr>
          </a:p>
          <a:p>
            <a:pPr lvl="1"/>
            <a:r>
              <a:rPr lang="de-DE" sz="2400" dirty="0" err="1" smtClean="0">
                <a:latin typeface="Calibri" charset="0"/>
              </a:rPr>
              <a:t>f.e</a:t>
            </a:r>
            <a:r>
              <a:rPr lang="de-DE" sz="2400" dirty="0">
                <a:latin typeface="Calibri" charset="0"/>
              </a:rPr>
              <a:t>. </a:t>
            </a:r>
            <a:r>
              <a:rPr lang="de-DE" sz="2400" dirty="0" err="1">
                <a:latin typeface="Calibri" charset="0"/>
              </a:rPr>
              <a:t>annual</a:t>
            </a:r>
            <a:r>
              <a:rPr lang="de-DE" sz="2400" dirty="0">
                <a:latin typeface="Calibri" charset="0"/>
              </a:rPr>
              <a:t> </a:t>
            </a:r>
            <a:r>
              <a:rPr lang="de-DE" sz="2400" dirty="0" err="1">
                <a:latin typeface="Calibri" charset="0"/>
              </a:rPr>
              <a:t>statement</a:t>
            </a:r>
            <a:r>
              <a:rPr lang="de-DE" sz="2400" dirty="0">
                <a:latin typeface="Calibri" charset="0"/>
              </a:rPr>
              <a:t>  </a:t>
            </a:r>
            <a:endParaRPr lang="de-DE" sz="2400" dirty="0">
              <a:latin typeface="Calibri" charset="0"/>
            </a:endParaRPr>
          </a:p>
          <a:p>
            <a:r>
              <a:rPr lang="de-DE" dirty="0">
                <a:latin typeface="Calibri" charset="0"/>
              </a:rPr>
              <a:t>Integration </a:t>
            </a:r>
            <a:r>
              <a:rPr lang="de-DE" dirty="0" err="1">
                <a:latin typeface="Calibri" charset="0"/>
              </a:rPr>
              <a:t>into</a:t>
            </a:r>
            <a:r>
              <a:rPr lang="de-DE" dirty="0">
                <a:latin typeface="Calibri" charset="0"/>
              </a:rPr>
              <a:t> </a:t>
            </a:r>
            <a:r>
              <a:rPr lang="de-DE" dirty="0" err="1">
                <a:latin typeface="Calibri" charset="0"/>
              </a:rPr>
              <a:t>social</a:t>
            </a:r>
            <a:r>
              <a:rPr lang="de-DE" dirty="0">
                <a:latin typeface="Calibri" charset="0"/>
              </a:rPr>
              <a:t> </a:t>
            </a:r>
            <a:r>
              <a:rPr lang="de-DE" dirty="0" err="1">
                <a:latin typeface="Calibri" charset="0"/>
              </a:rPr>
              <a:t>media</a:t>
            </a:r>
            <a:r>
              <a:rPr lang="de-DE" dirty="0">
                <a:latin typeface="Calibri" charset="0"/>
              </a:rPr>
              <a:t> (</a:t>
            </a:r>
            <a:r>
              <a:rPr lang="de-DE" dirty="0" err="1">
                <a:latin typeface="Calibri" charset="0"/>
              </a:rPr>
              <a:t>for</a:t>
            </a:r>
            <a:r>
              <a:rPr lang="de-DE" dirty="0">
                <a:latin typeface="Calibri" charset="0"/>
              </a:rPr>
              <a:t> </a:t>
            </a:r>
            <a:r>
              <a:rPr lang="de-DE" dirty="0" err="1">
                <a:latin typeface="Calibri" charset="0"/>
              </a:rPr>
              <a:t>example</a:t>
            </a:r>
            <a:r>
              <a:rPr lang="de-DE" dirty="0">
                <a:latin typeface="Calibri" charset="0"/>
              </a:rPr>
              <a:t> </a:t>
            </a:r>
            <a:r>
              <a:rPr lang="de-DE" dirty="0" err="1">
                <a:latin typeface="Calibri" charset="0"/>
              </a:rPr>
              <a:t>book</a:t>
            </a:r>
            <a:r>
              <a:rPr lang="de-DE" dirty="0">
                <a:latin typeface="Calibri" charset="0"/>
              </a:rPr>
              <a:t> </a:t>
            </a:r>
            <a:r>
              <a:rPr lang="de-DE" dirty="0" err="1">
                <a:latin typeface="Calibri" charset="0"/>
              </a:rPr>
              <a:t>from</a:t>
            </a:r>
            <a:r>
              <a:rPr lang="de-DE" dirty="0">
                <a:latin typeface="Calibri" charset="0"/>
              </a:rPr>
              <a:t> </a:t>
            </a:r>
            <a:r>
              <a:rPr lang="de-DE" dirty="0">
                <a:latin typeface="Calibri" charset="0"/>
              </a:rPr>
              <a:t>Facebook)</a:t>
            </a:r>
          </a:p>
          <a:p>
            <a:r>
              <a:rPr lang="de-DE" dirty="0" err="1">
                <a:latin typeface="Calibri" charset="0"/>
              </a:rPr>
              <a:t>Various</a:t>
            </a:r>
            <a:r>
              <a:rPr lang="de-DE" dirty="0">
                <a:latin typeface="Calibri" charset="0"/>
              </a:rPr>
              <a:t> </a:t>
            </a:r>
            <a:r>
              <a:rPr lang="de-DE" dirty="0" err="1">
                <a:latin typeface="Calibri" charset="0"/>
              </a:rPr>
              <a:t>options</a:t>
            </a:r>
            <a:r>
              <a:rPr lang="de-DE" dirty="0">
                <a:latin typeface="Calibri" charset="0"/>
              </a:rPr>
              <a:t> </a:t>
            </a:r>
            <a:r>
              <a:rPr lang="de-DE" dirty="0" err="1">
                <a:latin typeface="Calibri" charset="0"/>
              </a:rPr>
              <a:t>to</a:t>
            </a:r>
            <a:r>
              <a:rPr lang="de-DE" dirty="0">
                <a:latin typeface="Calibri" charset="0"/>
              </a:rPr>
              <a:t> </a:t>
            </a:r>
            <a:r>
              <a:rPr lang="de-DE" dirty="0" err="1">
                <a:latin typeface="Calibri" charset="0"/>
              </a:rPr>
              <a:t>extend</a:t>
            </a:r>
            <a:r>
              <a:rPr lang="de-DE" dirty="0">
                <a:latin typeface="Calibri" charset="0"/>
              </a:rPr>
              <a:t> </a:t>
            </a:r>
            <a:r>
              <a:rPr lang="de-DE" dirty="0" err="1" smtClean="0">
                <a:latin typeface="Calibri" charset="0"/>
              </a:rPr>
              <a:t>website</a:t>
            </a:r>
            <a:endParaRPr lang="de-DE" dirty="0" smtClean="0">
              <a:latin typeface="Calibri" charset="0"/>
            </a:endParaRPr>
          </a:p>
          <a:p>
            <a:pPr lvl="1"/>
            <a:r>
              <a:rPr lang="de-DE" sz="2400" dirty="0" smtClean="0">
                <a:latin typeface="Calibri" charset="0"/>
              </a:rPr>
              <a:t>Reviews</a:t>
            </a:r>
          </a:p>
          <a:p>
            <a:pPr lvl="1"/>
            <a:r>
              <a:rPr lang="de-DE" sz="2800" dirty="0" smtClean="0">
                <a:latin typeface="Calibri" charset="0"/>
              </a:rPr>
              <a:t>Vouchers</a:t>
            </a:r>
            <a:endParaRPr lang="de-DE" sz="2800" dirty="0">
              <a:latin typeface="Calibri" charset="0"/>
            </a:endParaRPr>
          </a:p>
          <a:p>
            <a:endParaRPr lang="de-AT" dirty="0"/>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45</a:t>
            </a:fld>
            <a:endParaRPr lang="de-DE"/>
          </a:p>
        </p:txBody>
      </p:sp>
      <p:sp>
        <p:nvSpPr>
          <p:cNvPr id="2" name="Titel 1"/>
          <p:cNvSpPr>
            <a:spLocks noGrp="1"/>
          </p:cNvSpPr>
          <p:nvPr>
            <p:ph type="title"/>
          </p:nvPr>
        </p:nvSpPr>
        <p:spPr/>
        <p:txBody>
          <a:bodyPr/>
          <a:lstStyle/>
          <a:p>
            <a:r>
              <a:rPr lang="de-AT" dirty="0" smtClean="0"/>
              <a:t>Outlook</a:t>
            </a:r>
            <a:endParaRPr lang="de-AT" dirty="0"/>
          </a:p>
        </p:txBody>
      </p:sp>
    </p:spTree>
    <p:extLst>
      <p:ext uri="{BB962C8B-B14F-4D97-AF65-F5344CB8AC3E}">
        <p14:creationId xmlns:p14="http://schemas.microsoft.com/office/powerpoint/2010/main" val="28997226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dirty="0"/>
              <a:t>Extensible</a:t>
            </a:r>
          </a:p>
          <a:p>
            <a:pPr lvl="1"/>
            <a:r>
              <a:rPr lang="de-DE" dirty="0" smtClean="0"/>
              <a:t>Layer </a:t>
            </a:r>
            <a:r>
              <a:rPr lang="de-DE" dirty="0" err="1" smtClean="0"/>
              <a:t>model</a:t>
            </a:r>
            <a:endParaRPr lang="de-DE" dirty="0" smtClean="0"/>
          </a:p>
          <a:p>
            <a:pPr lvl="1"/>
            <a:r>
              <a:rPr lang="de-DE" dirty="0" smtClean="0"/>
              <a:t>Dynamic </a:t>
            </a:r>
            <a:r>
              <a:rPr lang="de-DE" dirty="0" err="1" smtClean="0"/>
              <a:t>mapper</a:t>
            </a:r>
            <a:endParaRPr lang="de-DE" dirty="0" smtClean="0"/>
          </a:p>
          <a:p>
            <a:pPr lvl="1"/>
            <a:r>
              <a:rPr lang="de-DE" dirty="0" smtClean="0"/>
              <a:t>State </a:t>
            </a:r>
            <a:r>
              <a:rPr lang="de-DE" dirty="0" err="1" smtClean="0"/>
              <a:t>pattern</a:t>
            </a:r>
            <a:endParaRPr lang="de-DE" dirty="0" smtClean="0"/>
          </a:p>
          <a:p>
            <a:r>
              <a:rPr lang="de-DE" dirty="0" smtClean="0"/>
              <a:t>Technologies</a:t>
            </a:r>
          </a:p>
          <a:p>
            <a:pPr lvl="1"/>
            <a:r>
              <a:rPr lang="de-DE" dirty="0" smtClean="0"/>
              <a:t>MySQL</a:t>
            </a:r>
          </a:p>
          <a:p>
            <a:pPr lvl="1"/>
            <a:r>
              <a:rPr lang="de-DE" dirty="0" err="1" smtClean="0"/>
              <a:t>Hibernate</a:t>
            </a:r>
            <a:endParaRPr lang="de-DE" dirty="0" smtClean="0"/>
          </a:p>
          <a:p>
            <a:pPr lvl="1"/>
            <a:r>
              <a:rPr lang="de-DE" dirty="0" smtClean="0"/>
              <a:t>PDF </a:t>
            </a:r>
            <a:r>
              <a:rPr lang="de-DE" dirty="0" err="1" smtClean="0"/>
              <a:t>viewer</a:t>
            </a:r>
            <a:endParaRPr lang="de-DE" dirty="0" smtClean="0"/>
          </a:p>
          <a:p>
            <a:pPr lvl="1"/>
            <a:r>
              <a:rPr lang="de-DE" dirty="0" smtClean="0"/>
              <a:t>Java </a:t>
            </a:r>
            <a:r>
              <a:rPr lang="de-DE" dirty="0" err="1"/>
              <a:t>with</a:t>
            </a:r>
            <a:r>
              <a:rPr lang="de-DE" dirty="0"/>
              <a:t> Swing</a:t>
            </a:r>
          </a:p>
          <a:p>
            <a:endParaRPr lang="de-AT" dirty="0"/>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46</a:t>
            </a:fld>
            <a:endParaRPr lang="de-DE"/>
          </a:p>
        </p:txBody>
      </p:sp>
      <p:sp>
        <p:nvSpPr>
          <p:cNvPr id="2" name="Titel 1"/>
          <p:cNvSpPr>
            <a:spLocks noGrp="1"/>
          </p:cNvSpPr>
          <p:nvPr>
            <p:ph type="title"/>
          </p:nvPr>
        </p:nvSpPr>
        <p:spPr/>
        <p:txBody>
          <a:bodyPr/>
          <a:lstStyle/>
          <a:p>
            <a:r>
              <a:rPr lang="de-AT" dirty="0" smtClean="0"/>
              <a:t>Summary</a:t>
            </a:r>
            <a:endParaRPr lang="de-AT" dirty="0"/>
          </a:p>
        </p:txBody>
      </p:sp>
    </p:spTree>
    <p:extLst>
      <p:ext uri="{BB962C8B-B14F-4D97-AF65-F5344CB8AC3E}">
        <p14:creationId xmlns:p14="http://schemas.microsoft.com/office/powerpoint/2010/main" val="18407782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0" indent="0">
              <a:buNone/>
            </a:pPr>
            <a:r>
              <a:rPr lang="de-DE" dirty="0" err="1" smtClean="0">
                <a:latin typeface="Calibri" charset="0"/>
              </a:rPr>
              <a:t>We</a:t>
            </a:r>
            <a:r>
              <a:rPr lang="de-DE" dirty="0" smtClean="0">
                <a:latin typeface="Calibri" charset="0"/>
              </a:rPr>
              <a:t> </a:t>
            </a:r>
            <a:r>
              <a:rPr lang="de-DE" dirty="0" err="1">
                <a:latin typeface="Calibri" charset="0"/>
              </a:rPr>
              <a:t>hope</a:t>
            </a:r>
            <a:r>
              <a:rPr lang="de-DE" dirty="0">
                <a:latin typeface="Calibri" charset="0"/>
              </a:rPr>
              <a:t> </a:t>
            </a:r>
            <a:r>
              <a:rPr lang="de-DE" dirty="0" err="1">
                <a:latin typeface="Calibri" charset="0"/>
              </a:rPr>
              <a:t>this</a:t>
            </a:r>
            <a:r>
              <a:rPr lang="de-DE" dirty="0">
                <a:latin typeface="Calibri" charset="0"/>
              </a:rPr>
              <a:t> </a:t>
            </a:r>
            <a:r>
              <a:rPr lang="de-DE" dirty="0" err="1">
                <a:latin typeface="Calibri" charset="0"/>
              </a:rPr>
              <a:t>presentation</a:t>
            </a:r>
            <a:r>
              <a:rPr lang="de-DE" dirty="0">
                <a:latin typeface="Calibri" charset="0"/>
              </a:rPr>
              <a:t> was </a:t>
            </a:r>
            <a:r>
              <a:rPr lang="de-DE" dirty="0" err="1">
                <a:latin typeface="Calibri" charset="0"/>
              </a:rPr>
              <a:t>successful</a:t>
            </a:r>
            <a:r>
              <a:rPr lang="de-DE" dirty="0">
                <a:latin typeface="Calibri" charset="0"/>
              </a:rPr>
              <a:t> in </a:t>
            </a:r>
            <a:r>
              <a:rPr lang="de-DE" dirty="0" err="1">
                <a:latin typeface="Calibri" charset="0"/>
              </a:rPr>
              <a:t>explaining</a:t>
            </a:r>
            <a:r>
              <a:rPr lang="de-DE" dirty="0">
                <a:latin typeface="Calibri" charset="0"/>
              </a:rPr>
              <a:t> </a:t>
            </a:r>
            <a:r>
              <a:rPr lang="de-DE" dirty="0" err="1">
                <a:latin typeface="Calibri" charset="0"/>
              </a:rPr>
              <a:t>the</a:t>
            </a:r>
            <a:r>
              <a:rPr lang="de-DE" dirty="0">
                <a:latin typeface="Calibri" charset="0"/>
              </a:rPr>
              <a:t> </a:t>
            </a:r>
            <a:r>
              <a:rPr lang="de-DE" dirty="0" err="1">
                <a:latin typeface="Calibri" charset="0"/>
              </a:rPr>
              <a:t>various</a:t>
            </a:r>
            <a:r>
              <a:rPr lang="de-DE" dirty="0">
                <a:latin typeface="Calibri" charset="0"/>
              </a:rPr>
              <a:t> design </a:t>
            </a:r>
            <a:r>
              <a:rPr lang="de-DE" dirty="0" err="1">
                <a:latin typeface="Calibri" charset="0"/>
              </a:rPr>
              <a:t>decisions</a:t>
            </a:r>
            <a:r>
              <a:rPr lang="de-DE" dirty="0">
                <a:latin typeface="Calibri" charset="0"/>
              </a:rPr>
              <a:t> </a:t>
            </a:r>
            <a:r>
              <a:rPr lang="de-DE" dirty="0" err="1">
                <a:latin typeface="Calibri" charset="0"/>
              </a:rPr>
              <a:t>our</a:t>
            </a:r>
            <a:r>
              <a:rPr lang="de-DE" dirty="0">
                <a:latin typeface="Calibri" charset="0"/>
              </a:rPr>
              <a:t> </a:t>
            </a:r>
            <a:r>
              <a:rPr lang="de-DE" dirty="0" err="1">
                <a:latin typeface="Calibri" charset="0"/>
              </a:rPr>
              <a:t>team</a:t>
            </a:r>
            <a:r>
              <a:rPr lang="de-DE" dirty="0">
                <a:latin typeface="Calibri" charset="0"/>
              </a:rPr>
              <a:t> </a:t>
            </a:r>
            <a:r>
              <a:rPr lang="de-DE" dirty="0" err="1">
                <a:latin typeface="Calibri" charset="0"/>
              </a:rPr>
              <a:t>made</a:t>
            </a:r>
            <a:r>
              <a:rPr lang="de-DE" dirty="0">
                <a:latin typeface="Calibri" charset="0"/>
              </a:rPr>
              <a:t>, </a:t>
            </a:r>
            <a:r>
              <a:rPr lang="de-DE" dirty="0" err="1">
                <a:latin typeface="Calibri" charset="0"/>
              </a:rPr>
              <a:t>and</a:t>
            </a:r>
            <a:r>
              <a:rPr lang="de-DE" dirty="0">
                <a:latin typeface="Calibri" charset="0"/>
              </a:rPr>
              <a:t> </a:t>
            </a:r>
            <a:r>
              <a:rPr lang="de-DE" dirty="0" err="1">
                <a:latin typeface="Calibri" charset="0"/>
              </a:rPr>
              <a:t>why</a:t>
            </a:r>
            <a:r>
              <a:rPr lang="de-DE" dirty="0">
                <a:latin typeface="Calibri" charset="0"/>
              </a:rPr>
              <a:t> </a:t>
            </a:r>
            <a:r>
              <a:rPr lang="de-DE" dirty="0" err="1">
                <a:latin typeface="Calibri" charset="0"/>
              </a:rPr>
              <a:t>we</a:t>
            </a:r>
            <a:r>
              <a:rPr lang="de-DE" dirty="0">
                <a:latin typeface="Calibri" charset="0"/>
              </a:rPr>
              <a:t> </a:t>
            </a:r>
            <a:r>
              <a:rPr lang="de-DE" dirty="0" err="1">
                <a:latin typeface="Calibri" charset="0"/>
              </a:rPr>
              <a:t>made</a:t>
            </a:r>
            <a:r>
              <a:rPr lang="de-DE" dirty="0">
                <a:latin typeface="Calibri" charset="0"/>
              </a:rPr>
              <a:t> </a:t>
            </a:r>
            <a:r>
              <a:rPr lang="de-DE" dirty="0" err="1" smtClean="0">
                <a:latin typeface="Calibri" charset="0"/>
              </a:rPr>
              <a:t>them</a:t>
            </a:r>
            <a:endParaRPr lang="de-DE" dirty="0" smtClean="0">
              <a:latin typeface="Calibri" charset="0"/>
            </a:endParaRPr>
          </a:p>
          <a:p>
            <a:endParaRPr lang="de-DE" dirty="0">
              <a:latin typeface="Calibri" charset="0"/>
            </a:endParaRPr>
          </a:p>
          <a:p>
            <a:pPr marL="0" indent="0">
              <a:buNone/>
            </a:pPr>
            <a:endParaRPr lang="de-DE" dirty="0">
              <a:latin typeface="Calibri" charset="0"/>
            </a:endParaRPr>
          </a:p>
          <a:p>
            <a:endParaRPr lang="en-GB" dirty="0"/>
          </a:p>
        </p:txBody>
      </p:sp>
      <p:sp>
        <p:nvSpPr>
          <p:cNvPr id="4" name="Datumsplatzhalter 3"/>
          <p:cNvSpPr>
            <a:spLocks noGrp="1"/>
          </p:cNvSpPr>
          <p:nvPr>
            <p:ph type="dt" sz="half" idx="10"/>
          </p:nvPr>
        </p:nvSpPr>
        <p:spPr/>
        <p:txBody>
          <a:bodyPr/>
          <a:lstStyle/>
          <a:p>
            <a:fld id="{D93E5415-BF23-4C7B-817C-7594D16CA19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47</a:t>
            </a:fld>
            <a:endParaRPr lang="de-DE"/>
          </a:p>
        </p:txBody>
      </p:sp>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7" name="Rechteck 6"/>
          <p:cNvSpPr/>
          <p:nvPr/>
        </p:nvSpPr>
        <p:spPr>
          <a:xfrm>
            <a:off x="2381692" y="4449721"/>
            <a:ext cx="4020011" cy="923330"/>
          </a:xfrm>
          <a:prstGeom prst="rect">
            <a:avLst/>
          </a:prstGeom>
          <a:noFill/>
        </p:spPr>
        <p:txBody>
          <a:bodyPr wrap="none" lIns="91440" tIns="45720" rIns="91440" bIns="45720">
            <a:spAutoFit/>
          </a:bodyPr>
          <a:lstStyle/>
          <a:p>
            <a:pPr algn="ctr"/>
            <a:r>
              <a:rPr lang="de-DE" sz="5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Questions</a:t>
            </a:r>
            <a:r>
              <a:rPr lang="de-DE"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de-DE"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Autofit/>
          </a:bodyPr>
          <a:lstStyle/>
          <a:p>
            <a:r>
              <a:rPr lang="de-DE" sz="3200" dirty="0"/>
              <a:t>Book / </a:t>
            </a:r>
            <a:r>
              <a:rPr lang="de-DE" sz="3200" dirty="0" err="1"/>
              <a:t>change</a:t>
            </a:r>
            <a:r>
              <a:rPr lang="de-DE" sz="3200" dirty="0"/>
              <a:t> / </a:t>
            </a:r>
            <a:r>
              <a:rPr lang="de-DE" sz="3200" dirty="0" err="1"/>
              <a:t>confirm</a:t>
            </a:r>
            <a:r>
              <a:rPr lang="de-DE" sz="3200" dirty="0"/>
              <a:t> / </a:t>
            </a:r>
            <a:r>
              <a:rPr lang="de-DE" sz="3200" dirty="0" err="1"/>
              <a:t>cancel</a:t>
            </a:r>
            <a:r>
              <a:rPr lang="de-DE" sz="3200" dirty="0"/>
              <a:t> a </a:t>
            </a:r>
            <a:r>
              <a:rPr lang="de-DE" sz="3200" dirty="0" err="1"/>
              <a:t>reservation</a:t>
            </a:r>
            <a:endParaRPr lang="de-DE" sz="3200" dirty="0"/>
          </a:p>
          <a:p>
            <a:r>
              <a:rPr lang="de-DE" sz="3200" dirty="0" err="1"/>
              <a:t>Occupancy</a:t>
            </a:r>
            <a:r>
              <a:rPr lang="de-DE" sz="3200" dirty="0"/>
              <a:t> </a:t>
            </a:r>
            <a:r>
              <a:rPr lang="de-DE" sz="3200" dirty="0" err="1"/>
              <a:t>preview</a:t>
            </a:r>
            <a:endParaRPr lang="de-DE" sz="3200" dirty="0"/>
          </a:p>
          <a:p>
            <a:r>
              <a:rPr lang="de-DE" sz="3200" dirty="0" err="1"/>
              <a:t>Automated</a:t>
            </a:r>
            <a:r>
              <a:rPr lang="de-DE" sz="3200" dirty="0"/>
              <a:t> </a:t>
            </a:r>
            <a:r>
              <a:rPr lang="de-DE" sz="3200" dirty="0" err="1"/>
              <a:t>day</a:t>
            </a:r>
            <a:r>
              <a:rPr lang="de-DE" sz="3200" dirty="0"/>
              <a:t> end </a:t>
            </a:r>
            <a:r>
              <a:rPr lang="de-DE" sz="3200" dirty="0" err="1"/>
              <a:t>closing</a:t>
            </a:r>
            <a:endParaRPr lang="de-DE" sz="3200" dirty="0"/>
          </a:p>
          <a:p>
            <a:r>
              <a:rPr lang="en-US" sz="3200" dirty="0"/>
              <a:t>Presentation of different reports and statistics</a:t>
            </a:r>
          </a:p>
          <a:p>
            <a:r>
              <a:rPr lang="en-US" sz="3200" dirty="0"/>
              <a:t>Room allocation</a:t>
            </a:r>
          </a:p>
          <a:p>
            <a:r>
              <a:rPr lang="en-US" sz="3200" dirty="0"/>
              <a:t>Check In / </a:t>
            </a:r>
            <a:r>
              <a:rPr lang="en-US" sz="3200" dirty="0"/>
              <a:t>Out</a:t>
            </a:r>
            <a:endParaRPr lang="en-US" sz="3200" dirty="0"/>
          </a:p>
        </p:txBody>
      </p:sp>
      <p:sp>
        <p:nvSpPr>
          <p:cNvPr id="3" name="Datumsplatzhalter 2"/>
          <p:cNvSpPr>
            <a:spLocks noGrp="1"/>
          </p:cNvSpPr>
          <p:nvPr>
            <p:ph type="dt" sz="half" idx="10"/>
          </p:nvPr>
        </p:nvSpPr>
        <p:spPr/>
        <p:txBody>
          <a:bodyPr/>
          <a:lstStyle/>
          <a:p>
            <a:fld id="{281C52AE-42A8-4426-ADA6-159E569D9194}"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5</a:t>
            </a:fld>
            <a:endParaRPr lang="de-DE"/>
          </a:p>
        </p:txBody>
      </p:sp>
      <p:sp>
        <p:nvSpPr>
          <p:cNvPr id="6" name="Titel 5"/>
          <p:cNvSpPr>
            <a:spLocks noGrp="1"/>
          </p:cNvSpPr>
          <p:nvPr>
            <p:ph type="title"/>
          </p:nvPr>
        </p:nvSpPr>
        <p:spPr/>
        <p:txBody>
          <a:bodyPr/>
          <a:lstStyle/>
          <a:p>
            <a:r>
              <a:rPr lang="de-AT" dirty="0" err="1" smtClean="0"/>
              <a:t>Requirements</a:t>
            </a:r>
            <a:endParaRPr lang="de-AT" dirty="0"/>
          </a:p>
        </p:txBody>
      </p:sp>
    </p:spTree>
    <p:extLst>
      <p:ext uri="{BB962C8B-B14F-4D97-AF65-F5344CB8AC3E}">
        <p14:creationId xmlns:p14="http://schemas.microsoft.com/office/powerpoint/2010/main" val="298270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281C52AE-42A8-4426-ADA6-159E569D9194}"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6</a:t>
            </a:fld>
            <a:endParaRPr lang="de-DE"/>
          </a:p>
        </p:txBody>
      </p:sp>
      <p:sp>
        <p:nvSpPr>
          <p:cNvPr id="6" name="Titel 5"/>
          <p:cNvSpPr>
            <a:spLocks noGrp="1"/>
          </p:cNvSpPr>
          <p:nvPr>
            <p:ph type="title"/>
          </p:nvPr>
        </p:nvSpPr>
        <p:spPr/>
        <p:txBody>
          <a:bodyPr/>
          <a:lstStyle/>
          <a:p>
            <a:r>
              <a:rPr lang="de-AT" dirty="0" err="1" smtClean="0"/>
              <a:t>Architecture</a:t>
            </a:r>
            <a:endParaRPr lang="de-AT" dirty="0"/>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925" y="1263942"/>
            <a:ext cx="6696744" cy="5022558"/>
          </a:xfrm>
          <a:prstGeom prst="rect">
            <a:avLst/>
          </a:prstGeom>
        </p:spPr>
      </p:pic>
      <p:sp>
        <p:nvSpPr>
          <p:cNvPr id="8" name="Textfeld 7"/>
          <p:cNvSpPr txBox="1"/>
          <p:nvPr/>
        </p:nvSpPr>
        <p:spPr>
          <a:xfrm>
            <a:off x="1711845" y="2950744"/>
            <a:ext cx="1577038" cy="369332"/>
          </a:xfrm>
          <a:prstGeom prst="rect">
            <a:avLst/>
          </a:prstGeom>
          <a:noFill/>
        </p:spPr>
        <p:txBody>
          <a:bodyPr wrap="square" rtlCol="0">
            <a:spAutoFit/>
          </a:bodyPr>
          <a:lstStyle/>
          <a:p>
            <a:r>
              <a:rPr lang="de-AT" b="1" dirty="0" smtClean="0"/>
              <a:t>Workstation</a:t>
            </a:r>
            <a:endParaRPr lang="en-GB" b="1" dirty="0"/>
          </a:p>
        </p:txBody>
      </p:sp>
      <p:sp>
        <p:nvSpPr>
          <p:cNvPr id="9" name="Textfeld 8"/>
          <p:cNvSpPr txBox="1"/>
          <p:nvPr/>
        </p:nvSpPr>
        <p:spPr>
          <a:xfrm>
            <a:off x="5384253" y="2611788"/>
            <a:ext cx="1263043" cy="369332"/>
          </a:xfrm>
          <a:prstGeom prst="rect">
            <a:avLst/>
          </a:prstGeom>
          <a:noFill/>
        </p:spPr>
        <p:txBody>
          <a:bodyPr wrap="square" rtlCol="0">
            <a:spAutoFit/>
          </a:bodyPr>
          <a:lstStyle/>
          <a:p>
            <a:r>
              <a:rPr lang="de-AT" b="1" dirty="0" smtClean="0"/>
              <a:t>Browser</a:t>
            </a:r>
            <a:endParaRPr lang="en-GB" b="1" dirty="0"/>
          </a:p>
        </p:txBody>
      </p:sp>
      <p:sp>
        <p:nvSpPr>
          <p:cNvPr id="10" name="Textfeld 9"/>
          <p:cNvSpPr txBox="1"/>
          <p:nvPr/>
        </p:nvSpPr>
        <p:spPr>
          <a:xfrm>
            <a:off x="3231119" y="5960644"/>
            <a:ext cx="1574386" cy="369332"/>
          </a:xfrm>
          <a:prstGeom prst="rect">
            <a:avLst/>
          </a:prstGeom>
          <a:noFill/>
        </p:spPr>
        <p:txBody>
          <a:bodyPr wrap="square" rtlCol="0">
            <a:spAutoFit/>
          </a:bodyPr>
          <a:lstStyle/>
          <a:p>
            <a:r>
              <a:rPr lang="de-AT" b="1" dirty="0" smtClean="0"/>
              <a:t>Database</a:t>
            </a:r>
            <a:endParaRPr lang="en-GB" b="1" dirty="0"/>
          </a:p>
        </p:txBody>
      </p:sp>
      <p:sp>
        <p:nvSpPr>
          <p:cNvPr id="11" name="Textfeld 10"/>
          <p:cNvSpPr txBox="1"/>
          <p:nvPr/>
        </p:nvSpPr>
        <p:spPr>
          <a:xfrm>
            <a:off x="5742813" y="5960644"/>
            <a:ext cx="1657664" cy="369332"/>
          </a:xfrm>
          <a:prstGeom prst="rect">
            <a:avLst/>
          </a:prstGeom>
          <a:noFill/>
        </p:spPr>
        <p:txBody>
          <a:bodyPr wrap="square" rtlCol="0">
            <a:spAutoFit/>
          </a:bodyPr>
          <a:lstStyle/>
          <a:p>
            <a:r>
              <a:rPr lang="de-AT" b="1" dirty="0" smtClean="0"/>
              <a:t>Web </a:t>
            </a:r>
            <a:r>
              <a:rPr lang="de-AT" b="1" dirty="0" err="1" smtClean="0"/>
              <a:t>server</a:t>
            </a:r>
            <a:endParaRPr lang="en-GB" b="1" dirty="0"/>
          </a:p>
        </p:txBody>
      </p:sp>
    </p:spTree>
    <p:extLst>
      <p:ext uri="{BB962C8B-B14F-4D97-AF65-F5344CB8AC3E}">
        <p14:creationId xmlns:p14="http://schemas.microsoft.com/office/powerpoint/2010/main" val="241347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457200" indent="-457200"/>
            <a:r>
              <a:rPr lang="de-AT" dirty="0"/>
              <a:t>Demonstration </a:t>
            </a:r>
            <a:r>
              <a:rPr lang="de-AT" dirty="0" err="1"/>
              <a:t>of</a:t>
            </a:r>
            <a:r>
              <a:rPr lang="de-AT" dirty="0"/>
              <a:t> </a:t>
            </a:r>
            <a:r>
              <a:rPr lang="de-AT" dirty="0" err="1"/>
              <a:t>the</a:t>
            </a:r>
            <a:r>
              <a:rPr lang="de-AT" dirty="0"/>
              <a:t> </a:t>
            </a:r>
            <a:r>
              <a:rPr lang="de-AT" dirty="0" err="1"/>
              <a:t>program</a:t>
            </a:r>
            <a:endParaRPr lang="de-AT" dirty="0"/>
          </a:p>
          <a:p>
            <a:pPr marL="457200" indent="-457200"/>
            <a:r>
              <a:rPr lang="de-AT" dirty="0" err="1"/>
              <a:t>Screencast</a:t>
            </a:r>
            <a:endParaRPr lang="de-AT" dirty="0"/>
          </a:p>
          <a:p>
            <a:pPr marL="457200" indent="-457200"/>
            <a:r>
              <a:rPr lang="de-AT" dirty="0" smtClean="0"/>
              <a:t>Summary</a:t>
            </a:r>
            <a:endParaRPr lang="de-AT" dirty="0"/>
          </a:p>
          <a:p>
            <a:pPr marL="0" indent="0">
              <a:buNone/>
            </a:pPr>
            <a:endParaRPr lang="en-GB" dirty="0"/>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7</a:t>
            </a:fld>
            <a:endParaRPr lang="de-DE"/>
          </a:p>
        </p:txBody>
      </p:sp>
      <p:sp>
        <p:nvSpPr>
          <p:cNvPr id="2" name="Titel 1"/>
          <p:cNvSpPr>
            <a:spLocks noGrp="1"/>
          </p:cNvSpPr>
          <p:nvPr>
            <p:ph type="title"/>
          </p:nvPr>
        </p:nvSpPr>
        <p:spPr/>
        <p:txBody>
          <a:bodyPr/>
          <a:lstStyle/>
          <a:p>
            <a:r>
              <a:rPr lang="de-AT" dirty="0" smtClean="0"/>
              <a:t>Customer </a:t>
            </a:r>
            <a:r>
              <a:rPr lang="de-AT" dirty="0" err="1" smtClean="0"/>
              <a:t>presenation</a:t>
            </a:r>
            <a:endParaRPr lang="en-GB" dirty="0"/>
          </a:p>
        </p:txBody>
      </p:sp>
    </p:spTree>
    <p:extLst>
      <p:ext uri="{BB962C8B-B14F-4D97-AF65-F5344CB8AC3E}">
        <p14:creationId xmlns:p14="http://schemas.microsoft.com/office/powerpoint/2010/main" val="805443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AT"/>
          </a:p>
        </p:txBody>
      </p:sp>
      <p:sp>
        <p:nvSpPr>
          <p:cNvPr id="3" name="Datumsplatzhalter 2"/>
          <p:cNvSpPr>
            <a:spLocks noGrp="1"/>
          </p:cNvSpPr>
          <p:nvPr>
            <p:ph type="dt" sz="half" idx="10"/>
          </p:nvPr>
        </p:nvSpPr>
        <p:spPr/>
        <p:txBody>
          <a:bodyPr/>
          <a:lstStyle/>
          <a:p>
            <a:fld id="{281C52AE-42A8-4426-ADA6-159E569D9194}"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8</a:t>
            </a:fld>
            <a:endParaRPr lang="de-DE"/>
          </a:p>
        </p:txBody>
      </p:sp>
      <p:sp>
        <p:nvSpPr>
          <p:cNvPr id="6" name="Titel 5"/>
          <p:cNvSpPr>
            <a:spLocks noGrp="1"/>
          </p:cNvSpPr>
          <p:nvPr>
            <p:ph type="title"/>
          </p:nvPr>
        </p:nvSpPr>
        <p:spPr/>
        <p:txBody>
          <a:bodyPr/>
          <a:lstStyle/>
          <a:p>
            <a:r>
              <a:rPr lang="de-AT" dirty="0" smtClean="0"/>
              <a:t>Demo</a:t>
            </a:r>
            <a:endParaRPr lang="de-AT" dirty="0"/>
          </a:p>
        </p:txBody>
      </p:sp>
    </p:spTree>
    <p:extLst>
      <p:ext uri="{BB962C8B-B14F-4D97-AF65-F5344CB8AC3E}">
        <p14:creationId xmlns:p14="http://schemas.microsoft.com/office/powerpoint/2010/main" val="2928286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AT"/>
          </a:p>
        </p:txBody>
      </p:sp>
      <p:sp>
        <p:nvSpPr>
          <p:cNvPr id="3" name="Datumsplatzhalter 2"/>
          <p:cNvSpPr>
            <a:spLocks noGrp="1"/>
          </p:cNvSpPr>
          <p:nvPr>
            <p:ph type="dt" sz="half" idx="10"/>
          </p:nvPr>
        </p:nvSpPr>
        <p:spPr/>
        <p:txBody>
          <a:bodyPr/>
          <a:lstStyle/>
          <a:p>
            <a:fld id="{281C52AE-42A8-4426-ADA6-159E569D9194}"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9</a:t>
            </a:fld>
            <a:endParaRPr lang="de-DE"/>
          </a:p>
        </p:txBody>
      </p:sp>
      <p:sp>
        <p:nvSpPr>
          <p:cNvPr id="6" name="Titel 5"/>
          <p:cNvSpPr>
            <a:spLocks noGrp="1"/>
          </p:cNvSpPr>
          <p:nvPr>
            <p:ph type="title"/>
          </p:nvPr>
        </p:nvSpPr>
        <p:spPr/>
        <p:txBody>
          <a:bodyPr/>
          <a:lstStyle/>
          <a:p>
            <a:r>
              <a:rPr lang="de-AT" dirty="0" err="1" smtClean="0"/>
              <a:t>Screencast</a:t>
            </a:r>
            <a:endParaRPr lang="de-AT" dirty="0"/>
          </a:p>
        </p:txBody>
      </p:sp>
    </p:spTree>
    <p:extLst>
      <p:ext uri="{BB962C8B-B14F-4D97-AF65-F5344CB8AC3E}">
        <p14:creationId xmlns:p14="http://schemas.microsoft.com/office/powerpoint/2010/main" val="2774960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imos">
  <a:themeElements>
    <a:clrScheme name="Deimo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imo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Deimo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2576</Words>
  <Application>Microsoft Office PowerPoint</Application>
  <PresentationFormat>Bildschirmpräsentation (4:3)</PresentationFormat>
  <Paragraphs>518</Paragraphs>
  <Slides>47</Slides>
  <Notes>31</Notes>
  <HiddenSlides>0</HiddenSlides>
  <MMClips>0</MMClips>
  <ScaleCrop>false</ScaleCrop>
  <HeadingPairs>
    <vt:vector size="4" baseType="variant">
      <vt:variant>
        <vt:lpstr>Design</vt:lpstr>
      </vt:variant>
      <vt:variant>
        <vt:i4>1</vt:i4>
      </vt:variant>
      <vt:variant>
        <vt:lpstr>Folientitel</vt:lpstr>
      </vt:variant>
      <vt:variant>
        <vt:i4>47</vt:i4>
      </vt:variant>
    </vt:vector>
  </HeadingPairs>
  <TitlesOfParts>
    <vt:vector size="48" baseType="lpstr">
      <vt:lpstr>Deimos</vt:lpstr>
      <vt:lpstr>Roomanizer</vt:lpstr>
      <vt:lpstr>Agenda</vt:lpstr>
      <vt:lpstr>Team</vt:lpstr>
      <vt:lpstr>Introduction</vt:lpstr>
      <vt:lpstr>Requirements</vt:lpstr>
      <vt:lpstr>Architecture</vt:lpstr>
      <vt:lpstr>Customer presenation</vt:lpstr>
      <vt:lpstr>Demo</vt:lpstr>
      <vt:lpstr>Screencast</vt:lpstr>
      <vt:lpstr>Summary</vt:lpstr>
      <vt:lpstr>Technical Presentation</vt:lpstr>
      <vt:lpstr>Overview</vt:lpstr>
      <vt:lpstr>Unified Process</vt:lpstr>
      <vt:lpstr>Layer</vt:lpstr>
      <vt:lpstr>Layer</vt:lpstr>
      <vt:lpstr>Layer</vt:lpstr>
      <vt:lpstr>Layer</vt:lpstr>
      <vt:lpstr>Layer</vt:lpstr>
      <vt:lpstr>Layer</vt:lpstr>
      <vt:lpstr>Layer</vt:lpstr>
      <vt:lpstr>Database</vt:lpstr>
      <vt:lpstr>Object orientation</vt:lpstr>
      <vt:lpstr>Hibernate - an overview</vt:lpstr>
      <vt:lpstr>Advantages</vt:lpstr>
      <vt:lpstr>Transactions</vt:lpstr>
      <vt:lpstr>Mapping done by Annotations</vt:lpstr>
      <vt:lpstr>Dynamic Mapper</vt:lpstr>
      <vt:lpstr>Benefits</vt:lpstr>
      <vt:lpstr>Pitfalls and requirements</vt:lpstr>
      <vt:lpstr>Solutions</vt:lpstr>
      <vt:lpstr>Functionality</vt:lpstr>
      <vt:lpstr>State Pattern</vt:lpstr>
      <vt:lpstr>State Pattern - Structure</vt:lpstr>
      <vt:lpstr>State Pattern - Advantages</vt:lpstr>
      <vt:lpstr>Swing GUI</vt:lpstr>
      <vt:lpstr>Integration</vt:lpstr>
      <vt:lpstr>Integration</vt:lpstr>
      <vt:lpstr>Integration of the GUI-Components</vt:lpstr>
      <vt:lpstr>Java Server Faces (JSF)</vt:lpstr>
      <vt:lpstr>JSF</vt:lpstr>
      <vt:lpstr>JSF</vt:lpstr>
      <vt:lpstr>JSF - Architecture</vt:lpstr>
      <vt:lpstr>Agenda</vt:lpstr>
      <vt:lpstr>Project management</vt:lpstr>
      <vt:lpstr>Outlook</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Dunst</cp:lastModifiedBy>
  <cp:revision>112</cp:revision>
  <dcterms:created xsi:type="dcterms:W3CDTF">2012-06-05T12:52:39Z</dcterms:created>
  <dcterms:modified xsi:type="dcterms:W3CDTF">2012-06-13T05:49:01Z</dcterms:modified>
</cp:coreProperties>
</file>