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6" r:id="rId4"/>
    <p:sldId id="346" r:id="rId5"/>
    <p:sldId id="348" r:id="rId6"/>
    <p:sldId id="333" r:id="rId7"/>
    <p:sldId id="345" r:id="rId8"/>
    <p:sldId id="323" r:id="rId9"/>
    <p:sldId id="329" r:id="rId10"/>
    <p:sldId id="332" r:id="rId11"/>
    <p:sldId id="330" r:id="rId12"/>
    <p:sldId id="334" r:id="rId13"/>
    <p:sldId id="344" r:id="rId14"/>
    <p:sldId id="337" r:id="rId15"/>
    <p:sldId id="338" r:id="rId16"/>
    <p:sldId id="339" r:id="rId17"/>
    <p:sldId id="340" r:id="rId18"/>
    <p:sldId id="341" r:id="rId19"/>
    <p:sldId id="342" r:id="rId20"/>
    <p:sldId id="343" r:id="rId21"/>
    <p:sldId id="347" r:id="rId22"/>
    <p:sldId id="307" r:id="rId23"/>
    <p:sldId id="308" r:id="rId24"/>
    <p:sldId id="309" r:id="rId25"/>
    <p:sldId id="310" r:id="rId26"/>
    <p:sldId id="311" r:id="rId27"/>
    <p:sldId id="312" r:id="rId28"/>
    <p:sldId id="313" r:id="rId29"/>
    <p:sldId id="314" r:id="rId30"/>
    <p:sldId id="315" r:id="rId31"/>
    <p:sldId id="319" r:id="rId32"/>
    <p:sldId id="320" r:id="rId33"/>
    <p:sldId id="321" r:id="rId34"/>
    <p:sldId id="272" r:id="rId35"/>
    <p:sldId id="350" r:id="rId36"/>
    <p:sldId id="351" r:id="rId37"/>
    <p:sldId id="352" r:id="rId38"/>
    <p:sldId id="353" r:id="rId39"/>
    <p:sldId id="354" r:id="rId40"/>
    <p:sldId id="355" r:id="rId41"/>
    <p:sldId id="356" r:id="rId42"/>
    <p:sldId id="335" r:id="rId43"/>
    <p:sldId id="316" r:id="rId44"/>
    <p:sldId id="349"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014" autoAdjust="0"/>
  </p:normalViewPr>
  <p:slideViewPr>
    <p:cSldViewPr>
      <p:cViewPr>
        <p:scale>
          <a:sx n="66" d="100"/>
          <a:sy n="66" d="100"/>
        </p:scale>
        <p:origin x="-2088" y="-29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19</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33</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38</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44</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44</a:t>
            </a:fld>
            <a:endParaRPr lang="de-DE" smtClean="0">
              <a:latin typeface="+mn-lt" charset="0"/>
            </a:endParaRPr>
          </a:p>
        </p:txBody>
      </p:sp>
      <p:sp>
        <p:nvSpPr>
          <p:cNvPr id="100356" name="Rectangle 2"/>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Grp="1"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44</a:t>
            </a:fld>
            <a:endParaRPr lang="de-DE">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2042772"/>
            <a:ext cx="8950216" cy="367321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6228184" y="2156663"/>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179512" y="4460919"/>
            <a:ext cx="504056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lnSpcReduction="1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44</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45</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6</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7</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2872</Words>
  <Application>Microsoft Office PowerPoint</Application>
  <PresentationFormat>Bildschirmpräsentation (4:3)</PresentationFormat>
  <Paragraphs>550</Paragraphs>
  <Slides>46</Slides>
  <Notes>40</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Introduction</vt:lpstr>
      <vt:lpstr>Customer presenation</vt:lpstr>
      <vt:lpstr>PowerPoint-Präsentation</vt:lpstr>
      <vt:lpstr>PowerPoint-Präsentation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94</cp:revision>
  <dcterms:created xsi:type="dcterms:W3CDTF">2012-06-05T12:52:39Z</dcterms:created>
  <dcterms:modified xsi:type="dcterms:W3CDTF">2012-06-12T15:33:12Z</dcterms:modified>
</cp:coreProperties>
</file>