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86" autoAdjust="0"/>
  </p:normalViewPr>
  <p:slideViewPr>
    <p:cSldViewPr>
      <p:cViewPr varScale="1">
        <p:scale>
          <a:sx n="98" d="100"/>
          <a:sy n="98" d="100"/>
        </p:scale>
        <p:origin x="-20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3BABD-9786-4AE1-A26A-BFC78B773A97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CB273-3FCC-4BAE-AC2F-A278774C5B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191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Eigenes </a:t>
            </a:r>
            <a:r>
              <a:rPr lang="de-AT" smtClean="0"/>
              <a:t>Diagramm</a:t>
            </a:r>
            <a:r>
              <a:rPr lang="de-AT" baseline="0" smtClean="0"/>
              <a:t> erstellen?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team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made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decission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controllers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displayed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single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view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interface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outside,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always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controller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differents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performed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exception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thrown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accessible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In </a:t>
            </a:r>
            <a:r>
              <a:rPr lang="de-AT" baseline="0" dirty="0" err="1" smtClean="0"/>
              <a:t>example</a:t>
            </a:r>
            <a:r>
              <a:rPr lang="de-AT" baseline="0" dirty="0" smtClean="0"/>
              <a:t>: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every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Other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instance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implemented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Another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advantage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easy </a:t>
            </a:r>
            <a:r>
              <a:rPr lang="de-AT" baseline="0" dirty="0" err="1" smtClean="0"/>
              <a:t>way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just </a:t>
            </a:r>
            <a:r>
              <a:rPr lang="de-AT" baseline="0" dirty="0" err="1" smtClean="0"/>
              <a:t>insert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new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link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together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states</a:t>
            </a:r>
            <a:r>
              <a:rPr lang="de-AT" baseline="0" dirty="0" smtClean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CB273-3FCC-4BAE-AC2F-A278774C5B5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84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Diagramm übersetzen? Notwendig? Nur </a:t>
            </a:r>
            <a:r>
              <a:rPr lang="de-AT" dirty="0" err="1" smtClean="0"/>
              <a:t>states</a:t>
            </a:r>
            <a:r>
              <a:rPr lang="de-AT" dirty="0" smtClean="0"/>
              <a:t>, dafür größer?</a:t>
            </a:r>
          </a:p>
          <a:p>
            <a:endParaRPr lang="de-AT" dirty="0" smtClean="0"/>
          </a:p>
          <a:p>
            <a:r>
              <a:rPr lang="de-AT" dirty="0" smtClean="0"/>
              <a:t>The </a:t>
            </a:r>
            <a:r>
              <a:rPr lang="de-AT" dirty="0" err="1" smtClean="0"/>
              <a:t>creation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invoices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needs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four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five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depending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splitting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Each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provides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functionalities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</a:t>
            </a:r>
            <a:r>
              <a:rPr lang="de-AT" baseline="0" dirty="0" smtClean="0"/>
              <a:t> on,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()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saves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changed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initializes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.</a:t>
            </a:r>
          </a:p>
          <a:p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paid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depends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wheter</a:t>
            </a:r>
            <a:r>
              <a:rPr lang="de-AT" baseline="0" dirty="0" smtClean="0"/>
              <a:t> all </a:t>
            </a:r>
            <a:r>
              <a:rPr lang="de-AT" baseline="0" dirty="0" err="1" smtClean="0"/>
              <a:t>items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paid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not.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„open“ </a:t>
            </a:r>
            <a:r>
              <a:rPr lang="de-AT" baseline="0" dirty="0" err="1" smtClean="0"/>
              <a:t>items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intermediate </a:t>
            </a:r>
            <a:r>
              <a:rPr lang="de-AT" baseline="0" dirty="0" err="1" smtClean="0"/>
              <a:t>invoice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</a:t>
            </a:r>
            <a:r>
              <a:rPr lang="de-AT" baseline="0" dirty="0" smtClean="0"/>
              <a:t> back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search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different </a:t>
            </a:r>
            <a:r>
              <a:rPr lang="de-AT" baseline="0" dirty="0" err="1" smtClean="0"/>
              <a:t>habitations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searched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selected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The </a:t>
            </a:r>
            <a:r>
              <a:rPr lang="de-AT" baseline="0" dirty="0" err="1" smtClean="0"/>
              <a:t>state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pattern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helps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guarantee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which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shouldn‘t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accessible</a:t>
            </a:r>
            <a:r>
              <a:rPr lang="de-AT" baseline="0" dirty="0" smtClean="0"/>
              <a:t> in different </a:t>
            </a:r>
            <a:r>
              <a:rPr lang="de-AT" baseline="0" dirty="0" err="1" smtClean="0"/>
              <a:t>cases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also </a:t>
            </a:r>
            <a:r>
              <a:rPr lang="de-AT" baseline="0" dirty="0" err="1" smtClean="0"/>
              <a:t>manages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process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.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CB273-3FCC-4BAE-AC2F-A278774C5B5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88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982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190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100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720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1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889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24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46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731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0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72E8-70B1-4A35-ACB0-A763F7E1451D}" type="datetimeFigureOut">
              <a:rPr lang="de-AT" smtClean="0"/>
              <a:t>04.06.2012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ED3A-BA50-4BA9-9A52-C0C40E2A6BD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26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Pattern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 smtClean="0"/>
              <a:t>Used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case</a:t>
            </a:r>
            <a:r>
              <a:rPr lang="de-AT" dirty="0" smtClean="0"/>
              <a:t> </a:t>
            </a:r>
            <a:r>
              <a:rPr lang="de-AT" dirty="0" err="1" smtClean="0"/>
              <a:t>controllers</a:t>
            </a:r>
            <a:endParaRPr lang="de-AT" dirty="0" smtClean="0"/>
          </a:p>
          <a:p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per </a:t>
            </a:r>
            <a:r>
              <a:rPr lang="de-AT" dirty="0" err="1" smtClean="0"/>
              <a:t>step</a:t>
            </a:r>
            <a:endParaRPr lang="de-AT" dirty="0" smtClean="0"/>
          </a:p>
          <a:p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controller</a:t>
            </a:r>
            <a:endParaRPr lang="de-AT" dirty="0" smtClean="0"/>
          </a:p>
          <a:p>
            <a:r>
              <a:rPr lang="de-AT" dirty="0" smtClean="0"/>
              <a:t>Different implementations</a:t>
            </a:r>
          </a:p>
          <a:p>
            <a:pPr lvl="1"/>
            <a:r>
              <a:rPr lang="de-AT" dirty="0" err="1" smtClean="0"/>
              <a:t>next</a:t>
            </a:r>
            <a:r>
              <a:rPr lang="de-AT" dirty="0" smtClean="0"/>
              <a:t>() </a:t>
            </a:r>
            <a:r>
              <a:rPr lang="de-AT" dirty="0" err="1" smtClean="0"/>
              <a:t>goes</a:t>
            </a:r>
            <a:r>
              <a:rPr lang="de-AT" dirty="0" smtClean="0"/>
              <a:t> on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next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r>
              <a:rPr lang="de-AT" dirty="0" smtClean="0"/>
              <a:t>Easy </a:t>
            </a:r>
            <a:r>
              <a:rPr lang="de-AT" dirty="0" err="1" smtClean="0"/>
              <a:t>creation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states</a:t>
            </a:r>
            <a:endParaRPr lang="de-AT" dirty="0" smtClean="0"/>
          </a:p>
          <a:p>
            <a:endParaRPr lang="de-AT" dirty="0"/>
          </a:p>
        </p:txBody>
      </p:sp>
      <p:pic>
        <p:nvPicPr>
          <p:cNvPr id="1026" name="Picture 2" descr="http://upload.wikimedia.org/wikipedia/de/7/70/StatePattern_Classdiagramm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896"/>
            <a:ext cx="4038600" cy="20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7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invoice</a:t>
            </a:r>
            <a:endParaRPr lang="de-AT" dirty="0"/>
          </a:p>
        </p:txBody>
      </p:sp>
      <p:pic>
        <p:nvPicPr>
          <p:cNvPr id="2050" name="Picture 2" descr="D:\Dateien\Projekte\Hotel\MagicDaw\CreateInvoiceStateDiagram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t="5678" r="2340" b="20496"/>
          <a:stretch/>
        </p:blipFill>
        <p:spPr bwMode="auto">
          <a:xfrm>
            <a:off x="35496" y="1700808"/>
            <a:ext cx="8975586" cy="433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371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Bildschirmpräsentation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State Pattern</vt:lpstr>
      <vt:lpstr>Example: create invoice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Dunst</dc:creator>
  <cp:lastModifiedBy>Dunst</cp:lastModifiedBy>
  <cp:revision>5</cp:revision>
  <dcterms:created xsi:type="dcterms:W3CDTF">2012-06-04T21:02:13Z</dcterms:created>
  <dcterms:modified xsi:type="dcterms:W3CDTF">2012-06-04T21:32:09Z</dcterms:modified>
</cp:coreProperties>
</file>