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F5A3-BEDC-46FD-B1F1-5CE256A1EED3}" type="datetimeFigureOut">
              <a:rPr lang="en-GB" smtClean="0"/>
              <a:t>11/06/2012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90EAF-28A2-4637-A2E7-6FB257FB64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7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Introduction: </a:t>
            </a:r>
            <a:r>
              <a:rPr lang="en-US" baseline="0" noProof="0" dirty="0" smtClean="0">
                <a:sym typeface="Wingdings" pitchFamily="2" charset="2"/>
              </a:rPr>
              <a:t>THE Java GUI Framework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>
                <a:sym typeface="Wingdings" pitchFamily="2" charset="2"/>
              </a:rPr>
              <a:t>Platform independent (</a:t>
            </a:r>
            <a:r>
              <a:rPr lang="en-US" baseline="0" noProof="0" dirty="0" err="1" smtClean="0">
                <a:sym typeface="Wingdings" pitchFamily="2" charset="2"/>
              </a:rPr>
              <a:t>comparisson</a:t>
            </a:r>
            <a:r>
              <a:rPr lang="en-US" baseline="0" noProof="0" dirty="0" smtClean="0">
                <a:sym typeface="Wingdings" pitchFamily="2" charset="2"/>
              </a:rPr>
              <a:t> AWT)</a:t>
            </a:r>
          </a:p>
          <a:p>
            <a:pPr marL="171450" indent="-171450">
              <a:buFontTx/>
              <a:buChar char="-"/>
            </a:pPr>
            <a:r>
              <a:rPr lang="en-US" noProof="0" dirty="0" err="1" smtClean="0"/>
              <a:t>Os</a:t>
            </a:r>
            <a:r>
              <a:rPr lang="en-US" noProof="0" dirty="0" smtClean="0"/>
              <a:t> native implementation with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awt</a:t>
            </a:r>
            <a:r>
              <a:rPr lang="en-US" baseline="0" noProof="0" dirty="0" smtClean="0"/>
              <a:t> </a:t>
            </a:r>
            <a:r>
              <a:rPr lang="en-US" baseline="0" noProof="0" dirty="0" smtClean="0">
                <a:sym typeface="Wingdings" pitchFamily="2" charset="2"/>
              </a:rPr>
              <a:t> in swing own rendering</a:t>
            </a:r>
          </a:p>
          <a:p>
            <a:pPr marL="171450" indent="-171450">
              <a:buFontTx/>
              <a:buChar char="-"/>
            </a:pPr>
            <a:endParaRPr lang="en-US" baseline="0" noProof="0" dirty="0" smtClean="0">
              <a:sym typeface="Wingdings" pitchFamily="2" charset="2"/>
            </a:endParaRPr>
          </a:p>
          <a:p>
            <a:r>
              <a:rPr lang="en-US" baseline="0" noProof="0" dirty="0" smtClean="0">
                <a:sym typeface="Wingdings" pitchFamily="2" charset="2"/>
              </a:rPr>
              <a:t>Extensible: creating own components (for example the split and </a:t>
            </a:r>
            <a:r>
              <a:rPr lang="en-US" baseline="0" noProof="0" dirty="0" err="1" smtClean="0">
                <a:sym typeface="Wingdings" pitchFamily="2" charset="2"/>
              </a:rPr>
              <a:t>storno</a:t>
            </a:r>
            <a:r>
              <a:rPr lang="en-US" baseline="0" noProof="0" dirty="0" smtClean="0">
                <a:sym typeface="Wingdings" pitchFamily="2" charset="2"/>
              </a:rPr>
              <a:t> screen, if we use it on other </a:t>
            </a:r>
            <a:r>
              <a:rPr lang="en-US" baseline="0" noProof="0" dirty="0" err="1" smtClean="0">
                <a:sym typeface="Wingdings" pitchFamily="2" charset="2"/>
              </a:rPr>
              <a:t>posisitions</a:t>
            </a:r>
            <a:r>
              <a:rPr lang="en-US" baseline="0" noProof="0" dirty="0" smtClean="0">
                <a:sym typeface="Wingdings" pitchFamily="2" charset="2"/>
              </a:rPr>
              <a:t>  reusability)</a:t>
            </a:r>
          </a:p>
          <a:p>
            <a:r>
              <a:rPr lang="en-US" baseline="0" noProof="0" dirty="0" smtClean="0">
                <a:sym typeface="Wingdings" pitchFamily="2" charset="2"/>
              </a:rPr>
              <a:t>	- able to use the whole power of </a:t>
            </a:r>
            <a:r>
              <a:rPr lang="en-US" baseline="0" noProof="0" dirty="0" err="1" smtClean="0">
                <a:sym typeface="Wingdings" pitchFamily="2" charset="2"/>
              </a:rPr>
              <a:t>Jcomponents</a:t>
            </a:r>
            <a:r>
              <a:rPr lang="en-US" baseline="0" noProof="0" dirty="0" smtClean="0">
                <a:sym typeface="Wingdings" pitchFamily="2" charset="2"/>
              </a:rPr>
              <a:t> (Swing) like fire events, bound properties, java beans, many methods (which can be overwritten)</a:t>
            </a:r>
          </a:p>
          <a:p>
            <a:endParaRPr lang="en-US" baseline="0" noProof="0" dirty="0" smtClean="0">
              <a:sym typeface="Wingdings" pitchFamily="2" charset="2"/>
            </a:endParaRPr>
          </a:p>
          <a:p>
            <a:r>
              <a:rPr lang="en-US" baseline="0" noProof="0" dirty="0" smtClean="0">
                <a:sym typeface="Wingdings" pitchFamily="2" charset="2"/>
              </a:rPr>
              <a:t>Customizable: </a:t>
            </a:r>
            <a:r>
              <a:rPr lang="en-GB" dirty="0" smtClean="0"/>
              <a:t>standard set of elements, such as a border, inset, decorations, and other properties are available</a:t>
            </a:r>
            <a:r>
              <a:rPr lang="en-GB" baseline="0" dirty="0" smtClean="0"/>
              <a:t> to customize tables, panels or buttons</a:t>
            </a:r>
            <a:endParaRPr lang="en-US" noProof="0" dirty="0" smtClean="0"/>
          </a:p>
          <a:p>
            <a:pPr marL="171450" indent="-171450">
              <a:buFontTx/>
              <a:buChar char="-"/>
            </a:pPr>
            <a:endParaRPr lang="en-US" noProof="0" dirty="0" smtClean="0"/>
          </a:p>
          <a:p>
            <a:r>
              <a:rPr lang="en-US" noProof="0" dirty="0" smtClean="0"/>
              <a:t>Project: </a:t>
            </a:r>
          </a:p>
          <a:p>
            <a:r>
              <a:rPr lang="en-US" noProof="0" dirty="0" smtClean="0"/>
              <a:t>Requirement</a:t>
            </a:r>
            <a:r>
              <a:rPr lang="en-US" baseline="0" noProof="0" dirty="0" smtClean="0"/>
              <a:t> </a:t>
            </a:r>
            <a:r>
              <a:rPr lang="en-US" baseline="0" noProof="0" dirty="0" smtClean="0">
                <a:sym typeface="Wingdings" pitchFamily="2" charset="2"/>
              </a:rPr>
              <a:t> easy to integrate other </a:t>
            </a:r>
            <a:r>
              <a:rPr lang="en-US" baseline="0" noProof="0" dirty="0" err="1" smtClean="0">
                <a:sym typeface="Wingdings" pitchFamily="2" charset="2"/>
              </a:rPr>
              <a:t>guis</a:t>
            </a:r>
            <a:r>
              <a:rPr lang="en-US" baseline="0" noProof="0" smtClean="0">
                <a:sym typeface="Wingdings" pitchFamily="2" charset="2"/>
              </a:rPr>
              <a:t>, IF THEY USE THE SAME!</a:t>
            </a:r>
          </a:p>
          <a:p>
            <a:endParaRPr lang="en-US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A8FBC-AF9A-4929-B417-912911A977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0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Swing </a:t>
            </a:r>
            <a:r>
              <a:rPr lang="en-GB" dirty="0" smtClean="0"/>
              <a:t>GUI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Platform independent</a:t>
            </a:r>
            <a:endParaRPr lang="de-AT" dirty="0"/>
          </a:p>
          <a:p>
            <a:pPr lvl="1"/>
            <a:r>
              <a:rPr lang="de-AT" dirty="0" smtClean="0"/>
              <a:t>On all </a:t>
            </a:r>
            <a:r>
              <a:rPr lang="en-GB" dirty="0" err="1" smtClean="0"/>
              <a:t>plattforms</a:t>
            </a:r>
            <a:r>
              <a:rPr lang="de-AT" dirty="0" smtClean="0"/>
              <a:t> same </a:t>
            </a:r>
            <a:r>
              <a:rPr lang="de-AT" dirty="0" err="1" smtClean="0"/>
              <a:t>look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feel</a:t>
            </a:r>
            <a:endParaRPr lang="de-AT" dirty="0"/>
          </a:p>
          <a:p>
            <a:pPr lvl="0"/>
            <a:r>
              <a:rPr lang="en-GB" dirty="0"/>
              <a:t>Extensible</a:t>
            </a:r>
            <a:endParaRPr lang="de-AT" dirty="0"/>
          </a:p>
          <a:p>
            <a:pPr lvl="1"/>
            <a:r>
              <a:rPr lang="en-GB" dirty="0" smtClean="0"/>
              <a:t>Inheritance of </a:t>
            </a:r>
            <a:r>
              <a:rPr lang="en-GB" dirty="0" err="1" smtClean="0"/>
              <a:t>JComponent</a:t>
            </a:r>
            <a:endParaRPr lang="de-AT" dirty="0" smtClean="0"/>
          </a:p>
          <a:p>
            <a:pPr lvl="0"/>
            <a:r>
              <a:rPr lang="en-GB" dirty="0" smtClean="0"/>
              <a:t>Customizable</a:t>
            </a:r>
            <a:endParaRPr lang="de-AT" dirty="0" smtClean="0"/>
          </a:p>
          <a:p>
            <a:pPr lvl="1"/>
            <a:r>
              <a:rPr lang="en-GB" dirty="0" smtClean="0"/>
              <a:t>Components are </a:t>
            </a:r>
            <a:r>
              <a:rPr lang="en-GB" dirty="0" err="1" smtClean="0"/>
              <a:t>parameterisable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501007"/>
            <a:ext cx="20574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Swing 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 GUI</dc:title>
  <dc:creator>Chris</dc:creator>
  <cp:lastModifiedBy>Chris</cp:lastModifiedBy>
  <cp:revision>1</cp:revision>
  <dcterms:created xsi:type="dcterms:W3CDTF">2012-06-11T07:28:07Z</dcterms:created>
  <dcterms:modified xsi:type="dcterms:W3CDTF">2012-06-11T07:28:11Z</dcterms:modified>
</cp:coreProperties>
</file>