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00" r:id="rId2"/>
    <p:sldId id="257" r:id="rId3"/>
    <p:sldId id="260" r:id="rId4"/>
    <p:sldId id="261" r:id="rId5"/>
    <p:sldId id="286" r:id="rId6"/>
    <p:sldId id="262" r:id="rId7"/>
    <p:sldId id="263" r:id="rId8"/>
    <p:sldId id="287" r:id="rId9"/>
    <p:sldId id="258" r:id="rId10"/>
    <p:sldId id="259" r:id="rId11"/>
    <p:sldId id="269" r:id="rId12"/>
    <p:sldId id="270" r:id="rId13"/>
    <p:sldId id="271" r:id="rId14"/>
    <p:sldId id="272" r:id="rId15"/>
    <p:sldId id="274" r:id="rId16"/>
    <p:sldId id="275" r:id="rId17"/>
    <p:sldId id="279" r:id="rId18"/>
    <p:sldId id="276" r:id="rId19"/>
    <p:sldId id="280" r:id="rId20"/>
    <p:sldId id="265" r:id="rId21"/>
    <p:sldId id="278" r:id="rId22"/>
    <p:sldId id="281" r:id="rId23"/>
    <p:sldId id="282" r:id="rId24"/>
    <p:sldId id="283" r:id="rId25"/>
    <p:sldId id="284" r:id="rId26"/>
    <p:sldId id="266" r:id="rId27"/>
    <p:sldId id="277" r:id="rId28"/>
    <p:sldId id="285" r:id="rId29"/>
    <p:sldId id="267" r:id="rId30"/>
    <p:sldId id="294" r:id="rId31"/>
    <p:sldId id="295" r:id="rId32"/>
    <p:sldId id="296" r:id="rId33"/>
    <p:sldId id="297" r:id="rId34"/>
    <p:sldId id="298" r:id="rId35"/>
    <p:sldId id="299" r:id="rId36"/>
    <p:sldId id="268" r:id="rId37"/>
    <p:sldId id="288" r:id="rId38"/>
    <p:sldId id="289" r:id="rId39"/>
    <p:sldId id="290" r:id="rId40"/>
    <p:sldId id="291" r:id="rId41"/>
    <p:sldId id="292" r:id="rId42"/>
    <p:sldId id="293" r:id="rId4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B4C63-D8A8-4555-8EAD-871DEB7ADDEB}" type="datetimeFigureOut">
              <a:rPr lang="de-AT" smtClean="0"/>
              <a:t>04.06.2012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E4B74-04A7-4F36-87F6-4502578BDD4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5198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E4B74-04A7-4F36-87F6-4502578BDD47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9012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113A-4465-4B16-A316-65AFA2173C30}" type="datetimeFigureOut">
              <a:rPr lang="de-AT" smtClean="0"/>
              <a:t>04.06.2012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CC3F-5011-42C6-95F5-22EA40D281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589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113A-4465-4B16-A316-65AFA2173C30}" type="datetimeFigureOut">
              <a:rPr lang="de-AT" smtClean="0"/>
              <a:t>04.06.2012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CC3F-5011-42C6-95F5-22EA40D281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761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113A-4465-4B16-A316-65AFA2173C30}" type="datetimeFigureOut">
              <a:rPr lang="de-AT" smtClean="0"/>
              <a:t>04.06.2012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CC3F-5011-42C6-95F5-22EA40D281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750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113A-4465-4B16-A316-65AFA2173C30}" type="datetimeFigureOut">
              <a:rPr lang="de-AT" smtClean="0"/>
              <a:t>04.06.2012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CC3F-5011-42C6-95F5-22EA40D281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888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113A-4465-4B16-A316-65AFA2173C30}" type="datetimeFigureOut">
              <a:rPr lang="de-AT" smtClean="0"/>
              <a:t>04.06.2012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CC3F-5011-42C6-95F5-22EA40D281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962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113A-4465-4B16-A316-65AFA2173C30}" type="datetimeFigureOut">
              <a:rPr lang="de-AT" smtClean="0"/>
              <a:t>04.06.2012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CC3F-5011-42C6-95F5-22EA40D281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456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113A-4465-4B16-A316-65AFA2173C30}" type="datetimeFigureOut">
              <a:rPr lang="de-AT" smtClean="0"/>
              <a:t>04.06.2012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CC3F-5011-42C6-95F5-22EA40D281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184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113A-4465-4B16-A316-65AFA2173C30}" type="datetimeFigureOut">
              <a:rPr lang="de-AT" smtClean="0"/>
              <a:t>04.06.2012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CC3F-5011-42C6-95F5-22EA40D281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32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113A-4465-4B16-A316-65AFA2173C30}" type="datetimeFigureOut">
              <a:rPr lang="de-AT" smtClean="0"/>
              <a:t>04.06.2012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CC3F-5011-42C6-95F5-22EA40D281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30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113A-4465-4B16-A316-65AFA2173C30}" type="datetimeFigureOut">
              <a:rPr lang="de-AT" smtClean="0"/>
              <a:t>04.06.2012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CC3F-5011-42C6-95F5-22EA40D281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852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113A-4465-4B16-A316-65AFA2173C30}" type="datetimeFigureOut">
              <a:rPr lang="de-AT" smtClean="0"/>
              <a:t>04.06.2012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CC3F-5011-42C6-95F5-22EA40D281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347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9000">
              <a:srgbClr val="E5EBF7"/>
            </a:gs>
            <a:gs pos="0">
              <a:srgbClr val="FF0000">
                <a:alpha val="58039"/>
              </a:srgbClr>
            </a:gs>
            <a:gs pos="2000">
              <a:srgbClr val="F0F4FA"/>
            </a:gs>
            <a:gs pos="36000">
              <a:schemeClr val="bg1"/>
            </a:gs>
            <a:gs pos="100000">
              <a:schemeClr val="bg1">
                <a:lumMod val="50000"/>
              </a:schemeClr>
            </a:gs>
            <a:gs pos="63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5113A-4465-4B16-A316-65AFA2173C30}" type="datetimeFigureOut">
              <a:rPr lang="de-AT" smtClean="0"/>
              <a:t>04.06.2012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0CC3F-5011-42C6-95F5-22EA40D281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104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Roomanizer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 smtClean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0" y="1412776"/>
            <a:ext cx="457200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9512" y="6124653"/>
            <a:ext cx="5188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Stefan Dunst, Johannes Schwendinger, Christian Lins, </a:t>
            </a:r>
          </a:p>
          <a:p>
            <a:r>
              <a:rPr lang="de-AT" dirty="0" smtClean="0"/>
              <a:t>Markus </a:t>
            </a:r>
            <a:r>
              <a:rPr lang="de-AT" dirty="0" err="1" smtClean="0"/>
              <a:t>Mohanty</a:t>
            </a:r>
            <a:r>
              <a:rPr lang="de-AT" dirty="0" smtClean="0"/>
              <a:t>, Tobias Meusburger, Hubert Rall</a:t>
            </a:r>
            <a:endParaRPr lang="de-AT" dirty="0"/>
          </a:p>
        </p:txBody>
      </p:sp>
      <p:pic>
        <p:nvPicPr>
          <p:cNvPr id="7170" name="Picture 2" descr="E:\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492896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93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2.1 Überblick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Überblick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0" y="1412776"/>
            <a:ext cx="457200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 descr="E:\Roomaniz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445" y="1772816"/>
            <a:ext cx="5328592" cy="478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9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2.2 </a:t>
            </a:r>
            <a:r>
              <a:rPr lang="de-AT" dirty="0" err="1" smtClean="0"/>
              <a:t>Gui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Gui</a:t>
            </a:r>
            <a:endParaRPr lang="de-AT" dirty="0" smtClean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0" y="1412776"/>
            <a:ext cx="457200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 descr="E:\Roomaniz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166"/>
          <a:stretch/>
        </p:blipFill>
        <p:spPr bwMode="auto">
          <a:xfrm>
            <a:off x="1403648" y="3212976"/>
            <a:ext cx="5328592" cy="94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63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2.3 Controller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Controller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0" y="1412776"/>
            <a:ext cx="457200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 descr="E:\Roomaniz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8" b="62294"/>
          <a:stretch/>
        </p:blipFill>
        <p:spPr bwMode="auto">
          <a:xfrm>
            <a:off x="2843808" y="2623559"/>
            <a:ext cx="5328592" cy="88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63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2.4	Modell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Model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0" y="1412776"/>
            <a:ext cx="457200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 descr="E:\Roomaniz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28" b="2957"/>
          <a:stretch/>
        </p:blipFill>
        <p:spPr bwMode="auto">
          <a:xfrm>
            <a:off x="2843808" y="3495230"/>
            <a:ext cx="5328592" cy="284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63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2.5 Domain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Domain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0" y="1412776"/>
            <a:ext cx="457200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 descr="E:\Roomaniz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55" b="40132"/>
          <a:stretch/>
        </p:blipFill>
        <p:spPr bwMode="auto">
          <a:xfrm>
            <a:off x="2843808" y="3845607"/>
            <a:ext cx="5328592" cy="71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776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2.6	Database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Database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0" y="1412776"/>
            <a:ext cx="457200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 descr="E:\Roomaniz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63" b="5091"/>
          <a:stretch/>
        </p:blipFill>
        <p:spPr bwMode="auto">
          <a:xfrm>
            <a:off x="2555776" y="3212976"/>
            <a:ext cx="5328592" cy="162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776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3.0 </a:t>
            </a:r>
            <a:r>
              <a:rPr lang="de-AT" dirty="0" err="1" smtClean="0"/>
              <a:t>Graphic</a:t>
            </a:r>
            <a:r>
              <a:rPr lang="de-AT" dirty="0" smtClean="0"/>
              <a:t> User Interface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Kommunikation</a:t>
            </a:r>
          </a:p>
          <a:p>
            <a:r>
              <a:rPr lang="de-AT" dirty="0" smtClean="0"/>
              <a:t>Layout</a:t>
            </a:r>
          </a:p>
          <a:p>
            <a:r>
              <a:rPr lang="de-AT" dirty="0" smtClean="0"/>
              <a:t>Vorteile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0" y="1412776"/>
            <a:ext cx="457200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795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3.1 </a:t>
            </a:r>
            <a:r>
              <a:rPr lang="de-AT" dirty="0" err="1" smtClean="0"/>
              <a:t>Graphic</a:t>
            </a:r>
            <a:r>
              <a:rPr lang="de-AT" dirty="0" smtClean="0"/>
              <a:t> User Interface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Kommunikation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0" y="1412776"/>
            <a:ext cx="457200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E:\java swing gu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543300"/>
            <a:ext cx="20574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570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3.2 Kommunikation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Layout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0" y="1412776"/>
            <a:ext cx="457200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455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3.3 Vorteile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Vorteile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0" y="1412776"/>
            <a:ext cx="457200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92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Inhaltsverzeichnis</a:t>
            </a:r>
            <a:endParaRPr lang="de-AT" dirty="0"/>
          </a:p>
        </p:txBody>
      </p:sp>
      <p:sp>
        <p:nvSpPr>
          <p:cNvPr id="4" name="TextBox 3"/>
          <p:cNvSpPr txBox="1"/>
          <p:nvPr/>
        </p:nvSpPr>
        <p:spPr>
          <a:xfrm>
            <a:off x="313187" y="1783849"/>
            <a:ext cx="30243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AT" dirty="0" smtClean="0"/>
              <a:t>Softwaredesign</a:t>
            </a:r>
            <a:br>
              <a:rPr lang="de-AT" dirty="0" smtClean="0"/>
            </a:br>
            <a:r>
              <a:rPr lang="de-AT" dirty="0" smtClean="0"/>
              <a:t>- Login</a:t>
            </a:r>
            <a:br>
              <a:rPr lang="de-AT" dirty="0" smtClean="0"/>
            </a:br>
            <a:r>
              <a:rPr lang="de-AT" dirty="0" smtClean="0"/>
              <a:t>- Start</a:t>
            </a:r>
            <a:br>
              <a:rPr lang="de-AT" dirty="0" smtClean="0"/>
            </a:br>
            <a:r>
              <a:rPr lang="de-AT" dirty="0" smtClean="0"/>
              <a:t>- Check- In</a:t>
            </a:r>
            <a:br>
              <a:rPr lang="de-AT" dirty="0" smtClean="0"/>
            </a:br>
            <a:r>
              <a:rPr lang="de-AT" dirty="0" smtClean="0"/>
              <a:t>- Rechnung</a:t>
            </a:r>
            <a:br>
              <a:rPr lang="de-AT" dirty="0" smtClean="0"/>
            </a:br>
            <a:endParaRPr lang="de-AT" dirty="0" smtClean="0"/>
          </a:p>
          <a:p>
            <a:pPr marL="342900" indent="-342900">
              <a:buAutoNum type="arabicPeriod"/>
            </a:pPr>
            <a:r>
              <a:rPr lang="de-AT" dirty="0" smtClean="0"/>
              <a:t>Schichtarchitektur</a:t>
            </a:r>
            <a:br>
              <a:rPr lang="de-AT" dirty="0" smtClean="0"/>
            </a:br>
            <a:r>
              <a:rPr lang="de-AT" dirty="0" smtClean="0"/>
              <a:t>- Überblick</a:t>
            </a:r>
            <a:br>
              <a:rPr lang="de-AT" dirty="0" smtClean="0"/>
            </a:br>
            <a:r>
              <a:rPr lang="de-AT" dirty="0" smtClean="0"/>
              <a:t>- </a:t>
            </a:r>
            <a:r>
              <a:rPr lang="de-AT" dirty="0" err="1" smtClean="0"/>
              <a:t>Gui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- Controller</a:t>
            </a:r>
            <a:br>
              <a:rPr lang="de-AT" dirty="0" smtClean="0"/>
            </a:br>
            <a:r>
              <a:rPr lang="de-AT" dirty="0" smtClean="0"/>
              <a:t>- Modell</a:t>
            </a:r>
            <a:br>
              <a:rPr lang="de-AT" dirty="0" smtClean="0"/>
            </a:br>
            <a:r>
              <a:rPr lang="de-AT" dirty="0" smtClean="0"/>
              <a:t>- Domain</a:t>
            </a:r>
            <a:br>
              <a:rPr lang="de-AT" dirty="0" smtClean="0"/>
            </a:br>
            <a:r>
              <a:rPr lang="de-AT" dirty="0" smtClean="0"/>
              <a:t>- Database</a:t>
            </a:r>
            <a:br>
              <a:rPr lang="de-AT" dirty="0" smtClean="0"/>
            </a:br>
            <a:endParaRPr lang="de-AT" dirty="0" smtClean="0"/>
          </a:p>
          <a:p>
            <a:pPr marL="342900" indent="-342900">
              <a:buAutoNum type="arabicPeriod"/>
            </a:pPr>
            <a:endParaRPr lang="de-AT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131840" y="2060845"/>
            <a:ext cx="0" cy="3970318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0" y="1412776"/>
            <a:ext cx="457200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38396" y="1783847"/>
            <a:ext cx="3024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3. GUI</a:t>
            </a:r>
            <a:br>
              <a:rPr lang="de-AT" dirty="0" smtClean="0"/>
            </a:br>
            <a:r>
              <a:rPr lang="de-AT" dirty="0" smtClean="0"/>
              <a:t>- Kommunikation</a:t>
            </a:r>
            <a:br>
              <a:rPr lang="de-AT" dirty="0" smtClean="0"/>
            </a:br>
            <a:r>
              <a:rPr lang="de-AT" dirty="0" smtClean="0"/>
              <a:t>- Layout</a:t>
            </a:r>
            <a:br>
              <a:rPr lang="de-AT" dirty="0" smtClean="0"/>
            </a:br>
            <a:r>
              <a:rPr lang="de-AT" dirty="0" smtClean="0"/>
              <a:t>- Vorteile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4. Datenbank</a:t>
            </a:r>
            <a:br>
              <a:rPr lang="de-AT" dirty="0" smtClean="0"/>
            </a:br>
            <a:r>
              <a:rPr lang="de-AT" dirty="0" smtClean="0"/>
              <a:t>- Datenbankmodell</a:t>
            </a:r>
            <a:br>
              <a:rPr lang="de-AT" dirty="0" smtClean="0"/>
            </a:br>
            <a:r>
              <a:rPr lang="de-AT" dirty="0" smtClean="0"/>
              <a:t>- Hibernate</a:t>
            </a:r>
            <a:br>
              <a:rPr lang="de-AT" dirty="0" smtClean="0"/>
            </a:br>
            <a:r>
              <a:rPr lang="de-AT" dirty="0" smtClean="0"/>
              <a:t>- Mapping</a:t>
            </a:r>
            <a:br>
              <a:rPr lang="de-AT" dirty="0" smtClean="0"/>
            </a:br>
            <a:r>
              <a:rPr lang="de-AT" dirty="0" smtClean="0"/>
              <a:t>- Transaktionen</a:t>
            </a:r>
            <a:br>
              <a:rPr lang="de-AT" dirty="0" smtClean="0"/>
            </a:br>
            <a:r>
              <a:rPr lang="de-AT" dirty="0" smtClean="0"/>
              <a:t>- Vorteile</a:t>
            </a:r>
          </a:p>
          <a:p>
            <a:endParaRPr lang="de-AT" dirty="0" smtClean="0"/>
          </a:p>
          <a:p>
            <a:r>
              <a:rPr lang="de-AT" dirty="0" smtClean="0"/>
              <a:t>5. Patterns</a:t>
            </a:r>
          </a:p>
          <a:p>
            <a:pPr marL="285750" indent="-285750">
              <a:buFontTx/>
              <a:buChar char="-"/>
            </a:pPr>
            <a:r>
              <a:rPr lang="de-AT" dirty="0" smtClean="0"/>
              <a:t>State Pattern</a:t>
            </a:r>
          </a:p>
          <a:p>
            <a:pPr marL="285750" indent="-285750">
              <a:buFontTx/>
              <a:buChar char="-"/>
            </a:pPr>
            <a:r>
              <a:rPr lang="de-AT" dirty="0" smtClean="0"/>
              <a:t>Adapter Pattern</a:t>
            </a:r>
          </a:p>
          <a:p>
            <a:endParaRPr lang="de-AT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562732" y="1783848"/>
            <a:ext cx="24737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6. Klassendiagram</a:t>
            </a:r>
          </a:p>
          <a:p>
            <a:pPr marL="285750" indent="-285750">
              <a:buFontTx/>
              <a:buChar char="-"/>
            </a:pPr>
            <a:r>
              <a:rPr lang="de-AT" dirty="0" smtClean="0"/>
              <a:t>Service</a:t>
            </a:r>
          </a:p>
          <a:p>
            <a:pPr marL="285750" indent="-285750">
              <a:buFontTx/>
              <a:buChar char="-"/>
            </a:pPr>
            <a:r>
              <a:rPr lang="de-AT" dirty="0" smtClean="0"/>
              <a:t>User</a:t>
            </a:r>
          </a:p>
          <a:p>
            <a:pPr marL="285750" indent="-285750">
              <a:buFontTx/>
              <a:buChar char="-"/>
            </a:pPr>
            <a:r>
              <a:rPr lang="de-AT" dirty="0" err="1" smtClean="0"/>
              <a:t>Invoice</a:t>
            </a:r>
            <a:endParaRPr lang="de-AT" dirty="0" smtClean="0"/>
          </a:p>
          <a:p>
            <a:pPr marL="285750" indent="-285750">
              <a:buFontTx/>
              <a:buChar char="-"/>
            </a:pPr>
            <a:r>
              <a:rPr lang="de-AT" dirty="0" smtClean="0"/>
              <a:t>Partie</a:t>
            </a:r>
          </a:p>
          <a:p>
            <a:pPr marL="285750" indent="-285750">
              <a:buFontTx/>
              <a:buChar char="-"/>
            </a:pPr>
            <a:r>
              <a:rPr lang="de-AT" dirty="0" smtClean="0"/>
              <a:t>Reservation </a:t>
            </a:r>
          </a:p>
          <a:p>
            <a:pPr marL="285750" indent="-285750">
              <a:buFontTx/>
              <a:buChar char="-"/>
            </a:pPr>
            <a:r>
              <a:rPr lang="de-AT" dirty="0" err="1" smtClean="0"/>
              <a:t>Room</a:t>
            </a:r>
            <a:endParaRPr lang="de-AT" dirty="0" smtClean="0"/>
          </a:p>
          <a:p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7. </a:t>
            </a:r>
            <a:r>
              <a:rPr lang="de-AT" dirty="0" err="1" smtClean="0"/>
              <a:t>Sequzenzdiagram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8. Projektmanagement</a:t>
            </a:r>
          </a:p>
          <a:p>
            <a:pPr marL="285750" indent="-285750">
              <a:buFontTx/>
              <a:buChar char="-"/>
            </a:pPr>
            <a:r>
              <a:rPr lang="de-AT" dirty="0" smtClean="0"/>
              <a:t>PSP</a:t>
            </a:r>
          </a:p>
          <a:p>
            <a:pPr marL="285750" indent="-285750">
              <a:buFontTx/>
              <a:buChar char="-"/>
            </a:pPr>
            <a:r>
              <a:rPr lang="de-AT" dirty="0" smtClean="0"/>
              <a:t>Ziele</a:t>
            </a:r>
          </a:p>
          <a:p>
            <a:pPr marL="285750" indent="-285750">
              <a:buFontTx/>
              <a:buChar char="-"/>
            </a:pPr>
            <a:r>
              <a:rPr lang="de-AT" dirty="0" smtClean="0"/>
              <a:t>Risiken</a:t>
            </a:r>
          </a:p>
          <a:p>
            <a:pPr marL="285750" indent="-285750">
              <a:buFontTx/>
              <a:buChar char="-"/>
            </a:pPr>
            <a:r>
              <a:rPr lang="de-AT" dirty="0" smtClean="0"/>
              <a:t>Terminplan</a:t>
            </a:r>
          </a:p>
          <a:p>
            <a:endParaRPr lang="de-AT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012160" y="1988840"/>
            <a:ext cx="0" cy="3970318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414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4.0 Datenbank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Datenbankmodell</a:t>
            </a:r>
          </a:p>
          <a:p>
            <a:r>
              <a:rPr lang="de-AT" dirty="0" smtClean="0"/>
              <a:t>Hibernate</a:t>
            </a:r>
            <a:endParaRPr lang="de-AT" dirty="0"/>
          </a:p>
          <a:p>
            <a:r>
              <a:rPr lang="de-AT" dirty="0" smtClean="0"/>
              <a:t>Mapping</a:t>
            </a:r>
          </a:p>
          <a:p>
            <a:r>
              <a:rPr lang="de-AT" dirty="0" smtClean="0"/>
              <a:t>Transaktionen</a:t>
            </a:r>
          </a:p>
          <a:p>
            <a:r>
              <a:rPr lang="de-AT" dirty="0" smtClean="0"/>
              <a:t>Vorteile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0" y="1412776"/>
            <a:ext cx="457200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849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4.1 Datenbankmodell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Datenbankmodell</a:t>
            </a:r>
          </a:p>
          <a:p>
            <a:endParaRPr lang="de-AT" dirty="0" smtClean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0" y="1412776"/>
            <a:ext cx="457200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250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4.2 Hibernate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Hibernate</a:t>
            </a:r>
          </a:p>
          <a:p>
            <a:endParaRPr lang="de-AT" dirty="0" smtClean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0" y="1412776"/>
            <a:ext cx="457200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E:\Hibern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661248"/>
            <a:ext cx="23717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E:\mysql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923" y="3645024"/>
            <a:ext cx="1216025" cy="88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783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4.3 Mapping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Mapping</a:t>
            </a:r>
          </a:p>
          <a:p>
            <a:endParaRPr lang="de-AT" dirty="0" smtClean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0" y="1412776"/>
            <a:ext cx="457200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783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4.4 Transaktionen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Transaktionen</a:t>
            </a:r>
          </a:p>
          <a:p>
            <a:endParaRPr lang="de-AT" dirty="0" smtClean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0" y="1412776"/>
            <a:ext cx="457200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783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4.5 Vorteile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Vorteile</a:t>
            </a:r>
          </a:p>
          <a:p>
            <a:endParaRPr lang="de-AT" dirty="0" smtClean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0" y="1412776"/>
            <a:ext cx="457200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783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5.0 Patterns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State Pattern</a:t>
            </a:r>
          </a:p>
          <a:p>
            <a:r>
              <a:rPr lang="de-AT" dirty="0" smtClean="0"/>
              <a:t>Adapter Pattern</a:t>
            </a:r>
            <a:endParaRPr lang="de-AT" dirty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0" y="1412776"/>
            <a:ext cx="457200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849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5.1	State Pattern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State Pattern</a:t>
            </a:r>
            <a:endParaRPr lang="de-AT" dirty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0" y="1412776"/>
            <a:ext cx="457200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E:\CreateInvoiceStateDiagram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6840760" cy="435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551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5.2	Adapter Pattern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Adapter Pattern</a:t>
            </a:r>
            <a:endParaRPr lang="de-AT" dirty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0" y="1412776"/>
            <a:ext cx="457200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:\adap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641" y="2373689"/>
            <a:ext cx="6450012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478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6.0 Klassendiagram</a:t>
            </a:r>
            <a:endParaRPr lang="de-AT" dirty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0" y="1412776"/>
            <a:ext cx="457200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de-AT" dirty="0" smtClean="0"/>
              <a:t>Service</a:t>
            </a:r>
          </a:p>
          <a:p>
            <a:r>
              <a:rPr lang="de-AT" dirty="0" smtClean="0"/>
              <a:t>User</a:t>
            </a:r>
          </a:p>
          <a:p>
            <a:r>
              <a:rPr lang="de-AT" dirty="0" err="1" smtClean="0"/>
              <a:t>Invoice</a:t>
            </a:r>
            <a:endParaRPr lang="de-AT" dirty="0" smtClean="0"/>
          </a:p>
          <a:p>
            <a:r>
              <a:rPr lang="de-AT" dirty="0" smtClean="0"/>
              <a:t>Partie</a:t>
            </a:r>
          </a:p>
          <a:p>
            <a:r>
              <a:rPr lang="de-AT" dirty="0" smtClean="0"/>
              <a:t>Reservation</a:t>
            </a:r>
          </a:p>
          <a:p>
            <a:r>
              <a:rPr lang="de-AT" dirty="0" err="1" smtClean="0"/>
              <a:t>Room</a:t>
            </a:r>
            <a:endParaRPr lang="de-AT" dirty="0"/>
          </a:p>
        </p:txBody>
      </p:sp>
      <p:pic>
        <p:nvPicPr>
          <p:cNvPr id="7" name="Picture 2" descr="E:\DomeneKlassendiagrammMode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988839"/>
            <a:ext cx="4392488" cy="457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84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1.0	Softwaredesign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Loginscreen</a:t>
            </a:r>
            <a:r>
              <a:rPr lang="de-AT" dirty="0" smtClean="0"/>
              <a:t> </a:t>
            </a:r>
          </a:p>
          <a:p>
            <a:r>
              <a:rPr lang="de-AT" dirty="0" smtClean="0"/>
              <a:t>Startseite </a:t>
            </a:r>
          </a:p>
          <a:p>
            <a:r>
              <a:rPr lang="de-AT" dirty="0" smtClean="0"/>
              <a:t>Check- In </a:t>
            </a:r>
          </a:p>
          <a:p>
            <a:r>
              <a:rPr lang="de-AT" dirty="0" smtClean="0"/>
              <a:t>Rechnung</a:t>
            </a:r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 flipH="1" flipV="1">
            <a:off x="0" y="1412776"/>
            <a:ext cx="457200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611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6.1	Service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Service</a:t>
            </a:r>
            <a:endParaRPr lang="de-AT" dirty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0" y="1412776"/>
            <a:ext cx="457200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E:\DomeneKlassendiagrammMod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1" r="54614" b="71973"/>
          <a:stretch/>
        </p:blipFill>
        <p:spPr bwMode="auto">
          <a:xfrm>
            <a:off x="2699792" y="2492896"/>
            <a:ext cx="5407680" cy="376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700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6.2	User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User</a:t>
            </a:r>
            <a:endParaRPr lang="de-AT" dirty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0" y="1412776"/>
            <a:ext cx="457200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E:\DomeneKlassendiagrammMod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9" t="31286" r="55520" b="45150"/>
          <a:stretch/>
        </p:blipFill>
        <p:spPr bwMode="auto">
          <a:xfrm>
            <a:off x="2771800" y="2420888"/>
            <a:ext cx="5571729" cy="366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700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6.3	</a:t>
            </a:r>
            <a:r>
              <a:rPr lang="de-AT" dirty="0" err="1" smtClean="0"/>
              <a:t>Invoice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Invoice</a:t>
            </a:r>
            <a:endParaRPr lang="de-AT" dirty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0" y="1412776"/>
            <a:ext cx="457200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E:\DomeneKlassendiagrammMod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" t="59756" r="64484" b="4825"/>
          <a:stretch/>
        </p:blipFill>
        <p:spPr bwMode="auto">
          <a:xfrm>
            <a:off x="3419872" y="1700808"/>
            <a:ext cx="4230216" cy="485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700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6.4	Partie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Partie</a:t>
            </a:r>
            <a:endParaRPr lang="de-AT" dirty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0" y="1412776"/>
            <a:ext cx="457200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E:\DomeneKlassendiagrammMod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77" t="59840" r="5732" b="2616"/>
          <a:stretch/>
        </p:blipFill>
        <p:spPr bwMode="auto">
          <a:xfrm>
            <a:off x="2987824" y="2420888"/>
            <a:ext cx="5377357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700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6.5 Reservation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Reservation</a:t>
            </a:r>
            <a:endParaRPr lang="de-AT" dirty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0" y="1412776"/>
            <a:ext cx="457200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E:\DomeneKlassendiagrammMod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10" t="35364" r="15128" b="39685"/>
          <a:stretch/>
        </p:blipFill>
        <p:spPr bwMode="auto">
          <a:xfrm>
            <a:off x="2699792" y="2636912"/>
            <a:ext cx="5666001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700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6.6	</a:t>
            </a:r>
            <a:r>
              <a:rPr lang="de-AT" dirty="0" err="1" smtClean="0"/>
              <a:t>Room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Room</a:t>
            </a:r>
            <a:endParaRPr lang="de-AT" dirty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0" y="1412776"/>
            <a:ext cx="457200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E:\DomeneKlassendiagrammMod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09" r="13398" b="65586"/>
          <a:stretch/>
        </p:blipFill>
        <p:spPr bwMode="auto">
          <a:xfrm>
            <a:off x="3491880" y="2060848"/>
            <a:ext cx="4752528" cy="407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700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7.0 Sequenzdiagram</a:t>
            </a:r>
            <a:endParaRPr lang="de-AT" dirty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0" y="1412776"/>
            <a:ext cx="457200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E:\Sequenzdiagramm-Tagesabschluss (Integrierter Use case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47907"/>
            <a:ext cx="7920880" cy="509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8493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8.0 Projektmanagement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AT" dirty="0" smtClean="0"/>
              <a:t>PSP</a:t>
            </a:r>
          </a:p>
          <a:p>
            <a:pPr marL="285750" indent="-285750">
              <a:buFontTx/>
              <a:buChar char="-"/>
            </a:pPr>
            <a:r>
              <a:rPr lang="de-AT" dirty="0" smtClean="0"/>
              <a:t>Ziele</a:t>
            </a:r>
          </a:p>
          <a:p>
            <a:pPr marL="285750" indent="-285750">
              <a:buFontTx/>
              <a:buChar char="-"/>
            </a:pPr>
            <a:r>
              <a:rPr lang="de-AT" dirty="0" smtClean="0"/>
              <a:t>Risiken</a:t>
            </a:r>
          </a:p>
          <a:p>
            <a:pPr marL="285750" indent="-285750">
              <a:buFontTx/>
              <a:buChar char="-"/>
            </a:pPr>
            <a:r>
              <a:rPr lang="de-AT" dirty="0" smtClean="0"/>
              <a:t>Terminplan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0" y="1412776"/>
            <a:ext cx="457200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61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8.1 PSP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PSP</a:t>
            </a:r>
            <a:endParaRPr lang="de-AT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0" y="1412776"/>
            <a:ext cx="457200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8440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8.2 Ziele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Ziele</a:t>
            </a:r>
            <a:endParaRPr lang="de-AT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0" y="1412776"/>
            <a:ext cx="457200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82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1.1	Login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0" y="1412776"/>
            <a:ext cx="457200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E:\Screenshots\01. Log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5857876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E:\Screenshots\1_2log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5"/>
            <a:ext cx="5857876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 descr="E:\Screenshots\1_1.logi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450" y="1772816"/>
            <a:ext cx="5857875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8569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8.3 Risiken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Risiken</a:t>
            </a:r>
            <a:endParaRPr lang="de-AT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0" y="1412776"/>
            <a:ext cx="457200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8241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8.4 Terminplan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Terminplan</a:t>
            </a:r>
            <a:endParaRPr lang="de-AT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0" y="1412776"/>
            <a:ext cx="457200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8241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Ende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 smtClean="0"/>
          </a:p>
          <a:p>
            <a:pPr marL="0" indent="0">
              <a:buNone/>
            </a:pPr>
            <a:r>
              <a:rPr lang="de-AT" dirty="0" smtClean="0"/>
              <a:t>Danke für die Aufmerksamkeit</a:t>
            </a:r>
            <a:endParaRPr lang="de-AT" dirty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0" y="1412776"/>
            <a:ext cx="457200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7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1.2	Home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0" y="1412776"/>
            <a:ext cx="457200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 descr="E:\Screenshots\02. Homescre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196911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45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1.3	Login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0" y="1412776"/>
            <a:ext cx="457200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1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1.4	</a:t>
            </a:r>
            <a:r>
              <a:rPr lang="de-AT" dirty="0" err="1" smtClean="0"/>
              <a:t>CheckIn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0" y="1412776"/>
            <a:ext cx="457200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76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1.5	Rechnung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0" y="1412776"/>
            <a:ext cx="457200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94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2.0	Schichtenarchitektur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Überblick</a:t>
            </a:r>
          </a:p>
          <a:p>
            <a:r>
              <a:rPr lang="de-AT" dirty="0" err="1" smtClean="0"/>
              <a:t>Gui</a:t>
            </a:r>
            <a:endParaRPr lang="de-AT" dirty="0" smtClean="0"/>
          </a:p>
          <a:p>
            <a:r>
              <a:rPr lang="de-AT" dirty="0" smtClean="0"/>
              <a:t>Controller</a:t>
            </a:r>
          </a:p>
          <a:p>
            <a:r>
              <a:rPr lang="de-AT" dirty="0" smtClean="0"/>
              <a:t>Modell</a:t>
            </a:r>
          </a:p>
          <a:p>
            <a:r>
              <a:rPr lang="de-AT" dirty="0" smtClean="0"/>
              <a:t>Adapter</a:t>
            </a:r>
          </a:p>
          <a:p>
            <a:r>
              <a:rPr lang="de-AT" dirty="0" smtClean="0"/>
              <a:t>Domain</a:t>
            </a:r>
          </a:p>
          <a:p>
            <a:r>
              <a:rPr lang="de-AT" dirty="0" smtClean="0"/>
              <a:t>Database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0" y="1412776"/>
            <a:ext cx="457200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623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On-screen Show (4:3)</PresentationFormat>
  <Paragraphs>131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Roomanizer</vt:lpstr>
      <vt:lpstr>Inhaltsverzeichnis</vt:lpstr>
      <vt:lpstr>1.0 Softwaredesign</vt:lpstr>
      <vt:lpstr>1.1 Login</vt:lpstr>
      <vt:lpstr>1.2 Home</vt:lpstr>
      <vt:lpstr>1.3 Login</vt:lpstr>
      <vt:lpstr>1.4 CheckIn</vt:lpstr>
      <vt:lpstr>1.5 Rechnung</vt:lpstr>
      <vt:lpstr>2.0 Schichtenarchitektur</vt:lpstr>
      <vt:lpstr>2.1 Überblick</vt:lpstr>
      <vt:lpstr>2.2 Gui</vt:lpstr>
      <vt:lpstr>2.3 Controller</vt:lpstr>
      <vt:lpstr>2.4 Modell</vt:lpstr>
      <vt:lpstr>2.5 Domain</vt:lpstr>
      <vt:lpstr>2.6 Database</vt:lpstr>
      <vt:lpstr>3.0 Graphic User Interface</vt:lpstr>
      <vt:lpstr>3.1 Graphic User Interface</vt:lpstr>
      <vt:lpstr>3.2 Kommunikation</vt:lpstr>
      <vt:lpstr>3.3 Vorteile</vt:lpstr>
      <vt:lpstr>4.0 Datenbank</vt:lpstr>
      <vt:lpstr>4.1 Datenbankmodell</vt:lpstr>
      <vt:lpstr>4.2 Hibernate</vt:lpstr>
      <vt:lpstr>4.3 Mapping</vt:lpstr>
      <vt:lpstr>4.4 Transaktionen</vt:lpstr>
      <vt:lpstr>4.5 Vorteile</vt:lpstr>
      <vt:lpstr>5.0 Patterns</vt:lpstr>
      <vt:lpstr>5.1 State Pattern</vt:lpstr>
      <vt:lpstr>5.2 Adapter Pattern</vt:lpstr>
      <vt:lpstr>6.0 Klassendiagram</vt:lpstr>
      <vt:lpstr>6.1 Service</vt:lpstr>
      <vt:lpstr>6.2 User</vt:lpstr>
      <vt:lpstr>6.3 Invoice</vt:lpstr>
      <vt:lpstr>6.4 Partie</vt:lpstr>
      <vt:lpstr>6.5 Reservation</vt:lpstr>
      <vt:lpstr>6.6 Room</vt:lpstr>
      <vt:lpstr>7.0 Sequenzdiagram</vt:lpstr>
      <vt:lpstr>8.0 Projektmanagement</vt:lpstr>
      <vt:lpstr>8.1 PSP</vt:lpstr>
      <vt:lpstr>8.2 Ziele</vt:lpstr>
      <vt:lpstr>8.3 Risiken</vt:lpstr>
      <vt:lpstr>8.4 Terminplan</vt:lpstr>
      <vt:lpstr>Ende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LocalAdmin</dc:creator>
  <cp:lastModifiedBy>LocalAdmin</cp:lastModifiedBy>
  <cp:revision>14</cp:revision>
  <dcterms:created xsi:type="dcterms:W3CDTF">2012-06-04T05:05:11Z</dcterms:created>
  <dcterms:modified xsi:type="dcterms:W3CDTF">2012-06-04T07:24:45Z</dcterms:modified>
</cp:coreProperties>
</file>