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41" autoAdjust="0"/>
  </p:normalViewPr>
  <p:slideViewPr>
    <p:cSldViewPr>
      <p:cViewPr varScale="1">
        <p:scale>
          <a:sx n="76" d="100"/>
          <a:sy n="76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DFD1-EDBF-4B86-88F3-72F83164F577}" type="datetimeFigureOut">
              <a:rPr lang="de-AT" smtClean="0"/>
              <a:t>05.06.2012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CD5EE-E222-4426-9DA9-008EE76150A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965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CD5EE-E222-4426-9DA9-008EE76150A5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4554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different controls in the GUI are very important for the usability. The user is in the position to act how he really wants and faulty inputs are no longer a problem, because the redo-function with the back-button. As a result the fear from the program by the user is minimized and the transaction-flow is visible. The next step is described by the button.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CD5EE-E222-4426-9DA9-008EE76150A5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597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 we use a state-bar, where the user gets an overview of the Use case.</a:t>
            </a:r>
            <a:endParaRPr lang="de-A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CD5EE-E222-4426-9DA9-008EE76150A5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373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05.06.2012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415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User </a:t>
            </a:r>
            <a:r>
              <a:rPr lang="en-GB" b="1" dirty="0" smtClean="0"/>
              <a:t>controls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Fear of failure is minimized (undo of a </a:t>
            </a:r>
            <a:r>
              <a:rPr lang="en-GB" dirty="0" smtClean="0"/>
              <a:t>function </a:t>
            </a:r>
            <a:r>
              <a:rPr lang="en-GB" dirty="0" smtClean="0">
                <a:sym typeface="Wingdings" pitchFamily="2" charset="2"/>
              </a:rPr>
              <a:t> “Back”-button</a:t>
            </a:r>
            <a:r>
              <a:rPr lang="en-GB" dirty="0" smtClean="0"/>
              <a:t>)</a:t>
            </a:r>
            <a:endParaRPr lang="de-AT" dirty="0"/>
          </a:p>
          <a:p>
            <a:pPr lvl="1"/>
            <a:r>
              <a:rPr lang="en-GB" dirty="0"/>
              <a:t>User tries </a:t>
            </a:r>
            <a:r>
              <a:rPr lang="en-GB" dirty="0" smtClean="0"/>
              <a:t>more (benefit of whole program)</a:t>
            </a:r>
            <a:endParaRPr lang="de-AT" dirty="0"/>
          </a:p>
          <a:p>
            <a:pPr lvl="1"/>
            <a:r>
              <a:rPr lang="en-GB" dirty="0"/>
              <a:t>User is faster because of short </a:t>
            </a:r>
            <a:r>
              <a:rPr lang="en-GB" dirty="0" smtClean="0"/>
              <a:t>decision-times</a:t>
            </a:r>
          </a:p>
          <a:p>
            <a:pPr lvl="1"/>
            <a:r>
              <a:rPr lang="en-GB" dirty="0"/>
              <a:t>Next </a:t>
            </a:r>
            <a:r>
              <a:rPr lang="en-GB" dirty="0" smtClean="0"/>
              <a:t>steps are described by buttons</a:t>
            </a:r>
            <a:endParaRPr lang="de-AT" dirty="0"/>
          </a:p>
          <a:p>
            <a:pPr lvl="1"/>
            <a:endParaRPr lang="de-AT" dirty="0"/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72" y="4720885"/>
            <a:ext cx="7408821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State bar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Overview</a:t>
            </a:r>
            <a:endParaRPr lang="de-AT" dirty="0"/>
          </a:p>
          <a:p>
            <a:pPr lvl="1"/>
            <a:r>
              <a:rPr lang="en-GB" dirty="0" smtClean="0"/>
              <a:t>State </a:t>
            </a:r>
            <a:r>
              <a:rPr lang="en-GB" dirty="0"/>
              <a:t>bar shows the current position in the Use case</a:t>
            </a:r>
            <a:endParaRPr lang="de-AT" dirty="0"/>
          </a:p>
          <a:p>
            <a:endParaRPr lang="de-AT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140968"/>
            <a:ext cx="7596336" cy="27039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4851446"/>
            <a:ext cx="8711504" cy="4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Swing </a:t>
            </a:r>
            <a:r>
              <a:rPr lang="en-GB" b="1" dirty="0" smtClean="0"/>
              <a:t>GUI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Platform independent</a:t>
            </a:r>
            <a:endParaRPr lang="de-AT" dirty="0"/>
          </a:p>
          <a:p>
            <a:pPr lvl="1"/>
            <a:r>
              <a:rPr lang="de-AT" dirty="0" smtClean="0"/>
              <a:t>On all </a:t>
            </a:r>
            <a:r>
              <a:rPr lang="en-GB" dirty="0" err="1" smtClean="0"/>
              <a:t>plattforms</a:t>
            </a:r>
            <a:r>
              <a:rPr lang="de-AT" dirty="0" smtClean="0"/>
              <a:t> same </a:t>
            </a:r>
            <a:r>
              <a:rPr lang="de-AT" dirty="0" err="1" smtClean="0"/>
              <a:t>look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feel</a:t>
            </a:r>
            <a:endParaRPr lang="de-AT" dirty="0"/>
          </a:p>
          <a:p>
            <a:pPr lvl="0"/>
            <a:r>
              <a:rPr lang="en-GB" dirty="0"/>
              <a:t>Extensible</a:t>
            </a:r>
            <a:endParaRPr lang="de-AT" dirty="0"/>
          </a:p>
          <a:p>
            <a:pPr lvl="1"/>
            <a:r>
              <a:rPr lang="en-GB" dirty="0" smtClean="0"/>
              <a:t>inheritance</a:t>
            </a:r>
            <a:endParaRPr lang="de-AT" dirty="0"/>
          </a:p>
          <a:p>
            <a:pPr lvl="0"/>
            <a:r>
              <a:rPr lang="en-GB" dirty="0"/>
              <a:t>Customizable</a:t>
            </a:r>
            <a:endParaRPr lang="de-AT" dirty="0"/>
          </a:p>
          <a:p>
            <a:pPr lvl="1"/>
            <a:r>
              <a:rPr lang="en-GB" dirty="0" smtClean="0"/>
              <a:t>Tables </a:t>
            </a:r>
            <a:r>
              <a:rPr lang="en-GB" smtClean="0"/>
              <a:t>etc.</a:t>
            </a: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140968"/>
            <a:ext cx="20574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0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Bildschirmpräsentation (4:3)</PresentationFormat>
  <Paragraphs>20</Paragraphs>
  <Slides>4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PowerPoint-Präsentation</vt:lpstr>
      <vt:lpstr>User controls</vt:lpstr>
      <vt:lpstr>State bar</vt:lpstr>
      <vt:lpstr>Swing GUI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</dc:creator>
  <cp:lastModifiedBy>Chris</cp:lastModifiedBy>
  <cp:revision>5</cp:revision>
  <dcterms:created xsi:type="dcterms:W3CDTF">2012-06-05T08:35:33Z</dcterms:created>
  <dcterms:modified xsi:type="dcterms:W3CDTF">2012-06-05T13:06:15Z</dcterms:modified>
</cp:coreProperties>
</file>