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86" r:id="rId4"/>
    <p:sldId id="287" r:id="rId5"/>
    <p:sldId id="289" r:id="rId6"/>
    <p:sldId id="290" r:id="rId7"/>
    <p:sldId id="291" r:id="rId8"/>
    <p:sldId id="258" r:id="rId9"/>
    <p:sldId id="259" r:id="rId10"/>
    <p:sldId id="260" r:id="rId11"/>
    <p:sldId id="261" r:id="rId12"/>
    <p:sldId id="265" r:id="rId13"/>
    <p:sldId id="266" r:id="rId14"/>
    <p:sldId id="267" r:id="rId15"/>
    <p:sldId id="268" r:id="rId16"/>
    <p:sldId id="269" r:id="rId17"/>
    <p:sldId id="262" r:id="rId18"/>
    <p:sldId id="263" r:id="rId19"/>
    <p:sldId id="264" r:id="rId20"/>
    <p:sldId id="270" r:id="rId21"/>
    <p:sldId id="283" r:id="rId22"/>
    <p:sldId id="271" r:id="rId23"/>
    <p:sldId id="272" r:id="rId24"/>
    <p:sldId id="275" r:id="rId25"/>
    <p:sldId id="276" r:id="rId26"/>
    <p:sldId id="277" r:id="rId27"/>
    <p:sldId id="282" r:id="rId28"/>
    <p:sldId id="288" r:id="rId29"/>
    <p:sldId id="280" r:id="rId30"/>
    <p:sldId id="284" r:id="rId31"/>
    <p:sldId id="285"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273" autoAdjust="0"/>
  </p:normalViewPr>
  <p:slideViewPr>
    <p:cSldViewPr>
      <p:cViewPr>
        <p:scale>
          <a:sx n="100" d="100"/>
          <a:sy n="100" d="100"/>
        </p:scale>
        <p:origin x="-1104" y="180"/>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06/06/2012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10</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11</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Codeausschnitt zur Auflockerung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HQL or criteria queries</a:t>
            </a:r>
            <a:r>
              <a:rPr lang="en-GB" baseline="0" dirty="0" smtClean="0"/>
              <a:t> </a:t>
            </a:r>
            <a:r>
              <a:rPr lang="en-GB" baseline="0" dirty="0" smtClean="0">
                <a:sym typeface="Wingdings" pitchFamily="2" charset="2"/>
              </a:rPr>
              <a:t> </a:t>
            </a:r>
            <a:r>
              <a:rPr lang="en-GB" baseline="0" dirty="0" err="1" smtClean="0">
                <a:sym typeface="Wingdings" pitchFamily="2" charset="2"/>
              </a:rPr>
              <a:t>Vorteile</a:t>
            </a:r>
            <a:r>
              <a:rPr lang="en-GB" baseline="0" dirty="0" smtClean="0">
                <a:sym typeface="Wingdings" pitchFamily="2" charset="2"/>
              </a:rPr>
              <a:t> (Design </a:t>
            </a:r>
            <a:r>
              <a:rPr lang="en-GB" baseline="0" dirty="0" err="1" smtClean="0">
                <a:sym typeface="Wingdings" pitchFamily="2" charset="2"/>
              </a:rPr>
              <a:t>Doku</a:t>
            </a:r>
            <a:r>
              <a:rPr lang="en-GB" baseline="0" dirty="0" smtClean="0">
                <a:sym typeface="Wingdings" pitchFamily="2" charset="2"/>
              </a:rPr>
              <a:t>)</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22</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r>
              <a:rPr lang="en-US" baseline="0" noProof="0" dirty="0" smtClean="0">
                <a:sym typeface="Wingdings" pitchFamily="2" charset="2"/>
              </a:rPr>
              <a:t>THE Java GUI Framework </a:t>
            </a:r>
          </a:p>
          <a:p>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r>
              <a:rPr lang="en-US" baseline="0" noProof="0" dirty="0" smtClean="0">
                <a:sym typeface="Wingdings" pitchFamily="2" charset="2"/>
              </a:rPr>
              <a:t>Extensible (own tables for </a:t>
            </a:r>
            <a:r>
              <a:rPr lang="en-GB" dirty="0" smtClean="0"/>
              <a:t>Accommodation </a:t>
            </a:r>
            <a:r>
              <a:rPr lang="en-US" baseline="0" noProof="0" dirty="0" smtClean="0">
                <a:sym typeface="Wingdings" pitchFamily="2" charset="2"/>
              </a:rPr>
              <a:t>etc.)</a:t>
            </a:r>
          </a:p>
          <a:p>
            <a:r>
              <a:rPr lang="en-US" baseline="0" noProof="0" dirty="0" smtClean="0">
                <a:sym typeface="Wingdings" pitchFamily="2" charset="2"/>
              </a:rPr>
              <a:t>Tab view</a:t>
            </a:r>
            <a:endParaRPr lang="en-US" noProof="0" dirty="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 we got no interfaces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get red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onlay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Warum </a:t>
            </a:r>
            <a:r>
              <a:rPr lang="de-AT" dirty="0" err="1" smtClean="0"/>
              <a:t>jsf</a:t>
            </a:r>
            <a:r>
              <a:rPr lang="de-AT" dirty="0" smtClean="0"/>
              <a:t>, </a:t>
            </a:r>
            <a:r>
              <a:rPr lang="de-AT" dirty="0" err="1" smtClean="0"/>
              <a:t>vorteile</a:t>
            </a:r>
            <a:r>
              <a:rPr lang="de-AT" dirty="0" smtClean="0"/>
              <a:t> für uns, für Auftraggeber</a:t>
            </a:r>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Vorteile </a:t>
            </a:r>
            <a:r>
              <a:rPr lang="de-AT" baseline="0" dirty="0" smtClean="0"/>
              <a:t>Formular</a:t>
            </a:r>
            <a:endParaRPr lang="de-AT" dirty="0" smtClean="0"/>
          </a:p>
          <a:p>
            <a:endParaRPr lang="de-AT" dirty="0" smtClean="0"/>
          </a:p>
          <a:p>
            <a:r>
              <a:rPr lang="de-AT" dirty="0" smtClean="0"/>
              <a:t>Probleme</a:t>
            </a:r>
            <a:r>
              <a:rPr lang="de-AT" baseline="0" dirty="0" smtClean="0"/>
              <a:t> und Lösungen</a:t>
            </a:r>
          </a:p>
          <a:p>
            <a:r>
              <a:rPr lang="de-AT" baseline="0" dirty="0" smtClean="0"/>
              <a:t>Ajax: </a:t>
            </a:r>
          </a:p>
          <a:p>
            <a:r>
              <a:rPr lang="de-AT" baseline="0" dirty="0" smtClean="0"/>
              <a:t>Validierung?</a:t>
            </a:r>
          </a:p>
          <a:p>
            <a:endParaRPr lang="de-AT" dirty="0" smtClean="0"/>
          </a:p>
          <a:p>
            <a:r>
              <a:rPr lang="de-AT" dirty="0" smtClean="0"/>
              <a:t>This </a:t>
            </a:r>
            <a:r>
              <a:rPr lang="de-AT" dirty="0" smtClean="0"/>
              <a:t>codesample </a:t>
            </a:r>
            <a:r>
              <a:rPr lang="de-AT" dirty="0" err="1" smtClean="0"/>
              <a:t>shows</a:t>
            </a:r>
            <a:r>
              <a:rPr lang="de-AT" dirty="0" smtClean="0"/>
              <a:t> </a:t>
            </a:r>
            <a:r>
              <a:rPr lang="de-AT" dirty="0" err="1" smtClean="0"/>
              <a:t>how</a:t>
            </a:r>
            <a:r>
              <a:rPr lang="de-AT" dirty="0" smtClean="0"/>
              <a:t> easy </a:t>
            </a:r>
            <a:r>
              <a:rPr lang="de-AT" dirty="0" err="1" smtClean="0"/>
              <a:t>it</a:t>
            </a:r>
            <a:r>
              <a:rPr lang="de-AT" dirty="0" smtClean="0"/>
              <a:t> </a:t>
            </a:r>
            <a:r>
              <a:rPr lang="de-AT"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ajax</a:t>
            </a:r>
            <a:r>
              <a:rPr lang="de-AT" baseline="0" dirty="0" smtClean="0"/>
              <a:t> </a:t>
            </a:r>
            <a:r>
              <a:rPr lang="de-AT" baseline="0" dirty="0" err="1" smtClean="0"/>
              <a:t>with</a:t>
            </a:r>
            <a:r>
              <a:rPr lang="de-AT" baseline="0" dirty="0" smtClean="0"/>
              <a:t> </a:t>
            </a:r>
            <a:r>
              <a:rPr lang="de-AT" baseline="0" dirty="0" err="1" smtClean="0"/>
              <a:t>jsf</a:t>
            </a:r>
            <a:r>
              <a:rPr lang="de-AT" baseline="0" dirty="0" smtClean="0"/>
              <a:t>. </a:t>
            </a:r>
            <a:r>
              <a:rPr lang="de-AT" baseline="0" dirty="0" err="1" smtClean="0"/>
              <a:t>Only</a:t>
            </a:r>
            <a:r>
              <a:rPr lang="de-AT" baseline="0" dirty="0" smtClean="0"/>
              <a:t> </a:t>
            </a:r>
            <a:r>
              <a:rPr lang="de-AT" baseline="0" dirty="0" err="1" smtClean="0"/>
              <a:t>the</a:t>
            </a:r>
            <a:r>
              <a:rPr lang="de-AT" baseline="0" dirty="0" smtClean="0"/>
              <a:t> &lt;</a:t>
            </a:r>
            <a:r>
              <a:rPr lang="de-AT" baseline="0" dirty="0" err="1" smtClean="0"/>
              <a:t>f:ajax</a:t>
            </a:r>
            <a:r>
              <a:rPr lang="de-AT" baseline="0" dirty="0" smtClean="0"/>
              <a:t> tag </a:t>
            </a:r>
            <a:r>
              <a:rPr lang="de-AT" baseline="0" dirty="0" err="1" smtClean="0"/>
              <a:t>is</a:t>
            </a:r>
            <a:r>
              <a:rPr lang="de-AT" baseline="0" dirty="0" smtClean="0"/>
              <a:t> </a:t>
            </a:r>
            <a:r>
              <a:rPr lang="de-AT" baseline="0" dirty="0" err="1" smtClean="0"/>
              <a:t>needed</a:t>
            </a:r>
            <a:endParaRPr lang="de-AT" dirty="0"/>
          </a:p>
        </p:txBody>
      </p:sp>
      <p:sp>
        <p:nvSpPr>
          <p:cNvPr id="4" name="Foliennummernplatzhalter 3"/>
          <p:cNvSpPr>
            <a:spLocks noGrp="1"/>
          </p:cNvSpPr>
          <p:nvPr>
            <p:ph type="sldNum" sz="quarter" idx="10"/>
          </p:nvPr>
        </p:nvSpPr>
        <p:spPr/>
        <p:txBody>
          <a:bodyPr/>
          <a:lstStyle/>
          <a:p>
            <a:fld id="{8FA8A2D1-8AFF-4635-BD05-DAD4A81F376D}" type="slidenum">
              <a:rPr lang="de-AT" smtClean="0"/>
              <a:t>27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Project Trend</a:t>
            </a:r>
          </a:p>
          <a:p>
            <a:endParaRPr lang="de-AT" dirty="0" smtClean="0"/>
          </a:p>
          <a:p>
            <a:r>
              <a:rPr lang="de-AT" dirty="0" smtClean="0"/>
              <a:t>Zeitplan, …</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smtClean="0"/>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804112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 Was würde Sinn machen – weitere Schritte im Projekt (Integration vor Ort, Testlauf,…)</a:t>
            </a:r>
          </a:p>
          <a:p>
            <a:r>
              <a:rPr lang="de-AT" baseline="0" dirty="0" smtClean="0"/>
              <a:t>	SW </a:t>
            </a:r>
            <a:r>
              <a:rPr lang="de-AT" baseline="0" dirty="0" err="1" smtClean="0"/>
              <a:t>weiterentwicklung</a:t>
            </a:r>
            <a:r>
              <a:rPr lang="de-AT" baseline="0" dirty="0" smtClean="0"/>
              <a:t>: neue Module hinzufügen (Basis steht)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29</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30</a:t>
            </a:fld>
            <a:endParaRPr lang="en-GB"/>
          </a:p>
        </p:txBody>
      </p:sp>
    </p:spTree>
    <p:extLst>
      <p:ext uri="{BB962C8B-B14F-4D97-AF65-F5344CB8AC3E}">
        <p14:creationId xmlns:p14="http://schemas.microsoft.com/office/powerpoint/2010/main" val="3440659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31</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Projektvorstellung</a:t>
            </a:r>
            <a:r>
              <a:rPr lang="de-AT" baseline="0" dirty="0" smtClean="0"/>
              <a:t>: um was geht es?</a:t>
            </a:r>
          </a:p>
          <a:p>
            <a:endParaRPr lang="de-AT" baseline="0" dirty="0" smtClean="0"/>
          </a:p>
          <a:p>
            <a:r>
              <a:rPr lang="de-AT" baseline="0" dirty="0" err="1" smtClean="0"/>
              <a:t>Requirements</a:t>
            </a:r>
            <a:r>
              <a:rPr lang="de-AT" baseline="0" dirty="0" smtClean="0"/>
              <a:t>, Pflichtenheft, was wurde gemacht, was kann der Kunde aktuell machen (erweiterbar/</a:t>
            </a:r>
            <a:r>
              <a:rPr lang="de-AT" baseline="0" dirty="0" err="1" smtClean="0"/>
              <a:t>module</a:t>
            </a:r>
            <a:r>
              <a:rPr lang="de-AT" baseline="0" dirty="0" smtClean="0"/>
              <a:t>)</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2159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Programm ausführen – vorstellen </a:t>
            </a:r>
            <a:r>
              <a:rPr lang="de-AT" dirty="0" smtClean="0">
                <a:sym typeface="Wingdings" pitchFamily="2" charset="2"/>
              </a:rPr>
              <a:t> Konzept (Hubert R.)</a:t>
            </a:r>
            <a:r>
              <a:rPr lang="de-AT" baseline="0" dirty="0" smtClean="0">
                <a:sym typeface="Wingdings" pitchFamily="2" charset="2"/>
              </a:rPr>
              <a:t> Mitglieder: ….</a:t>
            </a:r>
            <a:endParaRPr lang="de-AT" dirty="0" smtClean="0"/>
          </a:p>
          <a:p>
            <a:endParaRPr lang="de-AT" dirty="0" smtClean="0"/>
          </a:p>
          <a:p>
            <a:pPr marL="171450" indent="-171450">
              <a:buFontTx/>
              <a:buChar char="-"/>
            </a:pPr>
            <a:r>
              <a:rPr lang="de-AT" dirty="0" smtClean="0"/>
              <a:t>Short</a:t>
            </a:r>
            <a:r>
              <a:rPr lang="de-AT" baseline="0" dirty="0" smtClean="0"/>
              <a:t> </a:t>
            </a:r>
            <a:r>
              <a:rPr lang="de-AT" baseline="0" dirty="0" err="1" smtClean="0"/>
              <a:t>cuts</a:t>
            </a:r>
            <a:endParaRPr lang="de-AT" baseline="0" dirty="0" smtClean="0"/>
          </a:p>
          <a:p>
            <a:pPr marL="171450" indent="-171450">
              <a:buFontTx/>
              <a:buChar char="-"/>
            </a:pPr>
            <a:r>
              <a:rPr lang="de-AT" baseline="0" dirty="0" smtClean="0"/>
              <a:t>… sonstige Vorteile</a:t>
            </a:r>
          </a:p>
          <a:p>
            <a:pPr marL="171450" indent="-171450">
              <a:buFontTx/>
              <a:buChar char="-"/>
            </a:pPr>
            <a:r>
              <a:rPr lang="de-AT" baseline="0" dirty="0" smtClean="0"/>
              <a:t>Mehrwert für Kunde</a:t>
            </a:r>
          </a:p>
          <a:p>
            <a:pPr marL="171450" indent="-171450">
              <a:buFontTx/>
              <a:buChar char="-"/>
            </a:pPr>
            <a:r>
              <a:rPr lang="de-AT" baseline="0" dirty="0" smtClean="0"/>
              <a:t>Besonderes an unserem Programm</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5</a:t>
            </a:fld>
            <a:endParaRPr lang="en-GB"/>
          </a:p>
        </p:txBody>
      </p:sp>
    </p:spTree>
    <p:extLst>
      <p:ext uri="{BB962C8B-B14F-4D97-AF65-F5344CB8AC3E}">
        <p14:creationId xmlns:p14="http://schemas.microsoft.com/office/powerpoint/2010/main" val="255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Invoice</a:t>
            </a:r>
            <a:r>
              <a:rPr lang="de-AT" dirty="0" smtClean="0"/>
              <a:t> (alle beteiligt,</a:t>
            </a:r>
            <a:r>
              <a:rPr lang="de-AT" baseline="0" dirty="0" smtClean="0"/>
              <a:t> abwechslungsreich)</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397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Rahmenbedingungen: Versionsverwaltung (</a:t>
            </a:r>
            <a:r>
              <a:rPr lang="de-AT" dirty="0" err="1" smtClean="0"/>
              <a:t>git</a:t>
            </a:r>
            <a:r>
              <a:rPr lang="de-AT" dirty="0" smtClean="0"/>
              <a:t>), Entwicklungsumgebung, Unified Prozess (</a:t>
            </a:r>
            <a:r>
              <a:rPr lang="de-AT" dirty="0" err="1" smtClean="0"/>
              <a:t>Timeboxen</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7</a:t>
            </a:fld>
            <a:endParaRPr lang="en-GB"/>
          </a:p>
        </p:txBody>
      </p:sp>
    </p:spTree>
    <p:extLst>
      <p:ext uri="{BB962C8B-B14F-4D97-AF65-F5344CB8AC3E}">
        <p14:creationId xmlns:p14="http://schemas.microsoft.com/office/powerpoint/2010/main" val="7268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8</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9</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06.06.2012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06.06.2012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06.06.2012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06.06.2012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t>
            </a:r>
            <a:r>
              <a:rPr lang="de-DE" dirty="0" smtClean="0"/>
              <a:t>an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47020"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68206"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716016" y="2780928"/>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4716016" y="4149080"/>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a:t>
            </a:r>
            <a:r>
              <a:rPr lang="en-GB" dirty="0"/>
              <a:t>A</a:t>
            </a:r>
            <a:r>
              <a:rPr lang="en-GB" dirty="0" smtClean="0"/>
              <a:t>ccommodation Table”)</a:t>
            </a:r>
            <a:endParaRPr lang="de-AT" dirty="0"/>
          </a:p>
          <a:p>
            <a:pPr lvl="0"/>
            <a:r>
              <a:rPr lang="en-GB" dirty="0"/>
              <a:t>Customizable</a:t>
            </a:r>
            <a:endParaRPr lang="de-AT" dirty="0"/>
          </a:p>
          <a:p>
            <a:pPr lvl="1"/>
            <a:r>
              <a:rPr lang="en-GB" dirty="0" smtClean="0"/>
              <a:t>Tables etc.</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en-US" dirty="0" smtClean="0"/>
              <a:t>Ajax: Built in in JSF since version 2.0</a:t>
            </a:r>
          </a:p>
          <a:p>
            <a:pPr marL="0" indent="0">
              <a:buNone/>
            </a:pPr>
            <a:r>
              <a:rPr lang="en-US" dirty="0"/>
              <a:t>	</a:t>
            </a:r>
            <a:r>
              <a:rPr lang="en-US" dirty="0" smtClean="0"/>
              <a:t>- easy to use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30" y="3212976"/>
            <a:ext cx="7316328" cy="184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579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management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130188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2300320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3660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4877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Screencast</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8879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Technical </a:t>
            </a:r>
            <a:r>
              <a:rPr lang="de-AT" dirty="0" err="1" smtClean="0"/>
              <a:t>Overview</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31891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1300</Words>
  <Application>Microsoft Office PowerPoint</Application>
  <PresentationFormat>Bildschirmpräsentation (4:3)</PresentationFormat>
  <Paragraphs>215</Paragraphs>
  <Slides>31</Slides>
  <Notes>26</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Larissa-Design</vt:lpstr>
      <vt:lpstr>Roomanizer</vt:lpstr>
      <vt:lpstr>Agenda</vt:lpstr>
      <vt:lpstr>Team</vt:lpstr>
      <vt:lpstr>Introduction</vt:lpstr>
      <vt:lpstr>Demo</vt:lpstr>
      <vt:lpstr>Screencast</vt:lpstr>
      <vt:lpstr>Technical Overview</vt:lpstr>
      <vt:lpstr>Layer</vt:lpstr>
      <vt:lpstr>Layer</vt:lpstr>
      <vt:lpstr>Layer</vt:lpstr>
      <vt:lpstr>Advantages</vt:lpstr>
      <vt:lpstr>PowerPoint-Präsentation</vt:lpstr>
      <vt:lpstr>Hibernate - an overview</vt:lpstr>
      <vt:lpstr>Mapping done by Annotations</vt:lpstr>
      <vt:lpstr>Advantages of Hibernate</vt:lpstr>
      <vt:lpstr>Hibernate and database-transactions</vt:lpstr>
      <vt:lpstr>Dynamic Mapper</vt:lpstr>
      <vt:lpstr>Dynamic Mapper</vt:lpstr>
      <vt:lpstr>Dynamic Mapper</vt:lpstr>
      <vt:lpstr>State Pattern</vt:lpstr>
      <vt:lpstr>State Pattern</vt:lpstr>
      <vt:lpstr>Example: create invoice</vt:lpstr>
      <vt:lpstr>Swing GUI</vt:lpstr>
      <vt:lpstr>Integration</vt:lpstr>
      <vt:lpstr>Integration</vt:lpstr>
      <vt:lpstr>Integration of the GUI-Components</vt:lpstr>
      <vt:lpstr>JSF &amp; Ajax</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24</cp:revision>
  <dcterms:created xsi:type="dcterms:W3CDTF">2012-06-05T12:52:39Z</dcterms:created>
  <dcterms:modified xsi:type="dcterms:W3CDTF">2012-06-06T12:38:23Z</dcterms:modified>
</cp:coreProperties>
</file>