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70B4E-60DB-4CB0-801E-9C549AED26CE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A2D1-8AFF-4635-BD05-DAD4A81F37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815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This codesample </a:t>
            </a:r>
            <a:r>
              <a:rPr lang="de-AT" dirty="0" err="1" smtClean="0"/>
              <a:t>shows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easy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ajax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jsf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&lt;</a:t>
            </a:r>
            <a:r>
              <a:rPr lang="de-AT" baseline="0" dirty="0" err="1" smtClean="0"/>
              <a:t>f:ajax</a:t>
            </a:r>
            <a:r>
              <a:rPr lang="de-AT" baseline="0" dirty="0" smtClean="0"/>
              <a:t> tag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smtClean="0"/>
              <a:t>needed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A2D1-8AFF-4635-BD05-DAD4A81F376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3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85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9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06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28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75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15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39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889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6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46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27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313B-05C8-49BF-ADC5-0CFABF6AB558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DE1A-E8EC-4A73-885F-ADDBE902B3E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80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JSF &amp; Ajax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Ajax: Built in in JSF since version 2.0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easy to 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0" y="3212976"/>
            <a:ext cx="7316328" cy="184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becomes more dynamically and desktop like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5223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JSF &amp; Ajax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&amp; Ajax</dc:title>
  <dc:creator>Johannes</dc:creator>
  <cp:lastModifiedBy>Johannes</cp:lastModifiedBy>
  <cp:revision>3</cp:revision>
  <dcterms:created xsi:type="dcterms:W3CDTF">2012-06-05T14:40:39Z</dcterms:created>
  <dcterms:modified xsi:type="dcterms:W3CDTF">2012-06-05T15:07:02Z</dcterms:modified>
</cp:coreProperties>
</file>