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4C70486-F82A-8E46-B916-B6D64FEF1E11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EF21-D1FE-404C-9E8D-D5B8FADF98E7}" type="datetimeFigureOut">
              <a:rPr lang="de-DE" smtClean="0"/>
              <a:t>12.06.12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E2A8-C9AD-804F-8479-9AB34AA5DD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72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EF21-D1FE-404C-9E8D-D5B8FADF98E7}" type="datetimeFigureOut">
              <a:rPr lang="de-DE" smtClean="0"/>
              <a:t>12.06.12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E2A8-C9AD-804F-8479-9AB34AA5DD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64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EF21-D1FE-404C-9E8D-D5B8FADF98E7}" type="datetimeFigureOut">
              <a:rPr lang="de-DE" smtClean="0"/>
              <a:t>12.06.12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E2A8-C9AD-804F-8479-9AB34AA5DD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3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EF21-D1FE-404C-9E8D-D5B8FADF98E7}" type="datetimeFigureOut">
              <a:rPr lang="de-DE" smtClean="0"/>
              <a:t>12.06.12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E2A8-C9AD-804F-8479-9AB34AA5DD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58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EF21-D1FE-404C-9E8D-D5B8FADF98E7}" type="datetimeFigureOut">
              <a:rPr lang="de-DE" smtClean="0"/>
              <a:t>12.06.12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E2A8-C9AD-804F-8479-9AB34AA5DD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96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EF21-D1FE-404C-9E8D-D5B8FADF98E7}" type="datetimeFigureOut">
              <a:rPr lang="de-DE" smtClean="0"/>
              <a:t>12.06.12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E2A8-C9AD-804F-8479-9AB34AA5DD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89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EF21-D1FE-404C-9E8D-D5B8FADF98E7}" type="datetimeFigureOut">
              <a:rPr lang="de-DE" smtClean="0"/>
              <a:t>12.06.12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E2A8-C9AD-804F-8479-9AB34AA5DD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48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EF21-D1FE-404C-9E8D-D5B8FADF98E7}" type="datetimeFigureOut">
              <a:rPr lang="de-DE" smtClean="0"/>
              <a:t>12.06.12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E2A8-C9AD-804F-8479-9AB34AA5DD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65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EF21-D1FE-404C-9E8D-D5B8FADF98E7}" type="datetimeFigureOut">
              <a:rPr lang="de-DE" smtClean="0"/>
              <a:t>12.06.12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E2A8-C9AD-804F-8479-9AB34AA5DD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88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EF21-D1FE-404C-9E8D-D5B8FADF98E7}" type="datetimeFigureOut">
              <a:rPr lang="de-DE" smtClean="0"/>
              <a:t>12.06.12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E2A8-C9AD-804F-8479-9AB34AA5DD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8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EF21-D1FE-404C-9E8D-D5B8FADF98E7}" type="datetimeFigureOut">
              <a:rPr lang="de-DE" smtClean="0"/>
              <a:t>12.06.12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E2A8-C9AD-804F-8479-9AB34AA5DD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82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9EF21-D1FE-404C-9E8D-D5B8FADF98E7}" type="datetimeFigureOut">
              <a:rPr lang="de-DE" smtClean="0"/>
              <a:t>12.06.12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5E2A8-C9AD-804F-8479-9AB34AA5DD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53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Database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141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Database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Relational </a:t>
            </a:r>
            <a:r>
              <a:rPr lang="de-DE" dirty="0" err="1" smtClean="0"/>
              <a:t>database</a:t>
            </a:r>
            <a:r>
              <a:rPr lang="de-DE" dirty="0" smtClean="0"/>
              <a:t> System</a:t>
            </a:r>
          </a:p>
          <a:p>
            <a:pPr lvl="1"/>
            <a:r>
              <a:rPr lang="de-DE" dirty="0" smtClean="0"/>
              <a:t>Not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oriented</a:t>
            </a:r>
            <a:r>
              <a:rPr lang="de-DE" dirty="0" smtClean="0"/>
              <a:t>!</a:t>
            </a:r>
          </a:p>
          <a:p>
            <a:r>
              <a:rPr lang="de-DE" dirty="0" err="1" smtClean="0"/>
              <a:t>Widely</a:t>
            </a:r>
            <a:r>
              <a:rPr lang="de-DE" dirty="0" smtClean="0"/>
              <a:t> </a:t>
            </a:r>
            <a:r>
              <a:rPr lang="de-DE" dirty="0" err="1" smtClean="0"/>
              <a:t>spread</a:t>
            </a:r>
            <a:endParaRPr lang="de-DE" dirty="0" smtClean="0"/>
          </a:p>
          <a:p>
            <a:pPr lvl="1"/>
            <a:r>
              <a:rPr lang="de-DE" dirty="0" err="1" smtClean="0"/>
              <a:t>Regularly</a:t>
            </a:r>
            <a:r>
              <a:rPr lang="de-DE" dirty="0" smtClean="0"/>
              <a:t> </a:t>
            </a:r>
            <a:r>
              <a:rPr lang="de-DE" dirty="0" err="1" smtClean="0"/>
              <a:t>updated</a:t>
            </a:r>
            <a:endParaRPr lang="de-DE" dirty="0" smtClean="0"/>
          </a:p>
          <a:p>
            <a:pPr lvl="1"/>
            <a:r>
              <a:rPr lang="de-DE" dirty="0" err="1" smtClean="0"/>
              <a:t>Huge</a:t>
            </a:r>
            <a:r>
              <a:rPr lang="de-DE" dirty="0" smtClean="0"/>
              <a:t> </a:t>
            </a:r>
            <a:r>
              <a:rPr lang="de-DE" dirty="0" err="1" smtClean="0"/>
              <a:t>community</a:t>
            </a:r>
            <a:endParaRPr lang="de-DE" dirty="0" smtClean="0"/>
          </a:p>
          <a:p>
            <a:r>
              <a:rPr lang="de-DE" dirty="0" smtClean="0"/>
              <a:t>Open </a:t>
            </a:r>
            <a:r>
              <a:rPr lang="de-DE" dirty="0" err="1" smtClean="0"/>
              <a:t>source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4274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orientation</a:t>
            </a:r>
            <a:endParaRPr lang="de-DE" dirty="0"/>
          </a:p>
        </p:txBody>
      </p:sp>
      <p:pic>
        <p:nvPicPr>
          <p:cNvPr id="5" name="Inhaltsplatzhalter 4" descr="DB-Part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" b="676"/>
          <a:stretch/>
        </p:blipFill>
        <p:spPr>
          <a:xfrm>
            <a:off x="5199981" y="1618983"/>
            <a:ext cx="3626368" cy="4395526"/>
          </a:xfrm>
        </p:spPr>
      </p:pic>
      <p:sp>
        <p:nvSpPr>
          <p:cNvPr id="6" name="Textfeld 5"/>
          <p:cNvSpPr txBox="1"/>
          <p:nvPr/>
        </p:nvSpPr>
        <p:spPr>
          <a:xfrm>
            <a:off x="586109" y="1870205"/>
            <a:ext cx="40888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err="1" smtClean="0"/>
              <a:t>Inheritence</a:t>
            </a:r>
            <a:r>
              <a:rPr lang="de-DE" dirty="0" smtClean="0"/>
              <a:t> </a:t>
            </a:r>
            <a:r>
              <a:rPr lang="de-DE" dirty="0" err="1" smtClean="0"/>
              <a:t>simulated</a:t>
            </a:r>
            <a:r>
              <a:rPr lang="de-DE" dirty="0" smtClean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de-DE" dirty="0" smtClean="0"/>
              <a:t>Parent-</a:t>
            </a:r>
            <a:r>
              <a:rPr lang="de-DE" dirty="0" err="1" smtClean="0"/>
              <a:t>table</a:t>
            </a:r>
            <a:r>
              <a:rPr lang="de-DE" dirty="0" smtClean="0"/>
              <a:t> </a:t>
            </a:r>
            <a:r>
              <a:rPr lang="de-DE" dirty="0" err="1" smtClean="0"/>
              <a:t>holds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endParaRPr lang="de-DE" dirty="0" smtClean="0"/>
          </a:p>
          <a:p>
            <a:pPr marL="742950" lvl="1" indent="-285750">
              <a:buFont typeface="Arial"/>
              <a:buChar char="•"/>
            </a:pPr>
            <a:r>
              <a:rPr lang="de-DE" dirty="0" smtClean="0"/>
              <a:t>Child-</a:t>
            </a:r>
            <a:r>
              <a:rPr lang="de-DE" dirty="0" err="1" smtClean="0"/>
              <a:t>table</a:t>
            </a:r>
            <a:r>
              <a:rPr lang="de-DE" dirty="0" smtClean="0"/>
              <a:t> </a:t>
            </a:r>
            <a:r>
              <a:rPr lang="de-DE" dirty="0" err="1" smtClean="0"/>
              <a:t>holds</a:t>
            </a:r>
            <a:r>
              <a:rPr lang="de-DE" dirty="0" smtClean="0"/>
              <a:t> additional </a:t>
            </a:r>
            <a:r>
              <a:rPr lang="de-DE" dirty="0" err="1" smtClean="0"/>
              <a:t>information</a:t>
            </a:r>
            <a:endParaRPr lang="de-DE" dirty="0" smtClean="0"/>
          </a:p>
          <a:p>
            <a:pPr marL="742950" lvl="1" indent="-285750">
              <a:buFont typeface="Arial"/>
              <a:buChar char="•"/>
            </a:pPr>
            <a:r>
              <a:rPr lang="de-DE" dirty="0" smtClean="0"/>
              <a:t>Primary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matching</a:t>
            </a:r>
            <a:endParaRPr lang="de-DE" dirty="0" smtClean="0"/>
          </a:p>
          <a:p>
            <a:pPr marL="285750" indent="-285750">
              <a:buFont typeface="Arial"/>
              <a:buChar char="•"/>
            </a:pP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Advantages:</a:t>
            </a:r>
          </a:p>
          <a:p>
            <a:pPr marL="742950" lvl="1" indent="-285750">
              <a:buFont typeface="Arial"/>
              <a:buChar char="•"/>
            </a:pPr>
            <a:r>
              <a:rPr lang="de-DE" dirty="0" err="1" smtClean="0"/>
              <a:t>No</a:t>
            </a:r>
            <a:r>
              <a:rPr lang="de-DE" dirty="0" smtClean="0"/>
              <a:t> NULL </a:t>
            </a:r>
            <a:r>
              <a:rPr lang="de-DE" dirty="0" err="1" smtClean="0"/>
              <a:t>values</a:t>
            </a:r>
            <a:endParaRPr lang="de-DE" dirty="0" smtClean="0"/>
          </a:p>
          <a:p>
            <a:pPr marL="742950" lvl="1" indent="-285750">
              <a:buFont typeface="Arial"/>
              <a:buChar char="•"/>
            </a:pPr>
            <a:r>
              <a:rPr lang="de-DE" dirty="0" err="1" smtClean="0"/>
              <a:t>No</a:t>
            </a:r>
            <a:r>
              <a:rPr lang="de-DE" dirty="0" smtClean="0"/>
              <a:t> redundant </a:t>
            </a:r>
            <a:r>
              <a:rPr lang="de-DE" dirty="0" err="1" smtClean="0"/>
              <a:t>information</a:t>
            </a:r>
            <a:endParaRPr lang="de-DE" dirty="0" smtClean="0"/>
          </a:p>
          <a:p>
            <a:pPr marL="742950" lvl="1" indent="-285750">
              <a:buFont typeface="Arial"/>
              <a:buChar char="•"/>
            </a:pP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Disadvantages</a:t>
            </a:r>
            <a:r>
              <a:rPr lang="de-DE" dirty="0" smtClean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joins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endParaRPr lang="de-DE" dirty="0" smtClean="0"/>
          </a:p>
        </p:txBody>
      </p:sp>
      <p:pic>
        <p:nvPicPr>
          <p:cNvPr id="7" name="Bild 6" descr="service_vererbu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858" y="1417638"/>
            <a:ext cx="4352142" cy="484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0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Macintosh PowerPoint</Application>
  <PresentationFormat>Bildschirmpräsentation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Office-Design</vt:lpstr>
      <vt:lpstr>Database</vt:lpstr>
      <vt:lpstr>Database</vt:lpstr>
      <vt:lpstr>Object orientation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Markus Mohanty</dc:creator>
  <cp:lastModifiedBy>Markus Mohanty</cp:lastModifiedBy>
  <cp:revision>4</cp:revision>
  <dcterms:created xsi:type="dcterms:W3CDTF">2012-06-12T14:53:48Z</dcterms:created>
  <dcterms:modified xsi:type="dcterms:W3CDTF">2012-06-12T15:30:30Z</dcterms:modified>
</cp:coreProperties>
</file>