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BF161-85A2-F54C-8659-B68451E9DF7A}" type="datetimeFigureOut">
              <a:rPr lang="de-DE" smtClean="0"/>
              <a:t>12.06.12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0AEB2-C199-9048-A2B7-7DA9A47AD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851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F2B98E-E914-43A1-B215-A2234D66C2F0}" type="slidenum">
              <a:rPr lang="de-DE"/>
              <a:pPr/>
              <a:t>2</a:t>
            </a:fld>
            <a:endParaRPr lang="de-DE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Auf </a:t>
            </a:r>
            <a:r>
              <a:rPr lang="en-US" dirty="0" err="1" smtClean="0"/>
              <a:t>elle</a:t>
            </a:r>
            <a:r>
              <a:rPr lang="en-US" dirty="0" smtClean="0"/>
              <a:t> </a:t>
            </a:r>
            <a:r>
              <a:rPr lang="en-US" dirty="0" err="1" smtClean="0"/>
              <a:t>Ebenen</a:t>
            </a:r>
            <a:r>
              <a:rPr lang="en-US" dirty="0" smtClean="0"/>
              <a:t> </a:t>
            </a:r>
            <a:r>
              <a:rPr lang="en-US" dirty="0" err="1" smtClean="0"/>
              <a:t>eingehen</a:t>
            </a:r>
            <a:r>
              <a:rPr lang="en-US" dirty="0" smtClean="0"/>
              <a:t> (</a:t>
            </a:r>
            <a:r>
              <a:rPr lang="en-US" dirty="0" err="1" smtClean="0"/>
              <a:t>eigene</a:t>
            </a:r>
            <a:r>
              <a:rPr lang="en-US" dirty="0" smtClean="0"/>
              <a:t> </a:t>
            </a:r>
            <a:r>
              <a:rPr lang="en-US" dirty="0" err="1" smtClean="0"/>
              <a:t>Folien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drei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Punkten</a:t>
            </a:r>
            <a:r>
              <a:rPr lang="en-US" baseline="0" dirty="0" smtClean="0"/>
              <a:t>, was </a:t>
            </a:r>
            <a:r>
              <a:rPr lang="en-US" baseline="0" dirty="0" err="1" smtClean="0"/>
              <a:t>passiert</a:t>
            </a:r>
            <a:r>
              <a:rPr lang="en-US" baseline="0" dirty="0" smtClean="0"/>
              <a:t>)</a:t>
            </a:r>
          </a:p>
          <a:p>
            <a:r>
              <a:rPr lang="en-US" baseline="0" dirty="0" err="1" smtClean="0"/>
              <a:t>Zuvor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Überblick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verschaffen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einzelne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Schichten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7F0D88-2F82-47B6-A526-7AA04820D372}" type="slidenum">
              <a:rPr lang="de-DE"/>
              <a:pPr/>
              <a:t>3</a:t>
            </a:fld>
            <a:endParaRPr lang="de-DE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 smtClean="0"/>
              <a:t>N</a:t>
            </a:r>
            <a:r>
              <a:rPr lang="en-US" dirty="0" err="1" smtClean="0"/>
              <a:t>ew</a:t>
            </a:r>
            <a:r>
              <a:rPr lang="en-US" baseline="0" dirty="0" smtClean="0"/>
              <a:t> image needed. </a:t>
            </a:r>
            <a:r>
              <a:rPr lang="de-DE" baseline="0" dirty="0" smtClean="0"/>
              <a:t>C</a:t>
            </a:r>
            <a:r>
              <a:rPr lang="en-US" baseline="0" dirty="0" err="1" smtClean="0"/>
              <a:t>ontroller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 needs to be seen. </a:t>
            </a:r>
            <a:r>
              <a:rPr lang="de-DE" baseline="0" dirty="0" smtClean="0"/>
              <a:t>D</a:t>
            </a:r>
            <a:r>
              <a:rPr lang="en-US" baseline="0" dirty="0" err="1" smtClean="0"/>
              <a:t>omain</a:t>
            </a:r>
            <a:r>
              <a:rPr lang="en-US" baseline="0" dirty="0" smtClean="0"/>
              <a:t> and database new</a:t>
            </a:r>
            <a:r>
              <a:rPr lang="de-DE" baseline="0" dirty="0" smtClean="0"/>
              <a:t>… </a:t>
            </a:r>
            <a:r>
              <a:rPr lang="de-DE" baseline="0" dirty="0" err="1" smtClean="0"/>
              <a:t>detailed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pictures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slide</a:t>
            </a:r>
            <a:r>
              <a:rPr lang="de-DE" baseline="0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Reference </a:t>
            </a:r>
            <a:r>
              <a:rPr lang="de-DE" dirty="0" err="1" smtClean="0"/>
              <a:t>to</a:t>
            </a:r>
            <a:r>
              <a:rPr lang="de-DE" dirty="0" smtClean="0"/>
              <a:t> Stefan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0AEB2-C199-9048-A2B7-7DA9A47AD0E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34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3901-F8F4-CD4C-AF8B-F2099A9B8910}" type="datetimeFigureOut">
              <a:rPr lang="de-DE" smtClean="0"/>
              <a:t>12.06.12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84DC-108C-7C4D-A148-EC404006E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82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3901-F8F4-CD4C-AF8B-F2099A9B8910}" type="datetimeFigureOut">
              <a:rPr lang="de-DE" smtClean="0"/>
              <a:t>12.06.12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84DC-108C-7C4D-A148-EC404006E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13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3901-F8F4-CD4C-AF8B-F2099A9B8910}" type="datetimeFigureOut">
              <a:rPr lang="de-DE" smtClean="0"/>
              <a:t>12.06.12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84DC-108C-7C4D-A148-EC404006E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894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6481" y="469490"/>
            <a:ext cx="8226720" cy="11434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AAEB435E-0D0C-43CA-8E2E-CBED5409803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33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3901-F8F4-CD4C-AF8B-F2099A9B8910}" type="datetimeFigureOut">
              <a:rPr lang="de-DE" smtClean="0"/>
              <a:t>12.06.12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84DC-108C-7C4D-A148-EC404006E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93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3901-F8F4-CD4C-AF8B-F2099A9B8910}" type="datetimeFigureOut">
              <a:rPr lang="de-DE" smtClean="0"/>
              <a:t>12.06.12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84DC-108C-7C4D-A148-EC404006E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00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3901-F8F4-CD4C-AF8B-F2099A9B8910}" type="datetimeFigureOut">
              <a:rPr lang="de-DE" smtClean="0"/>
              <a:t>12.06.12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84DC-108C-7C4D-A148-EC404006E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48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3901-F8F4-CD4C-AF8B-F2099A9B8910}" type="datetimeFigureOut">
              <a:rPr lang="de-DE" smtClean="0"/>
              <a:t>12.06.12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84DC-108C-7C4D-A148-EC404006E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9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3901-F8F4-CD4C-AF8B-F2099A9B8910}" type="datetimeFigureOut">
              <a:rPr lang="de-DE" smtClean="0"/>
              <a:t>12.06.12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84DC-108C-7C4D-A148-EC404006E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12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3901-F8F4-CD4C-AF8B-F2099A9B8910}" type="datetimeFigureOut">
              <a:rPr lang="de-DE" smtClean="0"/>
              <a:t>12.06.12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84DC-108C-7C4D-A148-EC404006E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63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3901-F8F4-CD4C-AF8B-F2099A9B8910}" type="datetimeFigureOut">
              <a:rPr lang="de-DE" smtClean="0"/>
              <a:t>12.06.12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84DC-108C-7C4D-A148-EC404006E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3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3901-F8F4-CD4C-AF8B-F2099A9B8910}" type="datetimeFigureOut">
              <a:rPr lang="de-DE" smtClean="0"/>
              <a:t>12.06.12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84DC-108C-7C4D-A148-EC404006E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81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E3901-F8F4-CD4C-AF8B-F2099A9B8910}" type="datetimeFigureOut">
              <a:rPr lang="de-DE" smtClean="0"/>
              <a:t>12.06.12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684DC-108C-7C4D-A148-EC404006E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45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Layer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Markus Mohanty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08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469490"/>
            <a:ext cx="8228160" cy="1144921"/>
          </a:xfrm>
          <a:ln/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/>
              <a:t>Layer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89600" y="1306218"/>
            <a:ext cx="8228160" cy="4147635"/>
          </a:xfrm>
          <a:ln/>
        </p:spPr>
        <p:txBody>
          <a:bodyPr anchor="ctr"/>
          <a:lstStyle/>
          <a:p>
            <a:pPr marL="0" indent="0"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/>
              <a:t> Built after model-view-controller concept</a:t>
            </a:r>
          </a:p>
          <a:p>
            <a:pPr marL="0" indent="0"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/>
              <a:t> Clear allocation of tasks</a:t>
            </a:r>
          </a:p>
          <a:p>
            <a:pPr marL="0" indent="0"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/>
              <a:t> Clearly arranged</a:t>
            </a:r>
          </a:p>
          <a:p>
            <a:pPr marL="0" indent="0"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/>
              <a:t> Access protection</a:t>
            </a:r>
          </a:p>
          <a:p>
            <a:pPr marL="0" indent="0"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/>
              <a:t> Single layers can easily be exchanged/extended</a:t>
            </a:r>
          </a:p>
        </p:txBody>
      </p:sp>
    </p:spTree>
    <p:extLst>
      <p:ext uri="{BB962C8B-B14F-4D97-AF65-F5344CB8AC3E}">
        <p14:creationId xmlns:p14="http://schemas.microsoft.com/office/powerpoint/2010/main" val="239061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469490"/>
            <a:ext cx="8228160" cy="1144921"/>
          </a:xfrm>
          <a:ln/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/>
              <a:t>Layer</a:t>
            </a:r>
          </a:p>
        </p:txBody>
      </p:sp>
      <p:pic>
        <p:nvPicPr>
          <p:cNvPr id="3" name="Bild 2" descr="Package_diagram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9600"/>
            <a:ext cx="9144000" cy="47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229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Database </a:t>
            </a:r>
            <a:r>
              <a:rPr lang="de-DE" dirty="0" err="1" smtClean="0"/>
              <a:t>mapping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endParaRPr lang="de-DE" dirty="0" smtClean="0"/>
          </a:p>
          <a:p>
            <a:pPr lvl="1"/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annotations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Hibernate</a:t>
            </a:r>
            <a:endParaRPr lang="de-DE" dirty="0" smtClean="0"/>
          </a:p>
          <a:p>
            <a:pPr lvl="2"/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logical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 smtClean="0"/>
          </a:p>
          <a:p>
            <a:pPr lvl="1"/>
            <a:r>
              <a:rPr lang="de-DE" dirty="0" err="1" smtClean="0"/>
              <a:t>Contains</a:t>
            </a:r>
            <a:r>
              <a:rPr lang="de-DE" dirty="0" smtClean="0"/>
              <a:t> manager-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:</a:t>
            </a:r>
          </a:p>
          <a:p>
            <a:pPr lvl="2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saving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 smtClean="0"/>
          </a:p>
          <a:p>
            <a:pPr lvl="2"/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retrieve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65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Model</a:t>
            </a:r>
          </a:p>
          <a:p>
            <a:pPr lvl="1"/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logical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endParaRPr lang="de-DE" dirty="0" smtClean="0"/>
          </a:p>
          <a:p>
            <a:pPr lvl="1"/>
            <a:r>
              <a:rPr lang="de-DE" dirty="0" smtClean="0"/>
              <a:t>All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interface</a:t>
            </a:r>
            <a:endParaRPr lang="de-DE" dirty="0" smtClean="0"/>
          </a:p>
          <a:p>
            <a:pPr lvl="1"/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:</a:t>
            </a:r>
          </a:p>
          <a:p>
            <a:pPr lvl="2"/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retrieve</a:t>
            </a:r>
            <a:r>
              <a:rPr lang="de-DE" dirty="0" smtClean="0"/>
              <a:t> a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, via a </a:t>
            </a:r>
            <a:r>
              <a:rPr lang="de-DE" dirty="0" err="1" smtClean="0"/>
              <a:t>manager</a:t>
            </a:r>
            <a:endParaRPr lang="de-DE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71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View</a:t>
            </a:r>
          </a:p>
          <a:p>
            <a:pPr lvl="1"/>
            <a:r>
              <a:rPr lang="de-DE" dirty="0" err="1" smtClean="0"/>
              <a:t>Contains</a:t>
            </a:r>
            <a:r>
              <a:rPr lang="de-DE" dirty="0" smtClean="0"/>
              <a:t> all </a:t>
            </a:r>
            <a:r>
              <a:rPr lang="de-DE" dirty="0" err="1" smtClean="0"/>
              <a:t>classes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GUI </a:t>
            </a:r>
            <a:r>
              <a:rPr lang="de-DE" dirty="0" err="1" smtClean="0"/>
              <a:t>uses</a:t>
            </a:r>
            <a:endParaRPr lang="de-DE" dirty="0" smtClean="0"/>
          </a:p>
          <a:p>
            <a:pPr lvl="1"/>
            <a:r>
              <a:rPr lang="de-DE" dirty="0" smtClean="0"/>
              <a:t>Also </a:t>
            </a:r>
            <a:r>
              <a:rPr lang="de-DE" dirty="0" err="1" smtClean="0"/>
              <a:t>containing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hand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round</a:t>
            </a:r>
            <a:endParaRPr lang="de-DE" dirty="0" smtClean="0"/>
          </a:p>
          <a:p>
            <a:pPr lvl="1"/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controller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GUI </a:t>
            </a:r>
            <a:r>
              <a:rPr lang="de-DE" dirty="0" err="1" smtClean="0"/>
              <a:t>operations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842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Controller</a:t>
            </a:r>
          </a:p>
          <a:p>
            <a:pPr lvl="1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use-case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controller</a:t>
            </a:r>
            <a:endParaRPr lang="de-DE" dirty="0" smtClean="0"/>
          </a:p>
          <a:p>
            <a:pPr lvl="1"/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controller</a:t>
            </a:r>
            <a:r>
              <a:rPr lang="de-DE" dirty="0" smtClean="0"/>
              <a:t> </a:t>
            </a:r>
            <a:r>
              <a:rPr lang="de-DE" dirty="0" err="1" smtClean="0"/>
              <a:t>implements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-pattern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48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Webarchitecture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replace</a:t>
            </a:r>
            <a:r>
              <a:rPr lang="de-DE" dirty="0" smtClean="0"/>
              <a:t> SWING GUI </a:t>
            </a:r>
            <a:r>
              <a:rPr lang="de-DE" dirty="0" err="1" smtClean="0"/>
              <a:t>with</a:t>
            </a:r>
            <a:r>
              <a:rPr lang="de-DE" dirty="0" smtClean="0"/>
              <a:t> JSF</a:t>
            </a:r>
          </a:p>
          <a:p>
            <a:pPr lvl="1"/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logical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still in </a:t>
            </a:r>
            <a:r>
              <a:rPr lang="de-DE" dirty="0" err="1" smtClean="0"/>
              <a:t>controller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endParaRPr lang="de-DE" dirty="0" smtClean="0"/>
          </a:p>
          <a:p>
            <a:pPr lvl="1"/>
            <a:r>
              <a:rPr lang="de-DE" dirty="0" err="1" smtClean="0"/>
              <a:t>Managed</a:t>
            </a:r>
            <a:r>
              <a:rPr lang="de-DE" dirty="0" smtClean="0"/>
              <a:t> </a:t>
            </a:r>
            <a:r>
              <a:rPr lang="de-DE" dirty="0" err="1" smtClean="0"/>
              <a:t>beans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GUI </a:t>
            </a:r>
            <a:r>
              <a:rPr lang="de-DE" dirty="0" err="1" smtClean="0"/>
              <a:t>controller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523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Macintosh PowerPoint</Application>
  <PresentationFormat>Bildschirmpräsentation (4:3)</PresentationFormat>
  <Paragraphs>43</Paragraphs>
  <Slides>8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Office-Design</vt:lpstr>
      <vt:lpstr>Layer</vt:lpstr>
      <vt:lpstr>Layer</vt:lpstr>
      <vt:lpstr>Layer</vt:lpstr>
      <vt:lpstr>Layer</vt:lpstr>
      <vt:lpstr>Layer</vt:lpstr>
      <vt:lpstr>Layer</vt:lpstr>
      <vt:lpstr>Layer</vt:lpstr>
      <vt:lpstr>Layer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Mohanty</dc:creator>
  <cp:lastModifiedBy>Markus Mohanty</cp:lastModifiedBy>
  <cp:revision>11</cp:revision>
  <dcterms:created xsi:type="dcterms:W3CDTF">2012-06-10T15:26:27Z</dcterms:created>
  <dcterms:modified xsi:type="dcterms:W3CDTF">2012-06-12T08:21:07Z</dcterms:modified>
</cp:coreProperties>
</file>