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26D9F-ABB2-43F8-81A3-61CD2D32420B}" type="datetimeFigureOut">
              <a:rPr lang="de-AT" smtClean="0"/>
              <a:t>05.06.2012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63E58-A26F-4711-910C-81786C73DAB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84249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dirty="0" err="1" smtClean="0"/>
              <a:t>Here</a:t>
            </a:r>
            <a:r>
              <a:rPr lang="de-AT" sz="1200" dirty="0" smtClean="0"/>
              <a:t> </a:t>
            </a:r>
            <a:r>
              <a:rPr lang="de-AT" sz="1200" dirty="0" err="1" smtClean="0"/>
              <a:t>you</a:t>
            </a:r>
            <a:r>
              <a:rPr lang="de-AT" sz="1200" dirty="0" smtClean="0"/>
              <a:t> </a:t>
            </a:r>
            <a:r>
              <a:rPr lang="de-AT" sz="1200" dirty="0" err="1" smtClean="0"/>
              <a:t>can</a:t>
            </a:r>
            <a:r>
              <a:rPr lang="de-AT" sz="1200" dirty="0" smtClean="0"/>
              <a:t> </a:t>
            </a:r>
            <a:r>
              <a:rPr lang="de-AT" sz="1200" dirty="0" err="1" smtClean="0"/>
              <a:t>enter</a:t>
            </a:r>
            <a:r>
              <a:rPr lang="de-AT" sz="1200" dirty="0" smtClean="0"/>
              <a:t> </a:t>
            </a:r>
            <a:r>
              <a:rPr lang="de-AT" sz="1200" dirty="0" err="1" smtClean="0"/>
              <a:t>the</a:t>
            </a:r>
            <a:r>
              <a:rPr lang="de-AT" sz="1200" dirty="0" smtClean="0"/>
              <a:t> </a:t>
            </a:r>
            <a:r>
              <a:rPr lang="de-AT" sz="1200" dirty="0" err="1" smtClean="0"/>
              <a:t>data</a:t>
            </a:r>
            <a:r>
              <a:rPr lang="de-AT" sz="1200" dirty="0" smtClean="0"/>
              <a:t> </a:t>
            </a:r>
            <a:r>
              <a:rPr lang="de-AT" sz="1200" dirty="0" err="1" smtClean="0"/>
              <a:t>for</a:t>
            </a:r>
            <a:r>
              <a:rPr lang="de-AT" sz="1200" dirty="0" smtClean="0"/>
              <a:t> </a:t>
            </a:r>
            <a:r>
              <a:rPr lang="de-AT" sz="1200" dirty="0" err="1" smtClean="0"/>
              <a:t>the</a:t>
            </a:r>
            <a:r>
              <a:rPr lang="de-AT" sz="1200" dirty="0" smtClean="0"/>
              <a:t> </a:t>
            </a:r>
            <a:r>
              <a:rPr lang="de-AT" sz="1200" dirty="0" err="1" smtClean="0"/>
              <a:t>check-in</a:t>
            </a:r>
            <a:r>
              <a:rPr lang="de-AT" sz="1200" dirty="0" smtClean="0"/>
              <a:t>. </a:t>
            </a:r>
            <a:r>
              <a:rPr lang="de-AT" sz="1200" dirty="0" err="1" smtClean="0"/>
              <a:t>What</a:t>
            </a:r>
            <a:r>
              <a:rPr lang="de-AT" sz="1200" dirty="0" smtClean="0"/>
              <a:t> </a:t>
            </a:r>
            <a:r>
              <a:rPr lang="de-AT" sz="1200" dirty="0" err="1" smtClean="0"/>
              <a:t>at</a:t>
            </a:r>
            <a:r>
              <a:rPr lang="de-AT" sz="1200" dirty="0" smtClean="0"/>
              <a:t> </a:t>
            </a:r>
            <a:r>
              <a:rPr lang="de-AT" sz="1200" dirty="0" err="1" smtClean="0"/>
              <a:t>first</a:t>
            </a:r>
            <a:r>
              <a:rPr lang="de-AT" sz="1200" dirty="0" smtClean="0"/>
              <a:t> </a:t>
            </a:r>
            <a:r>
              <a:rPr lang="de-AT" sz="1200" dirty="0" err="1" smtClean="0"/>
              <a:t>glance</a:t>
            </a:r>
            <a:r>
              <a:rPr lang="de-AT" sz="1200" dirty="0" smtClean="0"/>
              <a:t> </a:t>
            </a:r>
            <a:r>
              <a:rPr lang="de-AT" sz="1200" dirty="0" err="1" smtClean="0"/>
              <a:t>seems</a:t>
            </a:r>
            <a:r>
              <a:rPr lang="de-AT" sz="1200" dirty="0" smtClean="0"/>
              <a:t> a </a:t>
            </a:r>
            <a:r>
              <a:rPr lang="de-AT" sz="1200" dirty="0" err="1" smtClean="0"/>
              <a:t>bit</a:t>
            </a:r>
            <a:r>
              <a:rPr lang="de-AT" sz="1200" dirty="0" smtClean="0"/>
              <a:t> </a:t>
            </a:r>
            <a:r>
              <a:rPr lang="de-AT" sz="1200" dirty="0" err="1" smtClean="0"/>
              <a:t>confusing</a:t>
            </a:r>
            <a:r>
              <a:rPr lang="de-AT" sz="1200" dirty="0" smtClean="0"/>
              <a:t> on </a:t>
            </a:r>
            <a:r>
              <a:rPr lang="de-AT" sz="1200" dirty="0" err="1" smtClean="0"/>
              <a:t>closer</a:t>
            </a:r>
            <a:r>
              <a:rPr lang="de-AT" sz="1200" dirty="0" smtClean="0"/>
              <a:t> </a:t>
            </a:r>
            <a:r>
              <a:rPr lang="de-AT" sz="1200" dirty="0" err="1" smtClean="0"/>
              <a:t>inspection</a:t>
            </a:r>
            <a:r>
              <a:rPr lang="de-AT" sz="1200" dirty="0" smtClean="0"/>
              <a:t> </a:t>
            </a:r>
            <a:r>
              <a:rPr lang="de-AT" sz="1200" dirty="0" err="1" smtClean="0"/>
              <a:t>is</a:t>
            </a:r>
            <a:r>
              <a:rPr lang="de-AT" sz="1200" dirty="0" smtClean="0"/>
              <a:t> a well-</a:t>
            </a:r>
            <a:r>
              <a:rPr lang="de-AT" sz="1200" dirty="0" err="1" smtClean="0"/>
              <a:t>thought</a:t>
            </a:r>
            <a:r>
              <a:rPr lang="de-AT" sz="1200" dirty="0" smtClean="0"/>
              <a:t>-out </a:t>
            </a:r>
            <a:r>
              <a:rPr lang="de-AT" sz="1200" dirty="0" err="1" smtClean="0"/>
              <a:t>solution</a:t>
            </a:r>
            <a:r>
              <a:rPr lang="de-AT" sz="1200" dirty="0" smtClean="0"/>
              <a:t>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63E58-A26F-4711-910C-81786C73DAB0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74560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In </a:t>
            </a:r>
            <a:r>
              <a:rPr lang="de-AT" dirty="0" err="1" smtClean="0"/>
              <a:t>the</a:t>
            </a:r>
            <a:r>
              <a:rPr lang="de-AT" baseline="0" dirty="0" smtClean="0"/>
              <a:t> top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screen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reservation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details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can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seen</a:t>
            </a:r>
            <a:r>
              <a:rPr lang="de-AT" baseline="0" dirty="0" smtClean="0"/>
              <a:t>. </a:t>
            </a:r>
            <a:r>
              <a:rPr lang="de-AT" baseline="0" dirty="0" err="1" smtClean="0"/>
              <a:t>It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possible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change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arrival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departure</a:t>
            </a:r>
            <a:r>
              <a:rPr lang="de-AT" baseline="0" dirty="0" smtClean="0"/>
              <a:t> time </a:t>
            </a:r>
            <a:r>
              <a:rPr lang="de-AT" baseline="0" dirty="0" err="1" smtClean="0"/>
              <a:t>if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you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want</a:t>
            </a:r>
            <a:r>
              <a:rPr lang="de-AT" baseline="0" dirty="0" smtClean="0"/>
              <a:t>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63E58-A26F-4711-910C-81786C73DAB0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51506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</a:t>
            </a:r>
            <a:r>
              <a:rPr lang="de-A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</a:t>
            </a:r>
            <a:r>
              <a:rPr lang="de-A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de-A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de-A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de-A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 </a:t>
            </a:r>
            <a:r>
              <a:rPr lang="de-A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rooms</a:t>
            </a:r>
            <a:r>
              <a:rPr lang="de-A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de-A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de-A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been</a:t>
            </a:r>
            <a:r>
              <a:rPr lang="de-A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reserved</a:t>
            </a:r>
            <a:r>
              <a:rPr lang="de-A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A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course</a:t>
            </a:r>
            <a:r>
              <a:rPr lang="de-A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de-A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A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easy </a:t>
            </a:r>
            <a:r>
              <a:rPr lang="de-A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de-A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de-A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de-A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</a:t>
            </a:r>
            <a:r>
              <a:rPr lang="de-A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de-A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63E58-A26F-4711-910C-81786C73DAB0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9398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same </a:t>
            </a:r>
            <a:r>
              <a:rPr lang="de-A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A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possible</a:t>
            </a:r>
            <a:r>
              <a:rPr lang="de-A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de-A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guests</a:t>
            </a:r>
            <a:r>
              <a:rPr lang="de-A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 </a:t>
            </a:r>
            <a:r>
              <a:rPr lang="de-A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room</a:t>
            </a:r>
            <a:r>
              <a:rPr lang="de-A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A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de-A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guests</a:t>
            </a:r>
            <a:r>
              <a:rPr lang="de-A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de-A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been</a:t>
            </a:r>
            <a:r>
              <a:rPr lang="de-A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associated</a:t>
            </a:r>
            <a:r>
              <a:rPr lang="de-A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de-A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reservations</a:t>
            </a:r>
            <a:r>
              <a:rPr lang="de-A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A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de-A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fills</a:t>
            </a:r>
            <a:r>
              <a:rPr lang="de-A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de-A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fields</a:t>
            </a:r>
            <a:r>
              <a:rPr lang="de-A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immediately</a:t>
            </a:r>
            <a:r>
              <a:rPr lang="de-A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63E58-A26F-4711-910C-81786C73DAB0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04798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If</a:t>
            </a:r>
            <a:r>
              <a:rPr lang="de-AT" dirty="0" smtClean="0"/>
              <a:t> a form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fully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filled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red</a:t>
            </a:r>
            <a:r>
              <a:rPr lang="de-AT" baseline="0" dirty="0" smtClean="0"/>
              <a:t> x </a:t>
            </a:r>
            <a:r>
              <a:rPr lang="de-AT" baseline="0" dirty="0" err="1" smtClean="0"/>
              <a:t>changes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into</a:t>
            </a:r>
            <a:r>
              <a:rPr lang="de-AT" baseline="0" dirty="0" smtClean="0"/>
              <a:t> a </a:t>
            </a:r>
            <a:r>
              <a:rPr lang="de-AT" baseline="0" dirty="0" err="1" smtClean="0"/>
              <a:t>green</a:t>
            </a:r>
            <a:r>
              <a:rPr lang="de-AT" baseline="0" dirty="0" smtClean="0"/>
              <a:t> tick </a:t>
            </a:r>
            <a:r>
              <a:rPr lang="de-AT" baseline="0" dirty="0" err="1" smtClean="0"/>
              <a:t>as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shown</a:t>
            </a:r>
            <a:r>
              <a:rPr lang="de-AT" baseline="0" dirty="0" smtClean="0"/>
              <a:t> in </a:t>
            </a:r>
            <a:r>
              <a:rPr lang="de-AT" baseline="0" dirty="0" err="1" smtClean="0"/>
              <a:t>this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picture</a:t>
            </a:r>
            <a:r>
              <a:rPr lang="de-AT" baseline="0" dirty="0" smtClean="0"/>
              <a:t>. 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63E58-A26F-4711-910C-81786C73DAB0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15511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The same </a:t>
            </a:r>
            <a:r>
              <a:rPr lang="de-AT" dirty="0" err="1" smtClean="0"/>
              <a:t>happens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with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room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tab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if</a:t>
            </a:r>
            <a:r>
              <a:rPr lang="de-AT" baseline="0" dirty="0" smtClean="0"/>
              <a:t> all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its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guestsfields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are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filled</a:t>
            </a:r>
            <a:r>
              <a:rPr lang="de-AT" baseline="0" dirty="0" smtClean="0"/>
              <a:t> out </a:t>
            </a:r>
            <a:r>
              <a:rPr lang="de-AT" baseline="0" dirty="0" err="1" smtClean="0"/>
              <a:t>correctly</a:t>
            </a:r>
            <a:r>
              <a:rPr lang="de-AT" baseline="0" dirty="0" smtClean="0"/>
              <a:t>. 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63E58-A26F-4711-910C-81786C73DAB0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36653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0C8B-69E7-45E6-851E-F630466F2D0A}" type="datetimeFigureOut">
              <a:rPr lang="de-AT" smtClean="0"/>
              <a:t>05.06.2012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679C7-34C3-4DA7-B0AD-6C7D0813DE6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16248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0C8B-69E7-45E6-851E-F630466F2D0A}" type="datetimeFigureOut">
              <a:rPr lang="de-AT" smtClean="0"/>
              <a:t>05.06.2012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679C7-34C3-4DA7-B0AD-6C7D0813DE6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48635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0C8B-69E7-45E6-851E-F630466F2D0A}" type="datetimeFigureOut">
              <a:rPr lang="de-AT" smtClean="0"/>
              <a:t>05.06.2012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679C7-34C3-4DA7-B0AD-6C7D0813DE6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822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0C8B-69E7-45E6-851E-F630466F2D0A}" type="datetimeFigureOut">
              <a:rPr lang="de-AT" smtClean="0"/>
              <a:t>05.06.2012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679C7-34C3-4DA7-B0AD-6C7D0813DE6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9931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0C8B-69E7-45E6-851E-F630466F2D0A}" type="datetimeFigureOut">
              <a:rPr lang="de-AT" smtClean="0"/>
              <a:t>05.06.2012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679C7-34C3-4DA7-B0AD-6C7D0813DE6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23028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0C8B-69E7-45E6-851E-F630466F2D0A}" type="datetimeFigureOut">
              <a:rPr lang="de-AT" smtClean="0"/>
              <a:t>05.06.2012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679C7-34C3-4DA7-B0AD-6C7D0813DE6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04966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0C8B-69E7-45E6-851E-F630466F2D0A}" type="datetimeFigureOut">
              <a:rPr lang="de-AT" smtClean="0"/>
              <a:t>05.06.2012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679C7-34C3-4DA7-B0AD-6C7D0813DE6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10348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0C8B-69E7-45E6-851E-F630466F2D0A}" type="datetimeFigureOut">
              <a:rPr lang="de-AT" smtClean="0"/>
              <a:t>05.06.2012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679C7-34C3-4DA7-B0AD-6C7D0813DE6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20972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0C8B-69E7-45E6-851E-F630466F2D0A}" type="datetimeFigureOut">
              <a:rPr lang="de-AT" smtClean="0"/>
              <a:t>05.06.2012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679C7-34C3-4DA7-B0AD-6C7D0813DE6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6146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0C8B-69E7-45E6-851E-F630466F2D0A}" type="datetimeFigureOut">
              <a:rPr lang="de-AT" smtClean="0"/>
              <a:t>05.06.2012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679C7-34C3-4DA7-B0AD-6C7D0813DE6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5284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0C8B-69E7-45E6-851E-F630466F2D0A}" type="datetimeFigureOut">
              <a:rPr lang="de-AT" smtClean="0"/>
              <a:t>05.06.2012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679C7-34C3-4DA7-B0AD-6C7D0813DE6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7528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C0C8B-69E7-45E6-851E-F630466F2D0A}" type="datetimeFigureOut">
              <a:rPr lang="de-AT" smtClean="0"/>
              <a:t>05.06.2012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679C7-34C3-4DA7-B0AD-6C7D0813DE6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7828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9512" y="332656"/>
            <a:ext cx="8640960" cy="1800200"/>
          </a:xfrm>
        </p:spPr>
        <p:txBody>
          <a:bodyPr>
            <a:noAutofit/>
          </a:bodyPr>
          <a:lstStyle/>
          <a:p>
            <a:r>
              <a:rPr lang="de-AT" sz="2800" dirty="0" smtClean="0"/>
              <a:t>The check in </a:t>
            </a:r>
            <a:r>
              <a:rPr lang="de-AT" sz="2800" dirty="0" err="1" smtClean="0"/>
              <a:t>screen</a:t>
            </a:r>
            <a:r>
              <a:rPr lang="de-AT" sz="2800" dirty="0" smtClean="0"/>
              <a:t>.</a:t>
            </a:r>
            <a:endParaRPr lang="de-AT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58" y="2132856"/>
            <a:ext cx="8967742" cy="4297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5288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The </a:t>
            </a:r>
            <a:r>
              <a:rPr lang="de-AT" dirty="0" err="1" smtClean="0"/>
              <a:t>reservation</a:t>
            </a:r>
            <a:r>
              <a:rPr lang="de-AT" dirty="0" smtClean="0"/>
              <a:t> </a:t>
            </a:r>
            <a:r>
              <a:rPr lang="de-AT" dirty="0" err="1" smtClean="0"/>
              <a:t>details</a:t>
            </a:r>
            <a:endParaRPr lang="de-AT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8229600" cy="3943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hteck 4"/>
          <p:cNvSpPr/>
          <p:nvPr/>
        </p:nvSpPr>
        <p:spPr>
          <a:xfrm>
            <a:off x="467544" y="1340769"/>
            <a:ext cx="6480720" cy="1440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36217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The </a:t>
            </a:r>
            <a:r>
              <a:rPr lang="de-AT" dirty="0" err="1" smtClean="0"/>
              <a:t>room</a:t>
            </a:r>
            <a:r>
              <a:rPr lang="de-AT" dirty="0" smtClean="0"/>
              <a:t> </a:t>
            </a:r>
            <a:r>
              <a:rPr lang="de-AT" dirty="0" err="1" smtClean="0"/>
              <a:t>tabs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62" y="1412776"/>
            <a:ext cx="8967742" cy="4297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hteck 4"/>
          <p:cNvSpPr/>
          <p:nvPr/>
        </p:nvSpPr>
        <p:spPr>
          <a:xfrm>
            <a:off x="251520" y="2793019"/>
            <a:ext cx="2304256" cy="3484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16097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/>
          <a:lstStyle/>
          <a:p>
            <a:r>
              <a:rPr lang="de-AT" dirty="0" smtClean="0"/>
              <a:t>The </a:t>
            </a:r>
            <a:r>
              <a:rPr lang="de-AT" dirty="0" err="1" smtClean="0"/>
              <a:t>guest</a:t>
            </a:r>
            <a:r>
              <a:rPr lang="de-AT" dirty="0" smtClean="0"/>
              <a:t> </a:t>
            </a:r>
            <a:r>
              <a:rPr lang="de-AT" dirty="0" err="1" smtClean="0"/>
              <a:t>tabs</a:t>
            </a:r>
            <a:endParaRPr lang="de-AT" dirty="0"/>
          </a:p>
        </p:txBody>
      </p:sp>
      <p:pic>
        <p:nvPicPr>
          <p:cNvPr id="5" name="Inhaltsplatzhalter 4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9137" y="2482056"/>
            <a:ext cx="7705725" cy="2762250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827584" y="3284984"/>
            <a:ext cx="1152128" cy="9361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44335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Guest 1 </a:t>
            </a:r>
            <a:r>
              <a:rPr lang="de-AT" dirty="0" err="1" smtClean="0"/>
              <a:t>filled</a:t>
            </a:r>
            <a:r>
              <a:rPr lang="de-AT" dirty="0" smtClean="0"/>
              <a:t> out </a:t>
            </a:r>
            <a:r>
              <a:rPr lang="de-AT" dirty="0" err="1" smtClean="0"/>
              <a:t>fully</a:t>
            </a:r>
            <a:endParaRPr lang="de-AT" dirty="0"/>
          </a:p>
        </p:txBody>
      </p:sp>
      <p:pic>
        <p:nvPicPr>
          <p:cNvPr id="4" name="Inhaltsplatzhalter 3" descr="C:\Projekt Hotelverwaltung\HotelSoftware\Documentation\Timebox3\checkinTabs05.PN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99" y="2505679"/>
            <a:ext cx="7706801" cy="27150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8096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smtClean="0"/>
              <a:t>All </a:t>
            </a:r>
            <a:r>
              <a:rPr lang="de-AT" dirty="0" err="1" smtClean="0"/>
              <a:t>guesttabs</a:t>
            </a:r>
            <a:r>
              <a:rPr lang="de-AT" dirty="0" smtClean="0"/>
              <a:t> </a:t>
            </a:r>
            <a:r>
              <a:rPr lang="de-AT" dirty="0" err="1" smtClean="0"/>
              <a:t>from</a:t>
            </a:r>
            <a:r>
              <a:rPr lang="de-AT" dirty="0" smtClean="0"/>
              <a:t> </a:t>
            </a:r>
            <a:r>
              <a:rPr lang="de-AT" dirty="0" err="1" smtClean="0"/>
              <a:t>room</a:t>
            </a:r>
            <a:r>
              <a:rPr lang="de-AT" dirty="0" smtClean="0"/>
              <a:t> 1 </a:t>
            </a:r>
            <a:r>
              <a:rPr lang="de-AT" dirty="0" err="1" smtClean="0"/>
              <a:t>are</a:t>
            </a:r>
            <a:r>
              <a:rPr lang="de-AT" dirty="0" smtClean="0"/>
              <a:t> </a:t>
            </a:r>
            <a:r>
              <a:rPr lang="de-AT" dirty="0" err="1" smtClean="0"/>
              <a:t>filled</a:t>
            </a:r>
            <a:r>
              <a:rPr lang="de-AT" dirty="0" smtClean="0"/>
              <a:t> out </a:t>
            </a:r>
            <a:r>
              <a:rPr lang="de-AT" dirty="0" err="1" smtClean="0"/>
              <a:t>fully</a:t>
            </a:r>
            <a:endParaRPr lang="de-AT" dirty="0"/>
          </a:p>
        </p:txBody>
      </p:sp>
      <p:pic>
        <p:nvPicPr>
          <p:cNvPr id="4" name="Inhaltsplatzhalter 3" descr="C:\Projekt Hotelverwaltung\HotelSoftware\Documentation\Timebox3\checkinTabs0.PN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10" y="2477100"/>
            <a:ext cx="7735380" cy="27721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152212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</Words>
  <Application>Microsoft Office PowerPoint</Application>
  <PresentationFormat>Bildschirmpräsentation (4:3)</PresentationFormat>
  <Paragraphs>18</Paragraphs>
  <Slides>6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Larissa</vt:lpstr>
      <vt:lpstr>The check in screen.</vt:lpstr>
      <vt:lpstr>The reservation details</vt:lpstr>
      <vt:lpstr>The room tabs</vt:lpstr>
      <vt:lpstr>The guest tabs</vt:lpstr>
      <vt:lpstr>Guest 1 filled out fully</vt:lpstr>
      <vt:lpstr>All guesttabs from room 1 are filled out fully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 you can enter the data for the check-in. What at first glance seems a bit confusing on closer inspection is a well-thought-out solution.</dc:title>
  <dc:creator>Johannes</dc:creator>
  <cp:lastModifiedBy>Johannes</cp:lastModifiedBy>
  <cp:revision>5</cp:revision>
  <dcterms:created xsi:type="dcterms:W3CDTF">2012-06-05T07:47:30Z</dcterms:created>
  <dcterms:modified xsi:type="dcterms:W3CDTF">2012-06-05T08:09:52Z</dcterms:modified>
</cp:coreProperties>
</file>