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9B15-4DE7-40B8-B3ED-7853B5EBE091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CB-5FB0-404B-AE2E-9CF2D6F84B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709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9B15-4DE7-40B8-B3ED-7853B5EBE091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CB-5FB0-404B-AE2E-9CF2D6F84B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920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9B15-4DE7-40B8-B3ED-7853B5EBE091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CB-5FB0-404B-AE2E-9CF2D6F84B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916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9B15-4DE7-40B8-B3ED-7853B5EBE091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CB-5FB0-404B-AE2E-9CF2D6F84B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567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9B15-4DE7-40B8-B3ED-7853B5EBE091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CB-5FB0-404B-AE2E-9CF2D6F84B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084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9B15-4DE7-40B8-B3ED-7853B5EBE091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CB-5FB0-404B-AE2E-9CF2D6F84B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349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9B15-4DE7-40B8-B3ED-7853B5EBE091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CB-5FB0-404B-AE2E-9CF2D6F84B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670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9B15-4DE7-40B8-B3ED-7853B5EBE091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CB-5FB0-404B-AE2E-9CF2D6F84B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333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9B15-4DE7-40B8-B3ED-7853B5EBE091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CB-5FB0-404B-AE2E-9CF2D6F84B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2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9B15-4DE7-40B8-B3ED-7853B5EBE091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CB-5FB0-404B-AE2E-9CF2D6F84B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929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9B15-4DE7-40B8-B3ED-7853B5EBE091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8ECB-5FB0-404B-AE2E-9CF2D6F84B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990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09B15-4DE7-40B8-B3ED-7853B5EBE091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C8ECB-5FB0-404B-AE2E-9CF2D6F84B8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699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de-AT" dirty="0" smtClean="0"/>
              <a:t>Dynamic Mapper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1259632" y="2204913"/>
            <a:ext cx="6696744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 err="1" smtClean="0"/>
              <a:t>Persistence</a:t>
            </a:r>
            <a:r>
              <a:rPr lang="de-AT" sz="2800" dirty="0" smtClean="0"/>
              <a:t> Layer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1259632" y="4725144"/>
            <a:ext cx="6696744" cy="8640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 smtClean="0"/>
              <a:t>Database Layer</a:t>
            </a:r>
            <a:endParaRPr lang="de-AT" dirty="0"/>
          </a:p>
        </p:txBody>
      </p:sp>
      <p:sp>
        <p:nvSpPr>
          <p:cNvPr id="7" name="Rechteck 6"/>
          <p:cNvSpPr/>
          <p:nvPr/>
        </p:nvSpPr>
        <p:spPr>
          <a:xfrm>
            <a:off x="2699792" y="3645024"/>
            <a:ext cx="3816424" cy="5040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Mapper</a:t>
            </a:r>
            <a:endParaRPr lang="de-AT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339752" y="3069009"/>
            <a:ext cx="864096" cy="576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707904" y="3069009"/>
            <a:ext cx="0" cy="576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6084168" y="3069009"/>
            <a:ext cx="216024" cy="576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4932040" y="3069009"/>
            <a:ext cx="216024" cy="576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0"/>
          </p:cNvCxnSpPr>
          <p:nvPr/>
        </p:nvCxnSpPr>
        <p:spPr>
          <a:xfrm flipH="1" flipV="1">
            <a:off x="4427984" y="3069009"/>
            <a:ext cx="180020" cy="576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 flipV="1">
            <a:off x="3347864" y="3069009"/>
            <a:ext cx="144016" cy="576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5796136" y="3069009"/>
            <a:ext cx="0" cy="576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6516216" y="3069009"/>
            <a:ext cx="432048" cy="576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2771800" y="4149080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 flipV="1">
            <a:off x="3563888" y="4149080"/>
            <a:ext cx="7200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4283968" y="4149080"/>
            <a:ext cx="14401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4932040" y="4149080"/>
            <a:ext cx="21602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508104" y="4149080"/>
            <a:ext cx="28803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 flipV="1">
            <a:off x="6300192" y="4149080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07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Dynamic Mapper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Benefits:</a:t>
            </a:r>
          </a:p>
          <a:p>
            <a:r>
              <a:rPr lang="en-GB" dirty="0" smtClean="0"/>
              <a:t>Independent from Database Layer</a:t>
            </a:r>
          </a:p>
          <a:p>
            <a:r>
              <a:rPr lang="en-GB" dirty="0" smtClean="0"/>
              <a:t>One Mapper for all classes.</a:t>
            </a:r>
          </a:p>
          <a:p>
            <a:r>
              <a:rPr lang="en-GB" dirty="0" smtClean="0"/>
              <a:t>Uses Reflection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16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Dynamic Mapper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Pitfalls</a:t>
            </a:r>
            <a:r>
              <a:rPr lang="de-AT" dirty="0" smtClean="0"/>
              <a:t> &amp; </a:t>
            </a:r>
            <a:r>
              <a:rPr lang="de-AT" dirty="0" err="1" smtClean="0"/>
              <a:t>Requirements</a:t>
            </a:r>
            <a:endParaRPr lang="de-AT" dirty="0"/>
          </a:p>
          <a:p>
            <a:r>
              <a:rPr lang="de-AT" sz="2800" dirty="0" err="1" smtClean="0"/>
              <a:t>Naming</a:t>
            </a:r>
            <a:r>
              <a:rPr lang="de-AT" sz="2800" dirty="0" smtClean="0"/>
              <a:t> </a:t>
            </a:r>
            <a:r>
              <a:rPr lang="de-AT" sz="2800" dirty="0" err="1" smtClean="0"/>
              <a:t>convention</a:t>
            </a:r>
            <a:r>
              <a:rPr lang="de-AT" sz="2800" dirty="0" smtClean="0"/>
              <a:t> </a:t>
            </a:r>
            <a:r>
              <a:rPr lang="de-AT" sz="2800" dirty="0" err="1" smtClean="0"/>
              <a:t>for</a:t>
            </a:r>
            <a:r>
              <a:rPr lang="de-AT" sz="2800" dirty="0" smtClean="0"/>
              <a:t> </a:t>
            </a:r>
            <a:r>
              <a:rPr lang="de-AT" sz="2800" dirty="0" err="1" smtClean="0"/>
              <a:t>class</a:t>
            </a:r>
            <a:r>
              <a:rPr lang="de-AT" sz="2800" dirty="0" smtClean="0"/>
              <a:t> </a:t>
            </a:r>
            <a:r>
              <a:rPr lang="de-AT" sz="2800" dirty="0" err="1" smtClean="0"/>
              <a:t>and</a:t>
            </a:r>
            <a:r>
              <a:rPr lang="de-AT" sz="2800" dirty="0" smtClean="0"/>
              <a:t> </a:t>
            </a:r>
            <a:r>
              <a:rPr lang="de-AT" sz="2800" dirty="0" err="1" smtClean="0"/>
              <a:t>method</a:t>
            </a:r>
            <a:r>
              <a:rPr lang="de-AT" sz="2800" dirty="0" smtClean="0"/>
              <a:t> </a:t>
            </a:r>
            <a:r>
              <a:rPr lang="de-AT" sz="2800" dirty="0" err="1" smtClean="0"/>
              <a:t>names</a:t>
            </a:r>
            <a:endParaRPr lang="de-AT" sz="2800" dirty="0" smtClean="0"/>
          </a:p>
          <a:p>
            <a:r>
              <a:rPr lang="de-AT" sz="2800" dirty="0" smtClean="0"/>
              <a:t>Mapping </a:t>
            </a:r>
            <a:r>
              <a:rPr lang="de-AT" sz="2800" dirty="0" err="1" smtClean="0"/>
              <a:t>circle</a:t>
            </a:r>
            <a:r>
              <a:rPr lang="de-AT" sz="2800" dirty="0" smtClean="0"/>
              <a:t> </a:t>
            </a:r>
            <a:r>
              <a:rPr lang="de-AT" sz="2800" dirty="0" err="1" smtClean="0"/>
              <a:t>if</a:t>
            </a:r>
            <a:r>
              <a:rPr lang="de-AT" sz="2800" dirty="0" smtClean="0"/>
              <a:t> an </a:t>
            </a:r>
            <a:r>
              <a:rPr lang="de-AT" sz="2800" dirty="0" err="1" smtClean="0"/>
              <a:t>object</a:t>
            </a:r>
            <a:r>
              <a:rPr lang="de-AT" sz="2800" dirty="0" smtClean="0"/>
              <a:t> </a:t>
            </a:r>
            <a:r>
              <a:rPr lang="de-AT" sz="2800" dirty="0" err="1" smtClean="0"/>
              <a:t>from</a:t>
            </a:r>
            <a:r>
              <a:rPr lang="de-AT" sz="2800" dirty="0" smtClean="0"/>
              <a:t> </a:t>
            </a:r>
            <a:r>
              <a:rPr lang="de-AT" sz="2800" dirty="0" err="1" smtClean="0"/>
              <a:t>us</a:t>
            </a:r>
            <a:r>
              <a:rPr lang="de-AT" sz="2800" dirty="0" smtClean="0"/>
              <a:t> </a:t>
            </a:r>
            <a:r>
              <a:rPr lang="de-AT" sz="2800" dirty="0" err="1" smtClean="0"/>
              <a:t>holds</a:t>
            </a:r>
            <a:r>
              <a:rPr lang="de-AT" sz="2800" dirty="0" smtClean="0"/>
              <a:t> </a:t>
            </a:r>
            <a:r>
              <a:rPr lang="de-AT" sz="2800" dirty="0" err="1" smtClean="0"/>
              <a:t>another</a:t>
            </a:r>
            <a:r>
              <a:rPr lang="de-AT" sz="2800" dirty="0" smtClean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76866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16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de-AT" dirty="0" smtClean="0"/>
              <a:t>Dynamic Mapper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5716915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Bildschirmpräsentation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Dynamic Mapper</vt:lpstr>
      <vt:lpstr>Dynamic Mapper</vt:lpstr>
      <vt:lpstr>Dynamic Mapper</vt:lpstr>
      <vt:lpstr>Dynamic Mapper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Mapper</dc:title>
  <dc:creator>Johannes</dc:creator>
  <cp:lastModifiedBy>Johannes</cp:lastModifiedBy>
  <cp:revision>4</cp:revision>
  <dcterms:created xsi:type="dcterms:W3CDTF">2012-06-05T08:49:02Z</dcterms:created>
  <dcterms:modified xsi:type="dcterms:W3CDTF">2012-06-05T09:30:42Z</dcterms:modified>
</cp:coreProperties>
</file>