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59" autoAdjust="0"/>
  </p:normalViewPr>
  <p:slideViewPr>
    <p:cSldViewPr>
      <p:cViewPr>
        <p:scale>
          <a:sx n="75" d="100"/>
          <a:sy n="75" d="100"/>
        </p:scale>
        <p:origin x="-126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CEAC4-7787-432B-B355-B90EA1DB4851}" type="datetimeFigureOut">
              <a:rPr lang="en-GB" smtClean="0"/>
              <a:t>10/06/2012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90269"/>
            <a:ext cx="548640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378824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A88EA-C7A4-4BCA-8660-B09ED13A304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2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Screens (Flip Chart, </a:t>
            </a:r>
            <a:r>
              <a:rPr lang="de-AT" dirty="0" err="1" smtClean="0"/>
              <a:t>black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board</a:t>
            </a:r>
            <a:r>
              <a:rPr lang="de-AT" dirty="0" smtClean="0"/>
              <a:t>) – </a:t>
            </a:r>
            <a:r>
              <a:rPr lang="de-AT" dirty="0" err="1" smtClean="0"/>
              <a:t>see</a:t>
            </a:r>
            <a:r>
              <a:rPr lang="de-AT" dirty="0" smtClean="0"/>
              <a:t> </a:t>
            </a:r>
            <a:r>
              <a:rPr lang="de-AT" dirty="0" err="1" smtClean="0"/>
              <a:t>sketch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Static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problem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change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during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runtime</a:t>
            </a:r>
            <a:endParaRPr lang="de-AT" baseline="0" dirty="0" smtClean="0"/>
          </a:p>
          <a:p>
            <a:pPr marL="628650" lvl="1" indent="-171450">
              <a:buFontTx/>
              <a:buChar char="-"/>
            </a:pPr>
            <a:r>
              <a:rPr lang="de-AT" baseline="0" dirty="0" smtClean="0"/>
              <a:t>Different </a:t>
            </a:r>
            <a:r>
              <a:rPr lang="de-AT" baseline="0" dirty="0" err="1" smtClean="0"/>
              <a:t>controller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classes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CreateInvoiceController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searchState</a:t>
            </a:r>
            <a:r>
              <a:rPr lang="de-AT" baseline="0" dirty="0" smtClean="0"/>
              <a:t>,…</a:t>
            </a:r>
          </a:p>
          <a:p>
            <a:pPr marL="1085850" lvl="2" indent="-171450">
              <a:buFontTx/>
              <a:buChar char="-"/>
            </a:pPr>
            <a:r>
              <a:rPr lang="de-AT" baseline="0" dirty="0" smtClean="0"/>
              <a:t>Nice </a:t>
            </a:r>
            <a:r>
              <a:rPr lang="de-AT" baseline="0" dirty="0" err="1" smtClean="0"/>
              <a:t>polymorphic</a:t>
            </a:r>
            <a:r>
              <a:rPr lang="de-AT" baseline="0" dirty="0" smtClean="0"/>
              <a:t> problem-solution, but….</a:t>
            </a:r>
          </a:p>
          <a:p>
            <a:pPr marL="1543050" lvl="3" indent="-171450">
              <a:buFontTx/>
              <a:buChar char="-"/>
            </a:pP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always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controller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outside</a:t>
            </a:r>
          </a:p>
          <a:p>
            <a:pPr marL="2000250" lvl="4" indent="-171450">
              <a:buFontTx/>
              <a:buChar char="-"/>
            </a:pPr>
            <a:r>
              <a:rPr lang="de-AT" baseline="0" dirty="0" smtClean="0"/>
              <a:t>Who </a:t>
            </a:r>
            <a:r>
              <a:rPr lang="de-AT" baseline="0" dirty="0" err="1" smtClean="0"/>
              <a:t>would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change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controller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?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more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controller</a:t>
            </a:r>
            <a:r>
              <a:rPr lang="de-AT" baseline="0" dirty="0" smtClean="0"/>
              <a:t>?</a:t>
            </a:r>
          </a:p>
          <a:p>
            <a:pPr marL="1543050" lvl="3" indent="-171450">
              <a:buFontTx/>
              <a:buChar char="-"/>
            </a:pPr>
            <a:r>
              <a:rPr lang="de-AT" baseline="0" dirty="0" err="1" smtClean="0"/>
              <a:t>Switching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during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runtime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possible</a:t>
            </a:r>
            <a:r>
              <a:rPr lang="de-AT" baseline="0" dirty="0" smtClean="0"/>
              <a:t> (in </a:t>
            </a:r>
            <a:r>
              <a:rPr lang="de-AT" baseline="0" dirty="0" err="1" smtClean="0"/>
              <a:t>common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Oriented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programming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languages</a:t>
            </a:r>
            <a:r>
              <a:rPr lang="de-AT" baseline="0" dirty="0" smtClean="0"/>
              <a:t>)</a:t>
            </a:r>
          </a:p>
          <a:p>
            <a:pPr marL="2000250" lvl="4" indent="-171450">
              <a:buFontTx/>
              <a:buChar char="-"/>
            </a:pPr>
            <a:r>
              <a:rPr lang="de-AT" baseline="0" dirty="0" err="1" smtClean="0"/>
              <a:t>Exception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Self</a:t>
            </a:r>
            <a:endParaRPr lang="de-AT" baseline="0" dirty="0" smtClean="0"/>
          </a:p>
          <a:p>
            <a:pPr marL="628650" lvl="1" indent="-171450">
              <a:buFontTx/>
              <a:buChar char="-"/>
            </a:pPr>
            <a:r>
              <a:rPr lang="de-AT" baseline="0" dirty="0" smtClean="0"/>
              <a:t>Solution: State Pattern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CB273-3FCC-4BAE-AC2F-A278774C5B5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84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team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made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decission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pattern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controllers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Example</a:t>
            </a:r>
            <a:r>
              <a:rPr lang="de-AT" baseline="0" dirty="0" smtClean="0"/>
              <a:t> (Create </a:t>
            </a:r>
            <a:r>
              <a:rPr lang="de-AT" baseline="0" dirty="0" err="1" smtClean="0"/>
              <a:t>Invoice</a:t>
            </a:r>
            <a:r>
              <a:rPr lang="de-AT" baseline="0" dirty="0" smtClean="0"/>
              <a:t> Controller): </a:t>
            </a:r>
          </a:p>
          <a:p>
            <a:r>
              <a:rPr lang="de-AT" baseline="0" dirty="0" smtClean="0"/>
              <a:t>Model-</a:t>
            </a:r>
            <a:r>
              <a:rPr lang="de-AT" baseline="0" dirty="0" err="1" smtClean="0"/>
              <a:t>structure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roles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Context</a:t>
            </a:r>
            <a:r>
              <a:rPr lang="de-AT" baseline="0" dirty="0" smtClean="0"/>
              <a:t>: Controller – </a:t>
            </a:r>
            <a:r>
              <a:rPr lang="de-AT" baseline="0" dirty="0" err="1" smtClean="0"/>
              <a:t>interface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gui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smtClean="0"/>
              <a:t>Abstract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interface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different </a:t>
            </a:r>
            <a:r>
              <a:rPr lang="de-AT" baseline="0" dirty="0" err="1" smtClean="0"/>
              <a:t>states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encapsulate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them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Concrete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implements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behaivour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which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connected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context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Conroller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which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changed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!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each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step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process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displayed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single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view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interface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created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outside,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always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controller</a:t>
            </a:r>
            <a:r>
              <a:rPr lang="de-AT" baseline="0" dirty="0" smtClean="0"/>
              <a:t>, but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differents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performed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an </a:t>
            </a:r>
            <a:r>
              <a:rPr lang="de-AT" baseline="0" dirty="0" err="1" smtClean="0"/>
              <a:t>exception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thrown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accessible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In </a:t>
            </a:r>
            <a:r>
              <a:rPr lang="de-AT" baseline="0" dirty="0" err="1" smtClean="0"/>
              <a:t>example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implemented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every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but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Other </a:t>
            </a:r>
            <a:r>
              <a:rPr lang="de-AT" baseline="0" dirty="0" err="1" smtClean="0"/>
              <a:t>functions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instance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implemented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Another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advantage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pattern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easy </a:t>
            </a:r>
            <a:r>
              <a:rPr lang="de-AT" baseline="0" dirty="0" err="1" smtClean="0"/>
              <a:t>way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create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states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just </a:t>
            </a:r>
            <a:r>
              <a:rPr lang="de-AT" baseline="0" dirty="0" err="1" smtClean="0"/>
              <a:t>insert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link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together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states</a:t>
            </a:r>
            <a:r>
              <a:rPr lang="de-AT" baseline="0" dirty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CB273-3FCC-4BAE-AC2F-A278774C5B5F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84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Structure</a:t>
            </a:r>
            <a:r>
              <a:rPr lang="de-AT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strucutre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prevents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switch-case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statements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operations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Classification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possible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because</a:t>
            </a:r>
            <a:r>
              <a:rPr lang="de-AT" baseline="0" dirty="0" smtClean="0"/>
              <a:t> super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sub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classes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supported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endParaRPr lang="de-AT" dirty="0" smtClean="0"/>
          </a:p>
          <a:p>
            <a:r>
              <a:rPr lang="de-AT" dirty="0" err="1" smtClean="0"/>
              <a:t>Transitions</a:t>
            </a:r>
            <a:r>
              <a:rPr lang="de-AT" dirty="0" smtClean="0"/>
              <a:t> </a:t>
            </a:r>
            <a:r>
              <a:rPr lang="de-AT" dirty="0" err="1" smtClean="0"/>
              <a:t>explicity</a:t>
            </a:r>
            <a:r>
              <a:rPr lang="de-AT" dirty="0" smtClean="0"/>
              <a:t>: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an </a:t>
            </a:r>
            <a:r>
              <a:rPr lang="de-AT" dirty="0" err="1" smtClean="0"/>
              <a:t>external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;</a:t>
            </a:r>
            <a:r>
              <a:rPr lang="de-AT" baseline="0" dirty="0" smtClean="0"/>
              <a:t> so –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perspective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context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-transition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atomic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A88EA-C7A4-4BCA-8660-B09ED13A304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83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State Pattern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de-AT" b="1" dirty="0" err="1" smtClean="0"/>
              <a:t>Used</a:t>
            </a:r>
            <a:r>
              <a:rPr lang="de-AT" b="1" dirty="0" smtClean="0"/>
              <a:t> in </a:t>
            </a:r>
            <a:r>
              <a:rPr lang="de-AT" b="1" dirty="0" err="1" smtClean="0"/>
              <a:t>use</a:t>
            </a:r>
            <a:r>
              <a:rPr lang="de-AT" b="1" dirty="0" smtClean="0"/>
              <a:t> </a:t>
            </a:r>
            <a:r>
              <a:rPr lang="de-AT" b="1" dirty="0" err="1" smtClean="0"/>
              <a:t>case</a:t>
            </a:r>
            <a:r>
              <a:rPr lang="de-AT" b="1" dirty="0" smtClean="0"/>
              <a:t> </a:t>
            </a:r>
            <a:r>
              <a:rPr lang="de-AT" b="1" dirty="0" err="1" smtClean="0"/>
              <a:t>controllers</a:t>
            </a:r>
            <a:endParaRPr lang="de-AT" b="1" dirty="0" smtClean="0"/>
          </a:p>
          <a:p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step</a:t>
            </a:r>
            <a:r>
              <a:rPr lang="de-AT" dirty="0" smtClean="0"/>
              <a:t> </a:t>
            </a:r>
            <a:r>
              <a:rPr lang="de-AT" dirty="0" err="1" smtClean="0"/>
              <a:t>representing</a:t>
            </a:r>
            <a:r>
              <a:rPr lang="de-AT" dirty="0" smtClean="0"/>
              <a:t> a </a:t>
            </a:r>
            <a:r>
              <a:rPr lang="de-AT" dirty="0" err="1" smtClean="0"/>
              <a:t>state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GUI</a:t>
            </a:r>
            <a:endParaRPr lang="de-AT" dirty="0" smtClean="0"/>
          </a:p>
          <a:p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same </a:t>
            </a:r>
            <a:r>
              <a:rPr lang="de-AT" dirty="0" err="1" smtClean="0"/>
              <a:t>controller</a:t>
            </a:r>
            <a:endParaRPr lang="de-AT" dirty="0" smtClean="0"/>
          </a:p>
          <a:p>
            <a:pPr lvl="1"/>
            <a:r>
              <a:rPr lang="de-AT" dirty="0" smtClean="0"/>
              <a:t>Different implementations </a:t>
            </a:r>
            <a:r>
              <a:rPr lang="de-AT" dirty="0" err="1" smtClean="0"/>
              <a:t>during</a:t>
            </a:r>
            <a:r>
              <a:rPr lang="de-AT" dirty="0" smtClean="0"/>
              <a:t> </a:t>
            </a:r>
            <a:r>
              <a:rPr lang="de-AT" dirty="0" err="1" smtClean="0"/>
              <a:t>runtime</a:t>
            </a:r>
            <a:endParaRPr lang="de-AT" dirty="0" smtClean="0"/>
          </a:p>
          <a:p>
            <a:pPr lvl="1"/>
            <a:r>
              <a:rPr lang="de-AT" dirty="0" err="1" smtClean="0"/>
              <a:t>Dynamically</a:t>
            </a:r>
            <a:r>
              <a:rPr lang="de-AT" dirty="0" smtClean="0"/>
              <a:t> </a:t>
            </a:r>
            <a:r>
              <a:rPr lang="de-AT" dirty="0" err="1" smtClean="0"/>
              <a:t>binding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r>
              <a:rPr lang="de-AT" dirty="0" smtClean="0"/>
              <a:t> </a:t>
            </a:r>
            <a:r>
              <a:rPr lang="de-AT" dirty="0" err="1" smtClean="0"/>
              <a:t>object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410813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288" y="1665460"/>
            <a:ext cx="8950216" cy="442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State </a:t>
            </a:r>
            <a:r>
              <a:rPr lang="de-AT" dirty="0" smtClean="0"/>
              <a:t>Pattern - </a:t>
            </a:r>
            <a:r>
              <a:rPr lang="de-AT" dirty="0" err="1" smtClean="0"/>
              <a:t>Structure</a:t>
            </a:r>
            <a:endParaRPr lang="de-AT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3342184"/>
            <a:ext cx="1162691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spAutoFit/>
          </a:bodyPr>
          <a:lstStyle/>
          <a:p>
            <a:r>
              <a:rPr lang="de-AT" sz="2400" b="1" i="1" dirty="0" err="1" smtClean="0"/>
              <a:t>Context</a:t>
            </a:r>
            <a:endParaRPr lang="en-GB" sz="2400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5868144" y="2329676"/>
            <a:ext cx="2857514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spAutoFit/>
          </a:bodyPr>
          <a:lstStyle/>
          <a:p>
            <a:r>
              <a:rPr lang="de-AT" sz="2400" b="1" i="1" dirty="0" smtClean="0"/>
              <a:t>Abstract State</a:t>
            </a:r>
          </a:p>
          <a:p>
            <a:r>
              <a:rPr lang="de-AT" sz="2400" b="1" i="1" dirty="0" err="1" smtClean="0"/>
              <a:t>Methods</a:t>
            </a:r>
            <a:r>
              <a:rPr lang="de-AT" sz="2400" b="1" i="1" dirty="0" smtClean="0"/>
              <a:t> </a:t>
            </a:r>
            <a:r>
              <a:rPr lang="de-AT" sz="2400" b="1" i="1" dirty="0" err="1" smtClean="0"/>
              <a:t>throw</a:t>
            </a:r>
            <a:r>
              <a:rPr lang="de-AT" sz="2400" b="1" i="1" dirty="0"/>
              <a:t> </a:t>
            </a:r>
            <a:endParaRPr lang="de-AT" sz="2400" b="1" i="1" dirty="0" smtClean="0"/>
          </a:p>
          <a:p>
            <a:r>
              <a:rPr lang="de-AT" sz="2400" b="1" i="1" dirty="0" err="1" smtClean="0"/>
              <a:t>IllegalStateException</a:t>
            </a:r>
            <a:endParaRPr lang="en-GB" sz="2400" b="1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4365104"/>
            <a:ext cx="4752528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r>
              <a:rPr lang="de-AT" sz="2400" b="1" i="1" dirty="0" err="1" smtClean="0"/>
              <a:t>Concrete</a:t>
            </a:r>
            <a:r>
              <a:rPr lang="de-AT" sz="2400" b="1" i="1" dirty="0" smtClean="0"/>
              <a:t> States</a:t>
            </a:r>
          </a:p>
          <a:p>
            <a:r>
              <a:rPr lang="de-AT" sz="2400" b="1" i="1" dirty="0" err="1" smtClean="0"/>
              <a:t>Example</a:t>
            </a:r>
            <a:r>
              <a:rPr lang="de-AT" sz="2400" b="1" i="1" dirty="0" smtClean="0"/>
              <a:t>: </a:t>
            </a:r>
            <a:r>
              <a:rPr lang="de-AT" sz="2400" b="1" i="1" dirty="0" err="1" smtClean="0"/>
              <a:t>payment</a:t>
            </a:r>
            <a:r>
              <a:rPr lang="de-AT" sz="2400" b="1" i="1" dirty="0" smtClean="0"/>
              <a:t> </a:t>
            </a:r>
            <a:r>
              <a:rPr lang="de-AT" sz="2400" b="1" i="1" dirty="0" err="1" smtClean="0"/>
              <a:t>only</a:t>
            </a:r>
            <a:r>
              <a:rPr lang="de-AT" sz="2400" b="1" i="1" dirty="0" smtClean="0"/>
              <a:t> </a:t>
            </a:r>
            <a:r>
              <a:rPr lang="de-AT" sz="2400" b="1" i="1" dirty="0" err="1" smtClean="0"/>
              <a:t>works</a:t>
            </a:r>
            <a:r>
              <a:rPr lang="de-AT" sz="2400" b="1" i="1" dirty="0" smtClean="0"/>
              <a:t> in </a:t>
            </a:r>
            <a:r>
              <a:rPr lang="de-AT" sz="2400" b="1" i="1" dirty="0" err="1" smtClean="0"/>
              <a:t>the</a:t>
            </a:r>
            <a:r>
              <a:rPr lang="de-AT" sz="2400" b="1" i="1" dirty="0" smtClean="0"/>
              <a:t> </a:t>
            </a:r>
            <a:r>
              <a:rPr lang="de-AT" sz="2400" b="1" i="1" dirty="0" err="1" smtClean="0"/>
              <a:t>PaymentState</a:t>
            </a: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173136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State Pattern - Advantages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Structuring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controller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endParaRPr lang="de-AT" dirty="0" smtClean="0"/>
          </a:p>
          <a:p>
            <a:pPr lvl="1"/>
            <a:r>
              <a:rPr lang="de-AT" dirty="0" smtClean="0"/>
              <a:t>easy, </a:t>
            </a:r>
            <a:r>
              <a:rPr lang="de-AT" dirty="0" err="1" smtClean="0"/>
              <a:t>readable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maintainable </a:t>
            </a:r>
            <a:r>
              <a:rPr lang="de-AT" dirty="0" err="1" smtClean="0"/>
              <a:t>code</a:t>
            </a:r>
            <a:endParaRPr lang="de-AT" dirty="0" smtClean="0"/>
          </a:p>
          <a:p>
            <a:pPr lvl="1"/>
            <a:r>
              <a:rPr lang="de-AT" dirty="0" smtClean="0"/>
              <a:t>State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would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endParaRPr lang="de-AT" dirty="0"/>
          </a:p>
          <a:p>
            <a:r>
              <a:rPr lang="de-AT" dirty="0" err="1" smtClean="0"/>
              <a:t>Transitions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explicit</a:t>
            </a:r>
          </a:p>
          <a:p>
            <a:pPr lvl="1"/>
            <a:r>
              <a:rPr lang="de-AT" dirty="0" err="1" smtClean="0"/>
              <a:t>Consitence</a:t>
            </a:r>
            <a:r>
              <a:rPr lang="de-AT" dirty="0" smtClean="0"/>
              <a:t> </a:t>
            </a:r>
            <a:r>
              <a:rPr lang="de-AT" dirty="0" err="1" smtClean="0"/>
              <a:t>because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atomic</a:t>
            </a:r>
            <a:r>
              <a:rPr lang="de-AT" dirty="0" smtClean="0"/>
              <a:t> </a:t>
            </a:r>
            <a:r>
              <a:rPr lang="de-AT" dirty="0" err="1" smtClean="0"/>
              <a:t>states</a:t>
            </a:r>
            <a:endParaRPr lang="de-AT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1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Bildschirmpräsentation (4:3)</PresentationFormat>
  <Paragraphs>50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State Pattern</vt:lpstr>
      <vt:lpstr>State Pattern - Structure</vt:lpstr>
      <vt:lpstr>State Pattern - 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Pattern</dc:title>
  <dc:creator>Chris</dc:creator>
  <cp:lastModifiedBy>Chris</cp:lastModifiedBy>
  <cp:revision>12</cp:revision>
  <cp:lastPrinted>2012-06-10T16:19:54Z</cp:lastPrinted>
  <dcterms:created xsi:type="dcterms:W3CDTF">2012-06-10T15:45:00Z</dcterms:created>
  <dcterms:modified xsi:type="dcterms:W3CDTF">2012-06-10T17:56:04Z</dcterms:modified>
</cp:coreProperties>
</file>