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81" r:id="rId4"/>
    <p:sldId id="258" r:id="rId5"/>
    <p:sldId id="259" r:id="rId6"/>
    <p:sldId id="260" r:id="rId7"/>
    <p:sldId id="261" r:id="rId8"/>
    <p:sldId id="265" r:id="rId9"/>
    <p:sldId id="266" r:id="rId10"/>
    <p:sldId id="267" r:id="rId11"/>
    <p:sldId id="268" r:id="rId12"/>
    <p:sldId id="269" r:id="rId13"/>
    <p:sldId id="262" r:id="rId14"/>
    <p:sldId id="263" r:id="rId15"/>
    <p:sldId id="264" r:id="rId16"/>
    <p:sldId id="270" r:id="rId17"/>
    <p:sldId id="283" r:id="rId18"/>
    <p:sldId id="271" r:id="rId19"/>
    <p:sldId id="272" r:id="rId20"/>
    <p:sldId id="275" r:id="rId21"/>
    <p:sldId id="276" r:id="rId22"/>
    <p:sldId id="277" r:id="rId23"/>
    <p:sldId id="282" r:id="rId24"/>
    <p:sldId id="279" r:id="rId25"/>
    <p:sldId id="280" r:id="rId26"/>
    <p:sldId id="284" r:id="rId27"/>
    <p:sldId id="285" r:id="rId28"/>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835" autoAdjust="0"/>
  </p:normalViewPr>
  <p:slideViewPr>
    <p:cSldViewPr>
      <p:cViewPr>
        <p:scale>
          <a:sx n="100" d="100"/>
          <a:sy n="100" d="100"/>
        </p:scale>
        <p:origin x="-1104" y="6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36B728-C1AC-41BD-B8EE-1499AEB738A0}" type="datetimeFigureOut">
              <a:rPr lang="en-GB" smtClean="0"/>
              <a:t>06/06/2012</a:t>
            </a:fld>
            <a:endParaRPr lang="en-GB"/>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GB"/>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2A8FBC-AF9A-4929-B417-912911A977D6}" type="slidenum">
              <a:rPr lang="en-GB" smtClean="0"/>
              <a:t>‹Nr.›</a:t>
            </a:fld>
            <a:endParaRPr lang="en-GB"/>
          </a:p>
        </p:txBody>
      </p:sp>
    </p:spTree>
    <p:extLst>
      <p:ext uri="{BB962C8B-B14F-4D97-AF65-F5344CB8AC3E}">
        <p14:creationId xmlns:p14="http://schemas.microsoft.com/office/powerpoint/2010/main" val="33102562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Page </a:t>
            </a:r>
            <a:r>
              <a:rPr lang="de-AT" dirty="0" err="1" smtClean="0"/>
              <a:t>numbers</a:t>
            </a:r>
            <a:r>
              <a:rPr lang="de-AT" dirty="0" smtClean="0"/>
              <a:t>…</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1</a:t>
            </a:fld>
            <a:endParaRPr lang="en-GB"/>
          </a:p>
        </p:txBody>
      </p:sp>
    </p:spTree>
    <p:extLst>
      <p:ext uri="{BB962C8B-B14F-4D97-AF65-F5344CB8AC3E}">
        <p14:creationId xmlns:p14="http://schemas.microsoft.com/office/powerpoint/2010/main" val="19308176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Eigenes </a:t>
            </a:r>
            <a:r>
              <a:rPr lang="de-AT" smtClean="0"/>
              <a:t>Diagramm</a:t>
            </a:r>
            <a:r>
              <a:rPr lang="de-AT" baseline="0" smtClean="0"/>
              <a:t> erstellen?</a:t>
            </a:r>
            <a:endParaRPr lang="de-AT" baseline="0" dirty="0" smtClean="0"/>
          </a:p>
          <a:p>
            <a:endParaRPr lang="de-AT" baseline="0" dirty="0" smtClean="0"/>
          </a:p>
          <a:p>
            <a:r>
              <a:rPr lang="de-AT" baseline="0" dirty="0" err="1" smtClean="0"/>
              <a:t>Our</a:t>
            </a:r>
            <a:r>
              <a:rPr lang="de-AT" baseline="0" dirty="0" smtClean="0"/>
              <a:t> </a:t>
            </a:r>
            <a:r>
              <a:rPr lang="de-AT" baseline="0" dirty="0" err="1" smtClean="0"/>
              <a:t>team</a:t>
            </a:r>
            <a:r>
              <a:rPr lang="de-AT" baseline="0" dirty="0" smtClean="0"/>
              <a:t> </a:t>
            </a:r>
            <a:r>
              <a:rPr lang="de-AT" baseline="0" dirty="0" err="1" smtClean="0"/>
              <a:t>made</a:t>
            </a:r>
            <a:r>
              <a:rPr lang="de-AT" baseline="0" dirty="0" smtClean="0"/>
              <a:t> </a:t>
            </a:r>
            <a:r>
              <a:rPr lang="de-AT" baseline="0" dirty="0" err="1" smtClean="0"/>
              <a:t>the</a:t>
            </a:r>
            <a:r>
              <a:rPr lang="de-AT" baseline="0" dirty="0" smtClean="0"/>
              <a:t> </a:t>
            </a:r>
            <a:r>
              <a:rPr lang="de-AT" baseline="0" dirty="0" err="1" smtClean="0"/>
              <a:t>decission</a:t>
            </a:r>
            <a:r>
              <a:rPr lang="de-AT" baseline="0" dirty="0" smtClean="0"/>
              <a:t> </a:t>
            </a:r>
            <a:r>
              <a:rPr lang="de-AT" baseline="0" dirty="0" err="1" smtClean="0"/>
              <a:t>to</a:t>
            </a:r>
            <a:r>
              <a:rPr lang="de-AT" baseline="0" dirty="0" smtClean="0"/>
              <a:t> </a:t>
            </a:r>
            <a:r>
              <a:rPr lang="de-AT" baseline="0" dirty="0" err="1" smtClean="0"/>
              <a:t>use</a:t>
            </a:r>
            <a:r>
              <a:rPr lang="de-AT" baseline="0" dirty="0" smtClean="0"/>
              <a:t> </a:t>
            </a:r>
            <a:r>
              <a:rPr lang="de-AT" baseline="0" dirty="0" err="1" smtClean="0"/>
              <a:t>the</a:t>
            </a:r>
            <a:r>
              <a:rPr lang="de-AT" baseline="0" dirty="0" smtClean="0"/>
              <a:t> </a:t>
            </a:r>
            <a:r>
              <a:rPr lang="de-AT" baseline="0" dirty="0" err="1" smtClean="0"/>
              <a:t>state</a:t>
            </a:r>
            <a:r>
              <a:rPr lang="de-AT" baseline="0" dirty="0" smtClean="0"/>
              <a:t> </a:t>
            </a:r>
            <a:r>
              <a:rPr lang="de-AT" baseline="0" dirty="0" err="1" smtClean="0"/>
              <a:t>pattern</a:t>
            </a:r>
            <a:r>
              <a:rPr lang="de-AT" baseline="0" dirty="0" smtClean="0"/>
              <a:t> in </a:t>
            </a:r>
            <a:r>
              <a:rPr lang="de-AT" baseline="0" dirty="0" err="1" smtClean="0"/>
              <a:t>our</a:t>
            </a:r>
            <a:r>
              <a:rPr lang="de-AT" baseline="0" dirty="0" smtClean="0"/>
              <a:t> </a:t>
            </a:r>
            <a:r>
              <a:rPr lang="de-AT" baseline="0" dirty="0" err="1" smtClean="0"/>
              <a:t>use</a:t>
            </a:r>
            <a:r>
              <a:rPr lang="de-AT" baseline="0" dirty="0" smtClean="0"/>
              <a:t> </a:t>
            </a:r>
            <a:r>
              <a:rPr lang="de-AT" baseline="0" dirty="0" err="1" smtClean="0"/>
              <a:t>case</a:t>
            </a:r>
            <a:r>
              <a:rPr lang="de-AT" baseline="0" dirty="0" smtClean="0"/>
              <a:t> </a:t>
            </a:r>
            <a:r>
              <a:rPr lang="de-AT" baseline="0" dirty="0" err="1" smtClean="0"/>
              <a:t>controllers</a:t>
            </a:r>
            <a:r>
              <a:rPr lang="de-AT" baseline="0" dirty="0" smtClean="0"/>
              <a:t>.</a:t>
            </a:r>
          </a:p>
          <a:p>
            <a:r>
              <a:rPr lang="de-AT" baseline="0" dirty="0" err="1" smtClean="0"/>
              <a:t>For</a:t>
            </a:r>
            <a:r>
              <a:rPr lang="de-AT" baseline="0" dirty="0" smtClean="0"/>
              <a:t> </a:t>
            </a:r>
            <a:r>
              <a:rPr lang="de-AT" baseline="0" dirty="0" err="1" smtClean="0"/>
              <a:t>each</a:t>
            </a:r>
            <a:r>
              <a:rPr lang="de-AT" baseline="0" dirty="0" smtClean="0"/>
              <a:t> </a:t>
            </a:r>
            <a:r>
              <a:rPr lang="de-AT" baseline="0" dirty="0" err="1" smtClean="0"/>
              <a:t>step</a:t>
            </a:r>
            <a:r>
              <a:rPr lang="de-AT" baseline="0" dirty="0" smtClean="0"/>
              <a:t> in </a:t>
            </a:r>
            <a:r>
              <a:rPr lang="de-AT" baseline="0" dirty="0" err="1" smtClean="0"/>
              <a:t>the</a:t>
            </a:r>
            <a:r>
              <a:rPr lang="de-AT" baseline="0" dirty="0" smtClean="0"/>
              <a:t> </a:t>
            </a:r>
            <a:r>
              <a:rPr lang="de-AT" baseline="0" dirty="0" err="1" smtClean="0"/>
              <a:t>process</a:t>
            </a:r>
            <a:r>
              <a:rPr lang="de-AT" baseline="0" dirty="0" smtClean="0"/>
              <a:t>, </a:t>
            </a:r>
            <a:r>
              <a:rPr lang="de-AT" baseline="0" dirty="0" err="1" smtClean="0"/>
              <a:t>displayed</a:t>
            </a:r>
            <a:r>
              <a:rPr lang="de-AT" baseline="0" dirty="0" smtClean="0"/>
              <a:t> </a:t>
            </a:r>
            <a:r>
              <a:rPr lang="de-AT" baseline="0" dirty="0" err="1" smtClean="0"/>
              <a:t>as</a:t>
            </a:r>
            <a:r>
              <a:rPr lang="de-AT" baseline="0" dirty="0" smtClean="0"/>
              <a:t> a </a:t>
            </a:r>
            <a:r>
              <a:rPr lang="de-AT" baseline="0" dirty="0" err="1" smtClean="0"/>
              <a:t>single</a:t>
            </a:r>
            <a:r>
              <a:rPr lang="de-AT" baseline="0" dirty="0" smtClean="0"/>
              <a:t> </a:t>
            </a:r>
            <a:r>
              <a:rPr lang="de-AT" baseline="0" dirty="0" err="1" smtClean="0"/>
              <a:t>view</a:t>
            </a:r>
            <a:r>
              <a:rPr lang="de-AT" baseline="0" dirty="0" smtClean="0"/>
              <a:t> in </a:t>
            </a:r>
            <a:r>
              <a:rPr lang="de-AT" baseline="0" dirty="0" err="1" smtClean="0"/>
              <a:t>the</a:t>
            </a:r>
            <a:r>
              <a:rPr lang="de-AT" baseline="0" dirty="0" smtClean="0"/>
              <a:t> </a:t>
            </a:r>
            <a:r>
              <a:rPr lang="de-AT" baseline="0" dirty="0" err="1" smtClean="0"/>
              <a:t>user</a:t>
            </a:r>
            <a:r>
              <a:rPr lang="de-AT" baseline="0" dirty="0" smtClean="0"/>
              <a:t> </a:t>
            </a:r>
            <a:r>
              <a:rPr lang="de-AT" baseline="0" dirty="0" err="1" smtClean="0"/>
              <a:t>interface</a:t>
            </a:r>
            <a:r>
              <a:rPr lang="de-AT" baseline="0" dirty="0" smtClean="0"/>
              <a:t> </a:t>
            </a:r>
            <a:r>
              <a:rPr lang="de-AT" baseline="0" dirty="0" err="1" smtClean="0"/>
              <a:t>we</a:t>
            </a:r>
            <a:r>
              <a:rPr lang="de-AT" baseline="0" dirty="0" smtClean="0"/>
              <a:t> </a:t>
            </a:r>
            <a:r>
              <a:rPr lang="de-AT" baseline="0" dirty="0" err="1" smtClean="0"/>
              <a:t>created</a:t>
            </a:r>
            <a:r>
              <a:rPr lang="de-AT" baseline="0" dirty="0" smtClean="0"/>
              <a:t> </a:t>
            </a:r>
            <a:r>
              <a:rPr lang="de-AT" baseline="0" dirty="0" err="1" smtClean="0"/>
              <a:t>one</a:t>
            </a:r>
            <a:r>
              <a:rPr lang="de-AT" baseline="0" dirty="0" smtClean="0"/>
              <a:t> </a:t>
            </a:r>
            <a:r>
              <a:rPr lang="de-AT" baseline="0" dirty="0" err="1" smtClean="0"/>
              <a:t>state</a:t>
            </a:r>
            <a:r>
              <a:rPr lang="de-AT" baseline="0" dirty="0" smtClean="0"/>
              <a:t>.</a:t>
            </a:r>
          </a:p>
          <a:p>
            <a:r>
              <a:rPr lang="de-AT" baseline="0" dirty="0" err="1" smtClean="0"/>
              <a:t>From</a:t>
            </a:r>
            <a:r>
              <a:rPr lang="de-AT" baseline="0" dirty="0" smtClean="0"/>
              <a:t> </a:t>
            </a:r>
            <a:r>
              <a:rPr lang="de-AT" baseline="0" dirty="0" err="1" smtClean="0"/>
              <a:t>the</a:t>
            </a:r>
            <a:r>
              <a:rPr lang="de-AT" baseline="0" dirty="0" smtClean="0"/>
              <a:t> outside, </a:t>
            </a:r>
            <a:r>
              <a:rPr lang="de-AT" baseline="0" dirty="0" err="1" smtClean="0"/>
              <a:t>we</a:t>
            </a:r>
            <a:r>
              <a:rPr lang="de-AT" baseline="0" dirty="0" smtClean="0"/>
              <a:t> </a:t>
            </a:r>
            <a:r>
              <a:rPr lang="de-AT" baseline="0" dirty="0" err="1" smtClean="0"/>
              <a:t>always</a:t>
            </a:r>
            <a:r>
              <a:rPr lang="de-AT" baseline="0" dirty="0" smtClean="0"/>
              <a:t> </a:t>
            </a:r>
            <a:r>
              <a:rPr lang="de-AT" baseline="0" dirty="0" err="1" smtClean="0"/>
              <a:t>use</a:t>
            </a:r>
            <a:r>
              <a:rPr lang="de-AT" baseline="0" dirty="0" smtClean="0"/>
              <a:t> </a:t>
            </a:r>
            <a:r>
              <a:rPr lang="de-AT" baseline="0" dirty="0" err="1" smtClean="0"/>
              <a:t>the</a:t>
            </a:r>
            <a:r>
              <a:rPr lang="de-AT" baseline="0" dirty="0" smtClean="0"/>
              <a:t> same </a:t>
            </a:r>
            <a:r>
              <a:rPr lang="de-AT" baseline="0" dirty="0" err="1" smtClean="0"/>
              <a:t>controller</a:t>
            </a:r>
            <a:r>
              <a:rPr lang="de-AT" baseline="0" dirty="0" smtClean="0"/>
              <a:t>, but </a:t>
            </a:r>
            <a:r>
              <a:rPr lang="de-AT" baseline="0" dirty="0" err="1" smtClean="0"/>
              <a:t>depending</a:t>
            </a:r>
            <a:r>
              <a:rPr lang="de-AT" baseline="0" dirty="0" smtClean="0"/>
              <a:t> on </a:t>
            </a:r>
            <a:r>
              <a:rPr lang="de-AT" baseline="0" dirty="0" err="1" smtClean="0"/>
              <a:t>the</a:t>
            </a:r>
            <a:r>
              <a:rPr lang="de-AT" baseline="0" dirty="0" smtClean="0"/>
              <a:t> </a:t>
            </a:r>
            <a:r>
              <a:rPr lang="de-AT" baseline="0" dirty="0" err="1" smtClean="0"/>
              <a:t>current</a:t>
            </a:r>
            <a:r>
              <a:rPr lang="de-AT" baseline="0" dirty="0" smtClean="0"/>
              <a:t> </a:t>
            </a:r>
            <a:r>
              <a:rPr lang="de-AT" baseline="0" dirty="0" err="1" smtClean="0"/>
              <a:t>state</a:t>
            </a:r>
            <a:r>
              <a:rPr lang="de-AT" baseline="0" dirty="0" smtClean="0"/>
              <a:t>, </a:t>
            </a:r>
            <a:r>
              <a:rPr lang="de-AT" baseline="0" dirty="0" err="1" smtClean="0"/>
              <a:t>differents</a:t>
            </a:r>
            <a:r>
              <a:rPr lang="de-AT" baseline="0" dirty="0" smtClean="0"/>
              <a:t> </a:t>
            </a:r>
            <a:r>
              <a:rPr lang="de-AT" baseline="0" dirty="0" err="1" smtClean="0"/>
              <a:t>actions</a:t>
            </a:r>
            <a:r>
              <a:rPr lang="de-AT" baseline="0" dirty="0" smtClean="0"/>
              <a:t> </a:t>
            </a:r>
            <a:r>
              <a:rPr lang="de-AT" baseline="0" dirty="0" err="1" smtClean="0"/>
              <a:t>are</a:t>
            </a:r>
            <a:r>
              <a:rPr lang="de-AT" baseline="0" dirty="0" smtClean="0"/>
              <a:t> </a:t>
            </a:r>
            <a:r>
              <a:rPr lang="de-AT" baseline="0" dirty="0" err="1" smtClean="0"/>
              <a:t>performed</a:t>
            </a:r>
            <a:r>
              <a:rPr lang="de-AT" baseline="0" dirty="0" smtClean="0"/>
              <a:t> </a:t>
            </a:r>
            <a:r>
              <a:rPr lang="de-AT" baseline="0" dirty="0" err="1" smtClean="0"/>
              <a:t>or</a:t>
            </a:r>
            <a:r>
              <a:rPr lang="de-AT" baseline="0" dirty="0" smtClean="0"/>
              <a:t> an </a:t>
            </a:r>
            <a:r>
              <a:rPr lang="de-AT" baseline="0" dirty="0" err="1" smtClean="0"/>
              <a:t>exception</a:t>
            </a:r>
            <a:r>
              <a:rPr lang="de-AT" baseline="0" dirty="0" smtClean="0"/>
              <a:t> </a:t>
            </a:r>
            <a:r>
              <a:rPr lang="de-AT" baseline="0" dirty="0" err="1" smtClean="0"/>
              <a:t>is</a:t>
            </a:r>
            <a:r>
              <a:rPr lang="de-AT" baseline="0" dirty="0" smtClean="0"/>
              <a:t> </a:t>
            </a:r>
            <a:r>
              <a:rPr lang="de-AT" baseline="0" dirty="0" err="1" smtClean="0"/>
              <a:t>thrown</a:t>
            </a:r>
            <a:r>
              <a:rPr lang="de-AT" baseline="0" dirty="0" smtClean="0"/>
              <a:t> in </a:t>
            </a:r>
            <a:r>
              <a:rPr lang="de-AT" baseline="0" dirty="0" err="1" smtClean="0"/>
              <a:t>the</a:t>
            </a:r>
            <a:r>
              <a:rPr lang="de-AT" baseline="0" dirty="0" smtClean="0"/>
              <a:t> </a:t>
            </a:r>
            <a:r>
              <a:rPr lang="de-AT" baseline="0" dirty="0" err="1" smtClean="0"/>
              <a:t>case</a:t>
            </a:r>
            <a:r>
              <a:rPr lang="de-AT" baseline="0" dirty="0" smtClean="0"/>
              <a:t>, </a:t>
            </a:r>
            <a:r>
              <a:rPr lang="de-AT" baseline="0" dirty="0" err="1" smtClean="0"/>
              <a:t>that</a:t>
            </a:r>
            <a:r>
              <a:rPr lang="de-AT" baseline="0" dirty="0" smtClean="0"/>
              <a:t> </a:t>
            </a:r>
            <a:r>
              <a:rPr lang="de-AT" baseline="0" dirty="0" err="1" smtClean="0"/>
              <a:t>this</a:t>
            </a:r>
            <a:r>
              <a:rPr lang="de-AT" baseline="0" dirty="0" smtClean="0"/>
              <a:t> </a:t>
            </a:r>
            <a:r>
              <a:rPr lang="de-AT" baseline="0" dirty="0" err="1" smtClean="0"/>
              <a:t>operation</a:t>
            </a:r>
            <a:r>
              <a:rPr lang="de-AT" baseline="0" dirty="0" smtClean="0"/>
              <a:t> </a:t>
            </a:r>
            <a:r>
              <a:rPr lang="de-AT" baseline="0" dirty="0" err="1" smtClean="0"/>
              <a:t>is</a:t>
            </a:r>
            <a:r>
              <a:rPr lang="de-AT" baseline="0" dirty="0" smtClean="0"/>
              <a:t> not </a:t>
            </a:r>
            <a:r>
              <a:rPr lang="de-AT" baseline="0" dirty="0" err="1" smtClean="0"/>
              <a:t>accessible</a:t>
            </a:r>
            <a:r>
              <a:rPr lang="de-AT" baseline="0" dirty="0" smtClean="0"/>
              <a:t> in </a:t>
            </a:r>
            <a:r>
              <a:rPr lang="de-AT" baseline="0" dirty="0" err="1" smtClean="0"/>
              <a:t>the</a:t>
            </a:r>
            <a:r>
              <a:rPr lang="de-AT" baseline="0" dirty="0" smtClean="0"/>
              <a:t> </a:t>
            </a:r>
            <a:r>
              <a:rPr lang="de-AT" baseline="0" dirty="0" err="1" smtClean="0"/>
              <a:t>current</a:t>
            </a:r>
            <a:r>
              <a:rPr lang="de-AT" baseline="0" dirty="0" smtClean="0"/>
              <a:t> </a:t>
            </a:r>
            <a:r>
              <a:rPr lang="de-AT" baseline="0" dirty="0" err="1" smtClean="0"/>
              <a:t>state</a:t>
            </a:r>
            <a:r>
              <a:rPr lang="de-AT" baseline="0" dirty="0" smtClean="0"/>
              <a:t>.</a:t>
            </a:r>
          </a:p>
          <a:p>
            <a:r>
              <a:rPr lang="de-AT" baseline="0" dirty="0" smtClean="0"/>
              <a:t>In </a:t>
            </a:r>
            <a:r>
              <a:rPr lang="de-AT" baseline="0" dirty="0" err="1" smtClean="0"/>
              <a:t>example</a:t>
            </a:r>
            <a:r>
              <a:rPr lang="de-AT" baseline="0" dirty="0" smtClean="0"/>
              <a:t>: </a:t>
            </a:r>
            <a:r>
              <a:rPr lang="de-AT" baseline="0" dirty="0" err="1" smtClean="0"/>
              <a:t>the</a:t>
            </a:r>
            <a:r>
              <a:rPr lang="de-AT" baseline="0" dirty="0" smtClean="0"/>
              <a:t> </a:t>
            </a:r>
            <a:r>
              <a:rPr lang="de-AT" baseline="0" dirty="0" err="1" smtClean="0"/>
              <a:t>next</a:t>
            </a:r>
            <a:r>
              <a:rPr lang="de-AT" baseline="0" dirty="0" smtClean="0"/>
              <a:t> </a:t>
            </a:r>
            <a:r>
              <a:rPr lang="de-AT" baseline="0" dirty="0" err="1" smtClean="0"/>
              <a:t>method</a:t>
            </a:r>
            <a:r>
              <a:rPr lang="de-AT" baseline="0" dirty="0" smtClean="0"/>
              <a:t> </a:t>
            </a:r>
            <a:r>
              <a:rPr lang="de-AT" baseline="0" dirty="0" err="1" smtClean="0"/>
              <a:t>is</a:t>
            </a:r>
            <a:r>
              <a:rPr lang="de-AT" baseline="0" dirty="0" smtClean="0"/>
              <a:t> </a:t>
            </a:r>
            <a:r>
              <a:rPr lang="de-AT" baseline="0" dirty="0" err="1" smtClean="0"/>
              <a:t>implemented</a:t>
            </a:r>
            <a:r>
              <a:rPr lang="de-AT" baseline="0" dirty="0" smtClean="0"/>
              <a:t> in </a:t>
            </a:r>
            <a:r>
              <a:rPr lang="de-AT" baseline="0" dirty="0" err="1" smtClean="0"/>
              <a:t>every</a:t>
            </a:r>
            <a:r>
              <a:rPr lang="de-AT" baseline="0" dirty="0" smtClean="0"/>
              <a:t> </a:t>
            </a:r>
            <a:r>
              <a:rPr lang="de-AT" baseline="0" dirty="0" err="1" smtClean="0"/>
              <a:t>state</a:t>
            </a:r>
            <a:r>
              <a:rPr lang="de-AT" baseline="0" dirty="0" smtClean="0"/>
              <a:t>, but </a:t>
            </a:r>
            <a:r>
              <a:rPr lang="de-AT" baseline="0" dirty="0" err="1" smtClean="0"/>
              <a:t>depending</a:t>
            </a:r>
            <a:r>
              <a:rPr lang="de-AT" baseline="0" dirty="0" smtClean="0"/>
              <a:t> on </a:t>
            </a:r>
            <a:r>
              <a:rPr lang="de-AT" baseline="0" dirty="0" err="1" smtClean="0"/>
              <a:t>the</a:t>
            </a:r>
            <a:r>
              <a:rPr lang="de-AT" baseline="0" dirty="0" smtClean="0"/>
              <a:t> </a:t>
            </a:r>
            <a:r>
              <a:rPr lang="de-AT" baseline="0" dirty="0" err="1" smtClean="0"/>
              <a:t>state</a:t>
            </a:r>
            <a:r>
              <a:rPr lang="de-AT" baseline="0" dirty="0" smtClean="0"/>
              <a:t>, </a:t>
            </a:r>
            <a:r>
              <a:rPr lang="de-AT" baseline="0" dirty="0" err="1" smtClean="0"/>
              <a:t>the</a:t>
            </a:r>
            <a:r>
              <a:rPr lang="de-AT" baseline="0" dirty="0" smtClean="0"/>
              <a:t> </a:t>
            </a:r>
            <a:r>
              <a:rPr lang="de-AT" baseline="0" dirty="0" err="1" smtClean="0"/>
              <a:t>next</a:t>
            </a:r>
            <a:r>
              <a:rPr lang="de-AT" baseline="0" dirty="0" smtClean="0"/>
              <a:t> </a:t>
            </a:r>
            <a:r>
              <a:rPr lang="de-AT" baseline="0" dirty="0" err="1" smtClean="0"/>
              <a:t>state</a:t>
            </a:r>
            <a:r>
              <a:rPr lang="de-AT" baseline="0" dirty="0" smtClean="0"/>
              <a:t> </a:t>
            </a:r>
            <a:r>
              <a:rPr lang="de-AT" baseline="0" dirty="0" err="1" smtClean="0"/>
              <a:t>is</a:t>
            </a:r>
            <a:r>
              <a:rPr lang="de-AT" baseline="0" dirty="0" smtClean="0"/>
              <a:t> </a:t>
            </a:r>
            <a:r>
              <a:rPr lang="de-AT" baseline="0" dirty="0" err="1" smtClean="0"/>
              <a:t>another</a:t>
            </a:r>
            <a:r>
              <a:rPr lang="de-AT" baseline="0" dirty="0" smtClean="0"/>
              <a:t> </a:t>
            </a:r>
            <a:r>
              <a:rPr lang="de-AT" baseline="0" dirty="0" err="1" smtClean="0"/>
              <a:t>one</a:t>
            </a:r>
            <a:r>
              <a:rPr lang="de-AT" baseline="0" dirty="0" smtClean="0"/>
              <a:t>.</a:t>
            </a:r>
          </a:p>
          <a:p>
            <a:r>
              <a:rPr lang="de-AT" baseline="0" dirty="0" smtClean="0"/>
              <a:t>Other </a:t>
            </a:r>
            <a:r>
              <a:rPr lang="de-AT" baseline="0" dirty="0" err="1" smtClean="0"/>
              <a:t>functions</a:t>
            </a:r>
            <a:r>
              <a:rPr lang="de-AT" baseline="0" dirty="0" smtClean="0"/>
              <a:t>, </a:t>
            </a:r>
            <a:r>
              <a:rPr lang="de-AT" baseline="0" dirty="0" err="1" smtClean="0"/>
              <a:t>like</a:t>
            </a:r>
            <a:r>
              <a:rPr lang="de-AT" baseline="0" dirty="0" smtClean="0"/>
              <a:t> </a:t>
            </a:r>
            <a:r>
              <a:rPr lang="de-AT" baseline="0" dirty="0" err="1" smtClean="0"/>
              <a:t>for</a:t>
            </a:r>
            <a:r>
              <a:rPr lang="de-AT" baseline="0" dirty="0" smtClean="0"/>
              <a:t> </a:t>
            </a:r>
            <a:r>
              <a:rPr lang="de-AT" baseline="0" dirty="0" err="1" smtClean="0"/>
              <a:t>instance</a:t>
            </a:r>
            <a:r>
              <a:rPr lang="de-AT" baseline="0" dirty="0" smtClean="0"/>
              <a:t> </a:t>
            </a:r>
            <a:r>
              <a:rPr lang="de-AT" baseline="0" dirty="0" err="1" smtClean="0"/>
              <a:t>the</a:t>
            </a:r>
            <a:r>
              <a:rPr lang="de-AT" baseline="0" dirty="0" smtClean="0"/>
              <a:t> </a:t>
            </a:r>
            <a:r>
              <a:rPr lang="de-AT" baseline="0" dirty="0" err="1" smtClean="0"/>
              <a:t>pay</a:t>
            </a:r>
            <a:r>
              <a:rPr lang="de-AT" baseline="0" dirty="0" smtClean="0"/>
              <a:t> </a:t>
            </a:r>
            <a:r>
              <a:rPr lang="de-AT" baseline="0" dirty="0" err="1" smtClean="0"/>
              <a:t>function</a:t>
            </a:r>
            <a:r>
              <a:rPr lang="de-AT" baseline="0" dirty="0" smtClean="0"/>
              <a:t>, </a:t>
            </a:r>
            <a:r>
              <a:rPr lang="de-AT" baseline="0" dirty="0" err="1" smtClean="0"/>
              <a:t>are</a:t>
            </a:r>
            <a:r>
              <a:rPr lang="de-AT" baseline="0" dirty="0" smtClean="0"/>
              <a:t> </a:t>
            </a:r>
            <a:r>
              <a:rPr lang="de-AT" baseline="0" dirty="0" err="1" smtClean="0"/>
              <a:t>only</a:t>
            </a:r>
            <a:r>
              <a:rPr lang="de-AT" baseline="0" dirty="0" smtClean="0"/>
              <a:t> </a:t>
            </a:r>
            <a:r>
              <a:rPr lang="de-AT" baseline="0" dirty="0" err="1" smtClean="0"/>
              <a:t>implemented</a:t>
            </a:r>
            <a:r>
              <a:rPr lang="de-AT" baseline="0" dirty="0" smtClean="0"/>
              <a:t> in </a:t>
            </a:r>
            <a:r>
              <a:rPr lang="de-AT" baseline="0" dirty="0" err="1" smtClean="0"/>
              <a:t>one</a:t>
            </a:r>
            <a:r>
              <a:rPr lang="de-AT" baseline="0" dirty="0" smtClean="0"/>
              <a:t> </a:t>
            </a:r>
            <a:r>
              <a:rPr lang="de-AT" baseline="0" dirty="0" err="1" smtClean="0"/>
              <a:t>state</a:t>
            </a:r>
            <a:r>
              <a:rPr lang="de-AT" baseline="0" dirty="0" smtClean="0"/>
              <a:t>.</a:t>
            </a:r>
          </a:p>
          <a:p>
            <a:r>
              <a:rPr lang="de-AT" baseline="0" dirty="0" err="1" smtClean="0"/>
              <a:t>Another</a:t>
            </a:r>
            <a:r>
              <a:rPr lang="de-AT" baseline="0" dirty="0" smtClean="0"/>
              <a:t> </a:t>
            </a:r>
            <a:r>
              <a:rPr lang="de-AT" baseline="0" dirty="0" err="1" smtClean="0"/>
              <a:t>advantage</a:t>
            </a:r>
            <a:r>
              <a:rPr lang="de-AT" baseline="0" dirty="0" smtClean="0"/>
              <a:t> </a:t>
            </a:r>
            <a:r>
              <a:rPr lang="de-AT" baseline="0" dirty="0" err="1" smtClean="0"/>
              <a:t>of</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state</a:t>
            </a:r>
            <a:r>
              <a:rPr lang="de-AT" baseline="0" dirty="0" smtClean="0"/>
              <a:t> </a:t>
            </a:r>
            <a:r>
              <a:rPr lang="de-AT" baseline="0" dirty="0" err="1" smtClean="0"/>
              <a:t>pattern</a:t>
            </a:r>
            <a:r>
              <a:rPr lang="de-AT" baseline="0" dirty="0" smtClean="0"/>
              <a:t> </a:t>
            </a:r>
            <a:r>
              <a:rPr lang="de-AT" baseline="0" dirty="0" err="1" smtClean="0"/>
              <a:t>is</a:t>
            </a:r>
            <a:r>
              <a:rPr lang="de-AT" baseline="0" dirty="0" smtClean="0"/>
              <a:t> </a:t>
            </a:r>
            <a:r>
              <a:rPr lang="de-AT" baseline="0" dirty="0" err="1" smtClean="0"/>
              <a:t>the</a:t>
            </a:r>
            <a:r>
              <a:rPr lang="de-AT" baseline="0" dirty="0" smtClean="0"/>
              <a:t> easy </a:t>
            </a:r>
            <a:r>
              <a:rPr lang="de-AT" baseline="0" dirty="0" err="1" smtClean="0"/>
              <a:t>way</a:t>
            </a:r>
            <a:r>
              <a:rPr lang="de-AT" baseline="0" dirty="0" smtClean="0"/>
              <a:t> </a:t>
            </a:r>
            <a:r>
              <a:rPr lang="de-AT" baseline="0" dirty="0" err="1" smtClean="0"/>
              <a:t>to</a:t>
            </a:r>
            <a:r>
              <a:rPr lang="de-AT" baseline="0" dirty="0" smtClean="0"/>
              <a:t> </a:t>
            </a:r>
            <a:r>
              <a:rPr lang="de-AT" baseline="0" dirty="0" err="1" smtClean="0"/>
              <a:t>create</a:t>
            </a:r>
            <a:r>
              <a:rPr lang="de-AT" baseline="0" dirty="0" smtClean="0"/>
              <a:t> </a:t>
            </a:r>
            <a:r>
              <a:rPr lang="de-AT" baseline="0" dirty="0" err="1" smtClean="0"/>
              <a:t>new</a:t>
            </a:r>
            <a:r>
              <a:rPr lang="de-AT" baseline="0" dirty="0" smtClean="0"/>
              <a:t> </a:t>
            </a:r>
            <a:r>
              <a:rPr lang="de-AT" baseline="0" dirty="0" err="1" smtClean="0"/>
              <a:t>states</a:t>
            </a:r>
            <a:r>
              <a:rPr lang="de-AT" baseline="0" dirty="0" smtClean="0"/>
              <a:t>. </a:t>
            </a:r>
            <a:r>
              <a:rPr lang="de-AT" baseline="0" dirty="0" err="1" smtClean="0"/>
              <a:t>You</a:t>
            </a:r>
            <a:r>
              <a:rPr lang="de-AT" baseline="0" dirty="0" smtClean="0"/>
              <a:t> </a:t>
            </a:r>
            <a:r>
              <a:rPr lang="de-AT" baseline="0" dirty="0" err="1" smtClean="0"/>
              <a:t>can</a:t>
            </a:r>
            <a:r>
              <a:rPr lang="de-AT" baseline="0" dirty="0" smtClean="0"/>
              <a:t> just </a:t>
            </a:r>
            <a:r>
              <a:rPr lang="de-AT" baseline="0" dirty="0" err="1" smtClean="0"/>
              <a:t>insert</a:t>
            </a:r>
            <a:r>
              <a:rPr lang="de-AT" baseline="0" dirty="0" smtClean="0"/>
              <a:t> a </a:t>
            </a:r>
            <a:r>
              <a:rPr lang="de-AT" baseline="0" dirty="0" err="1" smtClean="0"/>
              <a:t>new</a:t>
            </a:r>
            <a:r>
              <a:rPr lang="de-AT" baseline="0" dirty="0" smtClean="0"/>
              <a:t> </a:t>
            </a:r>
            <a:r>
              <a:rPr lang="de-AT" baseline="0" dirty="0" err="1" smtClean="0"/>
              <a:t>class</a:t>
            </a:r>
            <a:r>
              <a:rPr lang="de-AT" baseline="0" dirty="0" smtClean="0"/>
              <a:t> </a:t>
            </a:r>
            <a:r>
              <a:rPr lang="de-AT" baseline="0" dirty="0" err="1" smtClean="0"/>
              <a:t>and</a:t>
            </a:r>
            <a:r>
              <a:rPr lang="de-AT" baseline="0" dirty="0" smtClean="0"/>
              <a:t> link </a:t>
            </a:r>
            <a:r>
              <a:rPr lang="de-AT" baseline="0" dirty="0" err="1" smtClean="0"/>
              <a:t>it</a:t>
            </a:r>
            <a:r>
              <a:rPr lang="de-AT" baseline="0" dirty="0" smtClean="0"/>
              <a:t> </a:t>
            </a:r>
            <a:r>
              <a:rPr lang="de-AT" baseline="0" dirty="0" err="1" smtClean="0"/>
              <a:t>depending</a:t>
            </a:r>
            <a:r>
              <a:rPr lang="de-AT" baseline="0" dirty="0" smtClean="0"/>
              <a:t> on </a:t>
            </a:r>
            <a:r>
              <a:rPr lang="de-AT" baseline="0" dirty="0" err="1" smtClean="0"/>
              <a:t>the</a:t>
            </a:r>
            <a:r>
              <a:rPr lang="de-AT" baseline="0" dirty="0" smtClean="0"/>
              <a:t> </a:t>
            </a:r>
            <a:r>
              <a:rPr lang="de-AT" baseline="0" dirty="0" err="1" smtClean="0"/>
              <a:t>called</a:t>
            </a:r>
            <a:r>
              <a:rPr lang="de-AT" baseline="0" dirty="0" smtClean="0"/>
              <a:t> </a:t>
            </a:r>
            <a:r>
              <a:rPr lang="de-AT" baseline="0" dirty="0" err="1" smtClean="0"/>
              <a:t>functions</a:t>
            </a:r>
            <a:r>
              <a:rPr lang="de-AT" baseline="0" dirty="0" smtClean="0"/>
              <a:t> </a:t>
            </a:r>
            <a:r>
              <a:rPr lang="de-AT" baseline="0" dirty="0" err="1" smtClean="0"/>
              <a:t>together</a:t>
            </a:r>
            <a:r>
              <a:rPr lang="de-AT" baseline="0" dirty="0" smtClean="0"/>
              <a:t> </a:t>
            </a:r>
            <a:r>
              <a:rPr lang="de-AT" baseline="0" dirty="0" err="1" smtClean="0"/>
              <a:t>with</a:t>
            </a:r>
            <a:r>
              <a:rPr lang="de-AT" baseline="0" dirty="0" smtClean="0"/>
              <a:t> </a:t>
            </a:r>
            <a:r>
              <a:rPr lang="de-AT" baseline="0" dirty="0" err="1" smtClean="0"/>
              <a:t>the</a:t>
            </a:r>
            <a:r>
              <a:rPr lang="de-AT" baseline="0" dirty="0" smtClean="0"/>
              <a:t> </a:t>
            </a:r>
            <a:r>
              <a:rPr lang="de-AT" baseline="0" dirty="0" err="1" smtClean="0"/>
              <a:t>ither</a:t>
            </a:r>
            <a:r>
              <a:rPr lang="de-AT" baseline="0" dirty="0" smtClean="0"/>
              <a:t> </a:t>
            </a:r>
            <a:r>
              <a:rPr lang="de-AT" baseline="0" dirty="0" err="1" smtClean="0"/>
              <a:t>states</a:t>
            </a:r>
            <a:r>
              <a:rPr lang="de-AT" baseline="0" dirty="0" smtClean="0"/>
              <a:t>.</a:t>
            </a:r>
            <a:endParaRPr lang="de-AT" dirty="0"/>
          </a:p>
        </p:txBody>
      </p:sp>
      <p:sp>
        <p:nvSpPr>
          <p:cNvPr id="4" name="Foliennummernplatzhalter 3"/>
          <p:cNvSpPr>
            <a:spLocks noGrp="1"/>
          </p:cNvSpPr>
          <p:nvPr>
            <p:ph type="sldNum" sz="quarter" idx="10"/>
          </p:nvPr>
        </p:nvSpPr>
        <p:spPr/>
        <p:txBody>
          <a:bodyPr/>
          <a:lstStyle/>
          <a:p>
            <a:fld id="{0FCCB273-3FCC-4BAE-AC2F-A278774C5B5F}" type="slidenum">
              <a:rPr lang="de-AT" smtClean="0"/>
              <a:t>17</a:t>
            </a:fld>
            <a:endParaRPr lang="de-AT"/>
          </a:p>
        </p:txBody>
      </p:sp>
    </p:spTree>
    <p:extLst>
      <p:ext uri="{BB962C8B-B14F-4D97-AF65-F5344CB8AC3E}">
        <p14:creationId xmlns:p14="http://schemas.microsoft.com/office/powerpoint/2010/main" val="27908463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Diagramm übersetzen? Notwendig? Nur </a:t>
            </a:r>
            <a:r>
              <a:rPr lang="de-AT" dirty="0" err="1" smtClean="0"/>
              <a:t>states</a:t>
            </a:r>
            <a:r>
              <a:rPr lang="de-AT" dirty="0" smtClean="0"/>
              <a:t>, dafür größer?</a:t>
            </a:r>
          </a:p>
          <a:p>
            <a:endParaRPr lang="de-AT" dirty="0" smtClean="0"/>
          </a:p>
          <a:p>
            <a:r>
              <a:rPr lang="de-AT" dirty="0" smtClean="0"/>
              <a:t>The </a:t>
            </a:r>
            <a:r>
              <a:rPr lang="de-AT" dirty="0" err="1" smtClean="0"/>
              <a:t>creation</a:t>
            </a:r>
            <a:r>
              <a:rPr lang="de-AT" dirty="0" smtClean="0"/>
              <a:t> </a:t>
            </a:r>
            <a:r>
              <a:rPr lang="de-AT" dirty="0" err="1" smtClean="0"/>
              <a:t>of</a:t>
            </a:r>
            <a:r>
              <a:rPr lang="de-AT" dirty="0" smtClean="0"/>
              <a:t> </a:t>
            </a:r>
            <a:r>
              <a:rPr lang="de-AT" dirty="0" err="1" smtClean="0"/>
              <a:t>invoices</a:t>
            </a:r>
            <a:r>
              <a:rPr lang="de-AT" baseline="0" dirty="0" smtClean="0"/>
              <a:t> </a:t>
            </a:r>
            <a:r>
              <a:rPr lang="de-AT" baseline="0" dirty="0" err="1" smtClean="0"/>
              <a:t>needs</a:t>
            </a:r>
            <a:r>
              <a:rPr lang="de-AT" baseline="0" dirty="0" smtClean="0"/>
              <a:t> </a:t>
            </a:r>
            <a:r>
              <a:rPr lang="de-AT" baseline="0" dirty="0" err="1" smtClean="0"/>
              <a:t>four</a:t>
            </a:r>
            <a:r>
              <a:rPr lang="de-AT" baseline="0" dirty="0" smtClean="0"/>
              <a:t> </a:t>
            </a:r>
            <a:r>
              <a:rPr lang="de-AT" baseline="0" dirty="0" err="1" smtClean="0"/>
              <a:t>or</a:t>
            </a:r>
            <a:r>
              <a:rPr lang="de-AT" baseline="0" dirty="0" smtClean="0"/>
              <a:t> </a:t>
            </a:r>
            <a:r>
              <a:rPr lang="de-AT" baseline="0" dirty="0" err="1" smtClean="0"/>
              <a:t>five</a:t>
            </a:r>
            <a:r>
              <a:rPr lang="de-AT" baseline="0" dirty="0" smtClean="0"/>
              <a:t> </a:t>
            </a:r>
            <a:r>
              <a:rPr lang="de-AT" baseline="0" dirty="0" err="1" smtClean="0"/>
              <a:t>steps</a:t>
            </a:r>
            <a:r>
              <a:rPr lang="de-AT" baseline="0" dirty="0" smtClean="0"/>
              <a:t>, </a:t>
            </a:r>
            <a:r>
              <a:rPr lang="de-AT" baseline="0" dirty="0" err="1" smtClean="0"/>
              <a:t>depending</a:t>
            </a:r>
            <a:r>
              <a:rPr lang="de-AT" baseline="0" dirty="0" smtClean="0"/>
              <a:t> on </a:t>
            </a:r>
            <a:r>
              <a:rPr lang="de-AT" baseline="0" dirty="0" err="1" smtClean="0"/>
              <a:t>the</a:t>
            </a:r>
            <a:r>
              <a:rPr lang="de-AT" baseline="0" dirty="0" smtClean="0"/>
              <a:t> </a:t>
            </a:r>
            <a:r>
              <a:rPr lang="de-AT" baseline="0" dirty="0" err="1" smtClean="0"/>
              <a:t>need</a:t>
            </a:r>
            <a:r>
              <a:rPr lang="de-AT" baseline="0" dirty="0" smtClean="0"/>
              <a:t> </a:t>
            </a:r>
            <a:r>
              <a:rPr lang="de-AT" baseline="0" dirty="0" err="1" smtClean="0"/>
              <a:t>of</a:t>
            </a:r>
            <a:r>
              <a:rPr lang="de-AT" baseline="0" dirty="0" smtClean="0"/>
              <a:t> </a:t>
            </a:r>
            <a:r>
              <a:rPr lang="de-AT" baseline="0" dirty="0" err="1" smtClean="0"/>
              <a:t>splitting</a:t>
            </a:r>
            <a:r>
              <a:rPr lang="de-AT" baseline="0" dirty="0" smtClean="0"/>
              <a:t> </a:t>
            </a:r>
            <a:r>
              <a:rPr lang="de-AT" baseline="0" dirty="0" err="1" smtClean="0"/>
              <a:t>the</a:t>
            </a:r>
            <a:r>
              <a:rPr lang="de-AT" baseline="0" dirty="0" smtClean="0"/>
              <a:t> </a:t>
            </a:r>
            <a:r>
              <a:rPr lang="de-AT" baseline="0" dirty="0" err="1" smtClean="0"/>
              <a:t>invoice</a:t>
            </a:r>
            <a:r>
              <a:rPr lang="de-AT" baseline="0" dirty="0" smtClean="0"/>
              <a:t>.</a:t>
            </a:r>
          </a:p>
          <a:p>
            <a:r>
              <a:rPr lang="de-AT" baseline="0" dirty="0" err="1" smtClean="0"/>
              <a:t>Each</a:t>
            </a:r>
            <a:r>
              <a:rPr lang="de-AT" baseline="0" dirty="0" smtClean="0"/>
              <a:t> </a:t>
            </a:r>
            <a:r>
              <a:rPr lang="de-AT" baseline="0" dirty="0" err="1" smtClean="0"/>
              <a:t>step</a:t>
            </a:r>
            <a:r>
              <a:rPr lang="de-AT" baseline="0" dirty="0" smtClean="0"/>
              <a:t> </a:t>
            </a:r>
            <a:r>
              <a:rPr lang="de-AT" baseline="0" dirty="0" err="1" smtClean="0"/>
              <a:t>provides</a:t>
            </a:r>
            <a:r>
              <a:rPr lang="de-AT" baseline="0" dirty="0" smtClean="0"/>
              <a:t> different </a:t>
            </a:r>
            <a:r>
              <a:rPr lang="de-AT" baseline="0" dirty="0" err="1" smtClean="0"/>
              <a:t>functionalities</a:t>
            </a:r>
            <a:r>
              <a:rPr lang="de-AT" baseline="0" dirty="0" smtClean="0"/>
              <a:t> </a:t>
            </a:r>
            <a:r>
              <a:rPr lang="de-AT" baseline="0" dirty="0" err="1" smtClean="0"/>
              <a:t>and</a:t>
            </a:r>
            <a:r>
              <a:rPr lang="de-AT" baseline="0" dirty="0" smtClean="0"/>
              <a:t> </a:t>
            </a:r>
            <a:r>
              <a:rPr lang="de-AT" baseline="0" dirty="0" err="1" smtClean="0"/>
              <a:t>when</a:t>
            </a:r>
            <a:r>
              <a:rPr lang="de-AT" baseline="0" dirty="0" smtClean="0"/>
              <a:t> </a:t>
            </a:r>
            <a:r>
              <a:rPr lang="de-AT" baseline="0" dirty="0" err="1" smtClean="0"/>
              <a:t>you</a:t>
            </a:r>
            <a:r>
              <a:rPr lang="de-AT" baseline="0" dirty="0" smtClean="0"/>
              <a:t> </a:t>
            </a:r>
            <a:r>
              <a:rPr lang="de-AT" baseline="0" dirty="0" err="1" smtClean="0"/>
              <a:t>want</a:t>
            </a:r>
            <a:r>
              <a:rPr lang="de-AT" baseline="0" dirty="0" smtClean="0"/>
              <a:t> </a:t>
            </a:r>
            <a:r>
              <a:rPr lang="de-AT" baseline="0" dirty="0" err="1" smtClean="0"/>
              <a:t>to</a:t>
            </a:r>
            <a:r>
              <a:rPr lang="de-AT" baseline="0" dirty="0" smtClean="0"/>
              <a:t> </a:t>
            </a:r>
            <a:r>
              <a:rPr lang="de-AT" baseline="0" dirty="0" err="1" smtClean="0"/>
              <a:t>go</a:t>
            </a:r>
            <a:r>
              <a:rPr lang="de-AT" baseline="0" dirty="0" smtClean="0"/>
              <a:t> on, </a:t>
            </a:r>
            <a:r>
              <a:rPr lang="de-AT" baseline="0" dirty="0" err="1" smtClean="0"/>
              <a:t>the</a:t>
            </a:r>
            <a:r>
              <a:rPr lang="de-AT" baseline="0" dirty="0" smtClean="0"/>
              <a:t> </a:t>
            </a:r>
            <a:r>
              <a:rPr lang="de-AT" baseline="0" dirty="0" err="1" smtClean="0"/>
              <a:t>next</a:t>
            </a:r>
            <a:r>
              <a:rPr lang="de-AT" baseline="0" dirty="0" smtClean="0"/>
              <a:t>() </a:t>
            </a:r>
            <a:r>
              <a:rPr lang="de-AT" baseline="0" dirty="0" err="1" smtClean="0"/>
              <a:t>method</a:t>
            </a:r>
            <a:r>
              <a:rPr lang="de-AT" baseline="0" dirty="0" smtClean="0"/>
              <a:t> </a:t>
            </a:r>
            <a:r>
              <a:rPr lang="de-AT" baseline="0" dirty="0" err="1" smtClean="0"/>
              <a:t>saves</a:t>
            </a:r>
            <a:r>
              <a:rPr lang="de-AT" baseline="0" dirty="0" smtClean="0"/>
              <a:t> </a:t>
            </a:r>
            <a:r>
              <a:rPr lang="de-AT" baseline="0" dirty="0" err="1" smtClean="0"/>
              <a:t>the</a:t>
            </a:r>
            <a:r>
              <a:rPr lang="de-AT" baseline="0" dirty="0" smtClean="0"/>
              <a:t> </a:t>
            </a:r>
            <a:r>
              <a:rPr lang="de-AT" baseline="0" dirty="0" err="1" smtClean="0"/>
              <a:t>changed</a:t>
            </a:r>
            <a:r>
              <a:rPr lang="de-AT" baseline="0" dirty="0" smtClean="0"/>
              <a:t> </a:t>
            </a:r>
            <a:r>
              <a:rPr lang="de-AT" baseline="0" dirty="0" err="1" smtClean="0"/>
              <a:t>data</a:t>
            </a:r>
            <a:r>
              <a:rPr lang="de-AT" baseline="0" dirty="0" smtClean="0"/>
              <a:t> </a:t>
            </a:r>
            <a:r>
              <a:rPr lang="de-AT" baseline="0" dirty="0" err="1" smtClean="0"/>
              <a:t>and</a:t>
            </a:r>
            <a:r>
              <a:rPr lang="de-AT" baseline="0" dirty="0" smtClean="0"/>
              <a:t> </a:t>
            </a:r>
            <a:r>
              <a:rPr lang="de-AT" baseline="0" dirty="0" err="1" smtClean="0"/>
              <a:t>initializes</a:t>
            </a:r>
            <a:r>
              <a:rPr lang="de-AT" baseline="0" dirty="0" smtClean="0"/>
              <a:t> </a:t>
            </a:r>
            <a:r>
              <a:rPr lang="de-AT" baseline="0" dirty="0" err="1" smtClean="0"/>
              <a:t>the</a:t>
            </a:r>
            <a:r>
              <a:rPr lang="de-AT" baseline="0" dirty="0" smtClean="0"/>
              <a:t> </a:t>
            </a:r>
            <a:r>
              <a:rPr lang="de-AT" baseline="0" dirty="0" err="1" smtClean="0"/>
              <a:t>next</a:t>
            </a:r>
            <a:r>
              <a:rPr lang="de-AT" baseline="0" dirty="0" smtClean="0"/>
              <a:t> </a:t>
            </a:r>
            <a:r>
              <a:rPr lang="de-AT" baseline="0" dirty="0" err="1" smtClean="0"/>
              <a:t>step</a:t>
            </a:r>
            <a:r>
              <a:rPr lang="de-AT" baseline="0" dirty="0" smtClean="0"/>
              <a:t>.</a:t>
            </a:r>
          </a:p>
          <a:p>
            <a:r>
              <a:rPr lang="de-AT" baseline="0" dirty="0" err="1" smtClean="0"/>
              <a:t>When</a:t>
            </a:r>
            <a:r>
              <a:rPr lang="de-AT" baseline="0" dirty="0" smtClean="0"/>
              <a:t> </a:t>
            </a:r>
            <a:r>
              <a:rPr lang="de-AT" baseline="0" dirty="0" err="1" smtClean="0"/>
              <a:t>the</a:t>
            </a:r>
            <a:r>
              <a:rPr lang="de-AT" baseline="0" dirty="0" smtClean="0"/>
              <a:t> </a:t>
            </a:r>
            <a:r>
              <a:rPr lang="de-AT" baseline="0" dirty="0" err="1" smtClean="0"/>
              <a:t>invoice</a:t>
            </a:r>
            <a:r>
              <a:rPr lang="de-AT" baseline="0" dirty="0" smtClean="0"/>
              <a:t> </a:t>
            </a:r>
            <a:r>
              <a:rPr lang="de-AT" baseline="0" dirty="0" err="1" smtClean="0"/>
              <a:t>gets</a:t>
            </a:r>
            <a:r>
              <a:rPr lang="de-AT" baseline="0" dirty="0" smtClean="0"/>
              <a:t> </a:t>
            </a:r>
            <a:r>
              <a:rPr lang="de-AT" baseline="0" dirty="0" err="1" smtClean="0"/>
              <a:t>paid</a:t>
            </a:r>
            <a:r>
              <a:rPr lang="de-AT" baseline="0" dirty="0" smtClean="0"/>
              <a:t>, </a:t>
            </a:r>
            <a:r>
              <a:rPr lang="de-AT" baseline="0" dirty="0" err="1" smtClean="0"/>
              <a:t>the</a:t>
            </a:r>
            <a:r>
              <a:rPr lang="de-AT" baseline="0" dirty="0" smtClean="0"/>
              <a:t> </a:t>
            </a:r>
            <a:r>
              <a:rPr lang="de-AT" baseline="0" dirty="0" err="1" smtClean="0"/>
              <a:t>next</a:t>
            </a:r>
            <a:r>
              <a:rPr lang="de-AT" baseline="0" dirty="0" smtClean="0"/>
              <a:t> </a:t>
            </a:r>
            <a:r>
              <a:rPr lang="de-AT" baseline="0" dirty="0" err="1" smtClean="0"/>
              <a:t>state</a:t>
            </a:r>
            <a:r>
              <a:rPr lang="de-AT" baseline="0" dirty="0" smtClean="0"/>
              <a:t> </a:t>
            </a:r>
            <a:r>
              <a:rPr lang="de-AT" baseline="0" dirty="0" err="1" smtClean="0"/>
              <a:t>depends</a:t>
            </a:r>
            <a:r>
              <a:rPr lang="de-AT" baseline="0" dirty="0" smtClean="0"/>
              <a:t> on </a:t>
            </a:r>
            <a:r>
              <a:rPr lang="de-AT" baseline="0" dirty="0" err="1" smtClean="0"/>
              <a:t>wheter</a:t>
            </a:r>
            <a:r>
              <a:rPr lang="de-AT" baseline="0" dirty="0" smtClean="0"/>
              <a:t> all </a:t>
            </a:r>
            <a:r>
              <a:rPr lang="de-AT" baseline="0" dirty="0" err="1" smtClean="0"/>
              <a:t>items</a:t>
            </a:r>
            <a:r>
              <a:rPr lang="de-AT" baseline="0" dirty="0" smtClean="0"/>
              <a:t> </a:t>
            </a:r>
            <a:r>
              <a:rPr lang="de-AT" baseline="0" dirty="0" err="1" smtClean="0"/>
              <a:t>are</a:t>
            </a:r>
            <a:r>
              <a:rPr lang="de-AT" baseline="0" dirty="0" smtClean="0"/>
              <a:t> </a:t>
            </a:r>
            <a:r>
              <a:rPr lang="de-AT" baseline="0" dirty="0" err="1" smtClean="0"/>
              <a:t>paid</a:t>
            </a:r>
            <a:r>
              <a:rPr lang="de-AT" baseline="0" dirty="0" smtClean="0"/>
              <a:t> </a:t>
            </a:r>
            <a:r>
              <a:rPr lang="de-AT" baseline="0" dirty="0" err="1" smtClean="0"/>
              <a:t>or</a:t>
            </a:r>
            <a:r>
              <a:rPr lang="de-AT" baseline="0" dirty="0" smtClean="0"/>
              <a:t> not. </a:t>
            </a:r>
            <a:r>
              <a:rPr lang="de-AT" baseline="0" dirty="0" err="1" smtClean="0"/>
              <a:t>If</a:t>
            </a:r>
            <a:r>
              <a:rPr lang="de-AT" baseline="0" dirty="0" smtClean="0"/>
              <a:t> </a:t>
            </a:r>
            <a:r>
              <a:rPr lang="de-AT" baseline="0" dirty="0" err="1" smtClean="0"/>
              <a:t>there</a:t>
            </a:r>
            <a:r>
              <a:rPr lang="de-AT" baseline="0" dirty="0" smtClean="0"/>
              <a:t> </a:t>
            </a:r>
            <a:r>
              <a:rPr lang="de-AT" baseline="0" dirty="0" err="1" smtClean="0"/>
              <a:t>are</a:t>
            </a:r>
            <a:r>
              <a:rPr lang="de-AT" baseline="0" dirty="0" smtClean="0"/>
              <a:t> „open“ </a:t>
            </a:r>
            <a:r>
              <a:rPr lang="de-AT" baseline="0" dirty="0" err="1" smtClean="0"/>
              <a:t>items</a:t>
            </a:r>
            <a:r>
              <a:rPr lang="de-AT" baseline="0" dirty="0" smtClean="0"/>
              <a:t>, </a:t>
            </a:r>
            <a:r>
              <a:rPr lang="de-AT" baseline="0" dirty="0" err="1" smtClean="0"/>
              <a:t>the</a:t>
            </a:r>
            <a:r>
              <a:rPr lang="de-AT" baseline="0" dirty="0" smtClean="0"/>
              <a:t> </a:t>
            </a:r>
            <a:r>
              <a:rPr lang="de-AT" baseline="0" dirty="0" err="1" smtClean="0"/>
              <a:t>next</a:t>
            </a:r>
            <a:r>
              <a:rPr lang="de-AT" baseline="0" dirty="0" smtClean="0"/>
              <a:t> </a:t>
            </a:r>
            <a:r>
              <a:rPr lang="de-AT" baseline="0" dirty="0" err="1" smtClean="0"/>
              <a:t>step</a:t>
            </a:r>
            <a:r>
              <a:rPr lang="de-AT" baseline="0" dirty="0" smtClean="0"/>
              <a:t> </a:t>
            </a:r>
            <a:r>
              <a:rPr lang="de-AT" baseline="0" dirty="0" err="1" smtClean="0"/>
              <a:t>is</a:t>
            </a:r>
            <a:r>
              <a:rPr lang="de-AT" baseline="0" dirty="0" smtClean="0"/>
              <a:t> </a:t>
            </a:r>
            <a:r>
              <a:rPr lang="de-AT" baseline="0" dirty="0" err="1" smtClean="0"/>
              <a:t>the</a:t>
            </a:r>
            <a:r>
              <a:rPr lang="de-AT" baseline="0" dirty="0" smtClean="0"/>
              <a:t> intermediate </a:t>
            </a:r>
            <a:r>
              <a:rPr lang="de-AT" baseline="0" dirty="0" err="1" smtClean="0"/>
              <a:t>invoice</a:t>
            </a:r>
            <a:r>
              <a:rPr lang="de-AT" baseline="0" dirty="0" smtClean="0"/>
              <a:t> </a:t>
            </a:r>
            <a:r>
              <a:rPr lang="de-AT" baseline="0" dirty="0" err="1" smtClean="0"/>
              <a:t>state</a:t>
            </a:r>
            <a:r>
              <a:rPr lang="de-AT" baseline="0" dirty="0" smtClean="0"/>
              <a:t>, in </a:t>
            </a:r>
            <a:r>
              <a:rPr lang="de-AT" baseline="0" dirty="0" err="1" smtClean="0"/>
              <a:t>the</a:t>
            </a:r>
            <a:r>
              <a:rPr lang="de-AT" baseline="0" dirty="0" smtClean="0"/>
              <a:t> </a:t>
            </a:r>
            <a:r>
              <a:rPr lang="de-AT" baseline="0" dirty="0" err="1" smtClean="0"/>
              <a:t>other</a:t>
            </a:r>
            <a:r>
              <a:rPr lang="de-AT" baseline="0" dirty="0" smtClean="0"/>
              <a:t> </a:t>
            </a:r>
            <a:r>
              <a:rPr lang="de-AT" baseline="0" dirty="0" err="1" smtClean="0"/>
              <a:t>case</a:t>
            </a:r>
            <a:r>
              <a:rPr lang="de-AT" baseline="0" dirty="0" smtClean="0"/>
              <a:t> </a:t>
            </a:r>
            <a:r>
              <a:rPr lang="de-AT" baseline="0" dirty="0" err="1" smtClean="0"/>
              <a:t>we</a:t>
            </a:r>
            <a:r>
              <a:rPr lang="de-AT" baseline="0" dirty="0" smtClean="0"/>
              <a:t> </a:t>
            </a:r>
            <a:r>
              <a:rPr lang="de-AT" baseline="0" dirty="0" err="1" smtClean="0"/>
              <a:t>go</a:t>
            </a:r>
            <a:r>
              <a:rPr lang="de-AT" baseline="0" dirty="0" smtClean="0"/>
              <a:t> back </a:t>
            </a:r>
            <a:r>
              <a:rPr lang="de-AT" baseline="0" dirty="0" err="1" smtClean="0"/>
              <a:t>to</a:t>
            </a:r>
            <a:r>
              <a:rPr lang="de-AT" baseline="0" dirty="0" smtClean="0"/>
              <a:t> </a:t>
            </a:r>
            <a:r>
              <a:rPr lang="de-AT" baseline="0" dirty="0" err="1" smtClean="0"/>
              <a:t>the</a:t>
            </a:r>
            <a:r>
              <a:rPr lang="de-AT" baseline="0" dirty="0" smtClean="0"/>
              <a:t> </a:t>
            </a:r>
            <a:r>
              <a:rPr lang="de-AT" baseline="0" dirty="0" err="1" smtClean="0"/>
              <a:t>search</a:t>
            </a:r>
            <a:r>
              <a:rPr lang="de-AT" baseline="0" dirty="0" smtClean="0"/>
              <a:t> </a:t>
            </a:r>
            <a:r>
              <a:rPr lang="de-AT" baseline="0" dirty="0" err="1" smtClean="0"/>
              <a:t>state</a:t>
            </a:r>
            <a:r>
              <a:rPr lang="de-AT" baseline="0" dirty="0" smtClean="0"/>
              <a:t>, </a:t>
            </a:r>
            <a:r>
              <a:rPr lang="de-AT" baseline="0" dirty="0" err="1" smtClean="0"/>
              <a:t>where</a:t>
            </a:r>
            <a:r>
              <a:rPr lang="de-AT" baseline="0" dirty="0" smtClean="0"/>
              <a:t> </a:t>
            </a:r>
            <a:r>
              <a:rPr lang="de-AT" baseline="0" dirty="0" err="1" smtClean="0"/>
              <a:t>the</a:t>
            </a:r>
            <a:r>
              <a:rPr lang="de-AT" baseline="0" dirty="0" smtClean="0"/>
              <a:t> different </a:t>
            </a:r>
            <a:r>
              <a:rPr lang="en-GB" dirty="0" smtClean="0"/>
              <a:t>Accommodation </a:t>
            </a:r>
            <a:r>
              <a:rPr lang="de-AT" baseline="0" dirty="0" smtClean="0"/>
              <a:t>s </a:t>
            </a:r>
            <a:r>
              <a:rPr lang="de-AT" baseline="0" dirty="0" err="1" smtClean="0"/>
              <a:t>can</a:t>
            </a:r>
            <a:r>
              <a:rPr lang="de-AT" baseline="0" dirty="0" smtClean="0"/>
              <a:t> </a:t>
            </a:r>
            <a:r>
              <a:rPr lang="de-AT" baseline="0" dirty="0" err="1" smtClean="0"/>
              <a:t>be</a:t>
            </a:r>
            <a:r>
              <a:rPr lang="de-AT" baseline="0" dirty="0" smtClean="0"/>
              <a:t> </a:t>
            </a:r>
            <a:r>
              <a:rPr lang="de-AT" baseline="0" dirty="0" err="1" smtClean="0"/>
              <a:t>searched</a:t>
            </a:r>
            <a:r>
              <a:rPr lang="de-AT" baseline="0" dirty="0" smtClean="0"/>
              <a:t> </a:t>
            </a:r>
            <a:r>
              <a:rPr lang="de-AT" baseline="0" dirty="0" err="1" smtClean="0"/>
              <a:t>and</a:t>
            </a:r>
            <a:r>
              <a:rPr lang="de-AT" baseline="0" dirty="0" smtClean="0"/>
              <a:t> </a:t>
            </a:r>
            <a:r>
              <a:rPr lang="de-AT" baseline="0" dirty="0" err="1" smtClean="0"/>
              <a:t>selected</a:t>
            </a:r>
            <a:r>
              <a:rPr lang="de-AT" baseline="0" dirty="0" smtClean="0"/>
              <a:t>.</a:t>
            </a:r>
          </a:p>
          <a:p>
            <a:r>
              <a:rPr lang="de-AT" baseline="0" dirty="0" smtClean="0"/>
              <a:t>The </a:t>
            </a:r>
            <a:r>
              <a:rPr lang="de-AT" baseline="0" dirty="0" err="1" smtClean="0"/>
              <a:t>state</a:t>
            </a:r>
            <a:r>
              <a:rPr lang="de-AT" baseline="0" dirty="0" smtClean="0"/>
              <a:t> </a:t>
            </a:r>
            <a:r>
              <a:rPr lang="de-AT" baseline="0" dirty="0" err="1" smtClean="0"/>
              <a:t>pattern</a:t>
            </a:r>
            <a:r>
              <a:rPr lang="de-AT" baseline="0" dirty="0" smtClean="0"/>
              <a:t> </a:t>
            </a:r>
            <a:r>
              <a:rPr lang="de-AT" baseline="0" dirty="0" err="1" smtClean="0"/>
              <a:t>helps</a:t>
            </a:r>
            <a:r>
              <a:rPr lang="de-AT" baseline="0" dirty="0" smtClean="0"/>
              <a:t> </a:t>
            </a:r>
            <a:r>
              <a:rPr lang="de-AT" baseline="0" dirty="0" err="1" smtClean="0"/>
              <a:t>us</a:t>
            </a:r>
            <a:r>
              <a:rPr lang="de-AT" baseline="0" dirty="0" smtClean="0"/>
              <a:t> </a:t>
            </a:r>
            <a:r>
              <a:rPr lang="de-AT" baseline="0" dirty="0" err="1" smtClean="0"/>
              <a:t>to</a:t>
            </a:r>
            <a:r>
              <a:rPr lang="de-AT" baseline="0" dirty="0" smtClean="0"/>
              <a:t> </a:t>
            </a:r>
            <a:r>
              <a:rPr lang="de-AT" baseline="0" dirty="0" err="1" smtClean="0"/>
              <a:t>guarantee</a:t>
            </a:r>
            <a:r>
              <a:rPr lang="de-AT" baseline="0" dirty="0" smtClean="0"/>
              <a:t> </a:t>
            </a:r>
            <a:r>
              <a:rPr lang="de-AT" baseline="0" dirty="0" err="1" smtClean="0"/>
              <a:t>that</a:t>
            </a:r>
            <a:r>
              <a:rPr lang="de-AT" baseline="0" dirty="0" smtClean="0"/>
              <a:t> </a:t>
            </a:r>
            <a:r>
              <a:rPr lang="de-AT" baseline="0" dirty="0" err="1" smtClean="0"/>
              <a:t>we</a:t>
            </a:r>
            <a:r>
              <a:rPr lang="de-AT" baseline="0" dirty="0" smtClean="0"/>
              <a:t> </a:t>
            </a:r>
            <a:r>
              <a:rPr lang="de-AT" baseline="0" dirty="0" err="1" smtClean="0"/>
              <a:t>are</a:t>
            </a:r>
            <a:r>
              <a:rPr lang="de-AT" baseline="0" dirty="0" smtClean="0"/>
              <a:t> not </a:t>
            </a:r>
            <a:r>
              <a:rPr lang="de-AT" baseline="0" dirty="0" err="1" smtClean="0"/>
              <a:t>able</a:t>
            </a:r>
            <a:r>
              <a:rPr lang="de-AT" baseline="0" dirty="0" smtClean="0"/>
              <a:t> </a:t>
            </a:r>
            <a:r>
              <a:rPr lang="de-AT" baseline="0" dirty="0" err="1" smtClean="0"/>
              <a:t>to</a:t>
            </a:r>
            <a:r>
              <a:rPr lang="de-AT" baseline="0" dirty="0" smtClean="0"/>
              <a:t> </a:t>
            </a:r>
            <a:r>
              <a:rPr lang="de-AT" baseline="0" dirty="0" err="1" smtClean="0"/>
              <a:t>call</a:t>
            </a:r>
            <a:r>
              <a:rPr lang="de-AT" baseline="0" dirty="0" smtClean="0"/>
              <a:t> </a:t>
            </a:r>
            <a:r>
              <a:rPr lang="de-AT" baseline="0" dirty="0" err="1" smtClean="0"/>
              <a:t>methods</a:t>
            </a:r>
            <a:r>
              <a:rPr lang="de-AT" baseline="0" dirty="0" smtClean="0"/>
              <a:t>, </a:t>
            </a:r>
            <a:r>
              <a:rPr lang="de-AT" baseline="0" dirty="0" err="1" smtClean="0"/>
              <a:t>which</a:t>
            </a:r>
            <a:r>
              <a:rPr lang="de-AT" baseline="0" dirty="0" smtClean="0"/>
              <a:t> </a:t>
            </a:r>
            <a:r>
              <a:rPr lang="de-AT" baseline="0" dirty="0" err="1" smtClean="0"/>
              <a:t>shouldn‘t</a:t>
            </a:r>
            <a:r>
              <a:rPr lang="de-AT" baseline="0" dirty="0" smtClean="0"/>
              <a:t> </a:t>
            </a:r>
            <a:r>
              <a:rPr lang="de-AT" baseline="0" dirty="0" err="1" smtClean="0"/>
              <a:t>be</a:t>
            </a:r>
            <a:r>
              <a:rPr lang="de-AT" baseline="0" dirty="0" smtClean="0"/>
              <a:t> </a:t>
            </a:r>
            <a:r>
              <a:rPr lang="de-AT" baseline="0" dirty="0" err="1" smtClean="0"/>
              <a:t>accessible</a:t>
            </a:r>
            <a:r>
              <a:rPr lang="de-AT" baseline="0" dirty="0" smtClean="0"/>
              <a:t> in different </a:t>
            </a:r>
            <a:r>
              <a:rPr lang="de-AT" baseline="0" dirty="0" err="1" smtClean="0"/>
              <a:t>cases</a:t>
            </a:r>
            <a:r>
              <a:rPr lang="de-AT" baseline="0" dirty="0" smtClean="0"/>
              <a:t> </a:t>
            </a:r>
            <a:r>
              <a:rPr lang="de-AT" baseline="0" dirty="0" err="1" smtClean="0"/>
              <a:t>and</a:t>
            </a:r>
            <a:r>
              <a:rPr lang="de-AT" baseline="0" dirty="0" smtClean="0"/>
              <a:t> also </a:t>
            </a:r>
            <a:r>
              <a:rPr lang="de-AT" baseline="0" dirty="0" err="1" smtClean="0"/>
              <a:t>manages</a:t>
            </a:r>
            <a:r>
              <a:rPr lang="de-AT" baseline="0" dirty="0" smtClean="0"/>
              <a:t> </a:t>
            </a:r>
            <a:r>
              <a:rPr lang="de-AT" baseline="0" dirty="0" err="1" smtClean="0"/>
              <a:t>the</a:t>
            </a:r>
            <a:r>
              <a:rPr lang="de-AT" baseline="0" dirty="0" smtClean="0"/>
              <a:t> </a:t>
            </a:r>
            <a:r>
              <a:rPr lang="de-AT" baseline="0" dirty="0" err="1" smtClean="0"/>
              <a:t>process</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use</a:t>
            </a:r>
            <a:r>
              <a:rPr lang="de-AT" baseline="0" dirty="0" smtClean="0"/>
              <a:t> </a:t>
            </a:r>
            <a:r>
              <a:rPr lang="de-AT" baseline="0" dirty="0" err="1" smtClean="0"/>
              <a:t>case</a:t>
            </a:r>
            <a:r>
              <a:rPr lang="de-AT" baseline="0" dirty="0" smtClean="0"/>
              <a:t>.</a:t>
            </a:r>
            <a:endParaRPr lang="de-AT" dirty="0" smtClean="0"/>
          </a:p>
        </p:txBody>
      </p:sp>
      <p:sp>
        <p:nvSpPr>
          <p:cNvPr id="4" name="Foliennummernplatzhalter 3"/>
          <p:cNvSpPr>
            <a:spLocks noGrp="1"/>
          </p:cNvSpPr>
          <p:nvPr>
            <p:ph type="sldNum" sz="quarter" idx="10"/>
          </p:nvPr>
        </p:nvSpPr>
        <p:spPr/>
        <p:txBody>
          <a:bodyPr/>
          <a:lstStyle/>
          <a:p>
            <a:fld id="{0FCCB273-3FCC-4BAE-AC2F-A278774C5B5F}" type="slidenum">
              <a:rPr lang="de-AT" smtClean="0"/>
              <a:t>18</a:t>
            </a:fld>
            <a:endParaRPr lang="de-AT"/>
          </a:p>
        </p:txBody>
      </p:sp>
    </p:spTree>
    <p:extLst>
      <p:ext uri="{BB962C8B-B14F-4D97-AF65-F5344CB8AC3E}">
        <p14:creationId xmlns:p14="http://schemas.microsoft.com/office/powerpoint/2010/main" val="29788963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noProof="0" dirty="0" smtClean="0"/>
              <a:t>Requirement</a:t>
            </a:r>
            <a:r>
              <a:rPr lang="en-US" baseline="0" noProof="0" dirty="0" smtClean="0"/>
              <a:t> </a:t>
            </a:r>
            <a:r>
              <a:rPr lang="en-US" baseline="0" noProof="0" dirty="0" smtClean="0">
                <a:sym typeface="Wingdings" pitchFamily="2" charset="2"/>
              </a:rPr>
              <a:t> easy to integrate other </a:t>
            </a:r>
            <a:r>
              <a:rPr lang="en-US" baseline="0" noProof="0" dirty="0" err="1" smtClean="0">
                <a:sym typeface="Wingdings" pitchFamily="2" charset="2"/>
              </a:rPr>
              <a:t>guis</a:t>
            </a:r>
            <a:r>
              <a:rPr lang="en-US" baseline="0" noProof="0" dirty="0" smtClean="0">
                <a:sym typeface="Wingdings" pitchFamily="2" charset="2"/>
              </a:rPr>
              <a:t>, IF THEY USE THE SAME!</a:t>
            </a:r>
          </a:p>
          <a:p>
            <a:r>
              <a:rPr lang="en-US" baseline="0" noProof="0" dirty="0" smtClean="0">
                <a:sym typeface="Wingdings" pitchFamily="2" charset="2"/>
              </a:rPr>
              <a:t>THE Java GUI Framework </a:t>
            </a:r>
          </a:p>
          <a:p>
            <a:r>
              <a:rPr lang="en-US" baseline="0" noProof="0" dirty="0" smtClean="0">
                <a:sym typeface="Wingdings" pitchFamily="2" charset="2"/>
              </a:rPr>
              <a:t>Platform independent (</a:t>
            </a:r>
            <a:r>
              <a:rPr lang="en-US" baseline="0" noProof="0" dirty="0" err="1" smtClean="0">
                <a:sym typeface="Wingdings" pitchFamily="2" charset="2"/>
              </a:rPr>
              <a:t>comparisson</a:t>
            </a:r>
            <a:r>
              <a:rPr lang="en-US" baseline="0" noProof="0" dirty="0" smtClean="0">
                <a:sym typeface="Wingdings" pitchFamily="2" charset="2"/>
              </a:rPr>
              <a:t> AWT)</a:t>
            </a:r>
          </a:p>
          <a:p>
            <a:r>
              <a:rPr lang="en-US" baseline="0" noProof="0" dirty="0" smtClean="0">
                <a:sym typeface="Wingdings" pitchFamily="2" charset="2"/>
              </a:rPr>
              <a:t>Extensible (own tables for </a:t>
            </a:r>
            <a:r>
              <a:rPr lang="en-GB" dirty="0" smtClean="0"/>
              <a:t>Accommodation </a:t>
            </a:r>
            <a:r>
              <a:rPr lang="en-US" baseline="0" noProof="0" dirty="0" smtClean="0">
                <a:sym typeface="Wingdings" pitchFamily="2" charset="2"/>
              </a:rPr>
              <a:t>etc</a:t>
            </a:r>
            <a:r>
              <a:rPr lang="en-US" baseline="0" noProof="0" dirty="0" smtClean="0">
                <a:sym typeface="Wingdings" pitchFamily="2" charset="2"/>
              </a:rPr>
              <a:t>.)</a:t>
            </a:r>
          </a:p>
          <a:p>
            <a:r>
              <a:rPr lang="en-US" baseline="0" noProof="0" dirty="0" smtClean="0">
                <a:sym typeface="Wingdings" pitchFamily="2" charset="2"/>
              </a:rPr>
              <a:t>Tab view</a:t>
            </a:r>
            <a:endParaRPr lang="en-US" noProof="0" dirty="0"/>
          </a:p>
        </p:txBody>
      </p:sp>
      <p:sp>
        <p:nvSpPr>
          <p:cNvPr id="4" name="Foliennummernplatzhalter 3"/>
          <p:cNvSpPr>
            <a:spLocks noGrp="1"/>
          </p:cNvSpPr>
          <p:nvPr>
            <p:ph type="sldNum" sz="quarter" idx="10"/>
          </p:nvPr>
        </p:nvSpPr>
        <p:spPr/>
        <p:txBody>
          <a:bodyPr/>
          <a:lstStyle/>
          <a:p>
            <a:fld id="{F02A8FBC-AF9A-4929-B417-912911A977D6}" type="slidenum">
              <a:rPr lang="en-GB" smtClean="0"/>
              <a:t>19</a:t>
            </a:fld>
            <a:endParaRPr lang="en-GB"/>
          </a:p>
        </p:txBody>
      </p:sp>
    </p:spTree>
    <p:extLst>
      <p:ext uri="{BB962C8B-B14F-4D97-AF65-F5344CB8AC3E}">
        <p14:creationId xmlns:p14="http://schemas.microsoft.com/office/powerpoint/2010/main" val="11794037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integration of the other program parts by implementation of interfaces was not possible, because we got no interfaces available. To avoid the problem, our adapter classes inherit direct from the domain objects from the other team. Also every adapter implements a generic adapter interface, to set and read its type. This enables dynamic programming, there every of our adapters support this interface and so they can get red and created by other classes.</a:t>
            </a:r>
          </a:p>
          <a:p>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21</a:t>
            </a:fld>
            <a:endParaRPr lang="en-GB"/>
          </a:p>
        </p:txBody>
      </p:sp>
    </p:spTree>
    <p:extLst>
      <p:ext uri="{BB962C8B-B14F-4D97-AF65-F5344CB8AC3E}">
        <p14:creationId xmlns:p14="http://schemas.microsoft.com/office/powerpoint/2010/main" val="37979408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The SWT-GUI from Team F was not easy to integrate into our Swing-GUI, because they are 2 different toolkits. Fortunately the user interfaces from Team F was not extensive, so we replaced the SWT Message Box with a Swing counterpart.</a:t>
            </a:r>
          </a:p>
          <a:p>
            <a:r>
              <a:rPr lang="en-US" dirty="0" smtClean="0"/>
              <a:t>The payment on account booking was implemented by the </a:t>
            </a:r>
            <a:r>
              <a:rPr lang="en-GB" dirty="0" smtClean="0"/>
              <a:t>Accommodation </a:t>
            </a:r>
            <a:r>
              <a:rPr lang="en-US" dirty="0" smtClean="0"/>
              <a:t>-Panel from </a:t>
            </a:r>
            <a:r>
              <a:rPr lang="en-US" dirty="0" smtClean="0"/>
              <a:t>Team F, due to a conflict with the SWT-Panel integration into a Swing application. </a:t>
            </a:r>
          </a:p>
          <a:p>
            <a:r>
              <a:rPr lang="en-US" dirty="0" smtClean="0"/>
              <a:t>Java don’t allow multiple inheritance. This prevents us to inherit from other adapters. So we override the methods from the superclass of the adapted class.</a:t>
            </a:r>
          </a:p>
          <a:p>
            <a:endParaRPr lang="de-AT" dirty="0" smtClean="0"/>
          </a:p>
          <a:p>
            <a:r>
              <a:rPr lang="de-AT" dirty="0" err="1" smtClean="0"/>
              <a:t>Prepayment</a:t>
            </a:r>
            <a:r>
              <a:rPr lang="de-AT" dirty="0" smtClean="0"/>
              <a:t> (</a:t>
            </a:r>
            <a:r>
              <a:rPr lang="de-AT" dirty="0" err="1" smtClean="0"/>
              <a:t>own</a:t>
            </a:r>
            <a:r>
              <a:rPr lang="de-AT" dirty="0" smtClean="0"/>
              <a:t> </a:t>
            </a:r>
            <a:r>
              <a:rPr lang="de-AT" dirty="0" err="1" smtClean="0"/>
              <a:t>console</a:t>
            </a:r>
            <a:r>
              <a:rPr lang="de-AT" dirty="0" smtClean="0"/>
              <a:t>)</a:t>
            </a:r>
            <a:r>
              <a:rPr lang="de-AT" baseline="0" dirty="0" smtClean="0"/>
              <a:t> </a:t>
            </a:r>
            <a:r>
              <a:rPr lang="de-AT" baseline="0" dirty="0" err="1" smtClean="0"/>
              <a:t>because</a:t>
            </a:r>
            <a:r>
              <a:rPr lang="de-AT" baseline="0" dirty="0" smtClean="0"/>
              <a:t> </a:t>
            </a:r>
            <a:r>
              <a:rPr lang="de-AT" baseline="0" dirty="0" err="1" smtClean="0"/>
              <a:t>of</a:t>
            </a:r>
            <a:r>
              <a:rPr lang="de-AT" baseline="0" dirty="0" smtClean="0"/>
              <a:t> </a:t>
            </a:r>
            <a:r>
              <a:rPr lang="de-AT" baseline="0" dirty="0" err="1" smtClean="0"/>
              <a:t>incompatibility</a:t>
            </a:r>
            <a:r>
              <a:rPr lang="de-AT" baseline="0" dirty="0" smtClean="0"/>
              <a:t> (ok </a:t>
            </a:r>
            <a:r>
              <a:rPr lang="de-AT" baseline="0" dirty="0" err="1" smtClean="0"/>
              <a:t>from</a:t>
            </a:r>
            <a:r>
              <a:rPr lang="de-AT" baseline="0" dirty="0" smtClean="0"/>
              <a:t> vollbrecht)</a:t>
            </a:r>
          </a:p>
          <a:p>
            <a:endParaRPr lang="de-AT" baseline="0" dirty="0" smtClean="0"/>
          </a:p>
          <a:p>
            <a:r>
              <a:rPr lang="de-AT" baseline="0" dirty="0" smtClean="0"/>
              <a:t>Day end </a:t>
            </a:r>
            <a:r>
              <a:rPr lang="de-AT" baseline="0" dirty="0" err="1" smtClean="0"/>
              <a:t>closing</a:t>
            </a:r>
            <a:r>
              <a:rPr lang="de-AT" baseline="0" dirty="0" smtClean="0"/>
              <a:t> </a:t>
            </a:r>
            <a:r>
              <a:rPr lang="de-AT" baseline="0" dirty="0" err="1" smtClean="0"/>
              <a:t>onlay</a:t>
            </a:r>
            <a:r>
              <a:rPr lang="de-AT" baseline="0" dirty="0" smtClean="0"/>
              <a:t> </a:t>
            </a:r>
            <a:r>
              <a:rPr lang="de-AT" baseline="0" dirty="0" err="1" smtClean="0"/>
              <a:t>one</a:t>
            </a:r>
            <a:r>
              <a:rPr lang="de-AT" baseline="0" dirty="0" smtClean="0"/>
              <a:t> </a:t>
            </a:r>
            <a:r>
              <a:rPr lang="de-AT" baseline="0" dirty="0" err="1" smtClean="0"/>
              <a:t>message</a:t>
            </a:r>
            <a:r>
              <a:rPr lang="de-AT" baseline="0" dirty="0" smtClean="0"/>
              <a:t>-box</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22</a:t>
            </a:fld>
            <a:endParaRPr lang="en-GB"/>
          </a:p>
        </p:txBody>
      </p:sp>
    </p:spTree>
    <p:extLst>
      <p:ext uri="{BB962C8B-B14F-4D97-AF65-F5344CB8AC3E}">
        <p14:creationId xmlns:p14="http://schemas.microsoft.com/office/powerpoint/2010/main" val="16887209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This codesample </a:t>
            </a:r>
            <a:r>
              <a:rPr lang="de-AT" dirty="0" err="1" smtClean="0"/>
              <a:t>shows</a:t>
            </a:r>
            <a:r>
              <a:rPr lang="de-AT" dirty="0" smtClean="0"/>
              <a:t> </a:t>
            </a:r>
            <a:r>
              <a:rPr lang="de-AT" dirty="0" err="1" smtClean="0"/>
              <a:t>how</a:t>
            </a:r>
            <a:r>
              <a:rPr lang="de-AT" dirty="0" smtClean="0"/>
              <a:t> easy </a:t>
            </a:r>
            <a:r>
              <a:rPr lang="de-AT" dirty="0" err="1" smtClean="0"/>
              <a:t>it</a:t>
            </a:r>
            <a:r>
              <a:rPr lang="de-AT" dirty="0" smtClean="0"/>
              <a:t> </a:t>
            </a:r>
            <a:r>
              <a:rPr lang="de-AT" dirty="0" err="1" smtClean="0"/>
              <a:t>is</a:t>
            </a:r>
            <a:r>
              <a:rPr lang="de-AT" baseline="0" dirty="0" smtClean="0"/>
              <a:t> </a:t>
            </a:r>
            <a:r>
              <a:rPr lang="de-AT" baseline="0" dirty="0" err="1" smtClean="0"/>
              <a:t>to</a:t>
            </a:r>
            <a:r>
              <a:rPr lang="de-AT" baseline="0" dirty="0" smtClean="0"/>
              <a:t> </a:t>
            </a:r>
            <a:r>
              <a:rPr lang="de-AT" baseline="0" dirty="0" err="1" smtClean="0"/>
              <a:t>use</a:t>
            </a:r>
            <a:r>
              <a:rPr lang="de-AT" baseline="0" dirty="0" smtClean="0"/>
              <a:t> </a:t>
            </a:r>
            <a:r>
              <a:rPr lang="de-AT" baseline="0" dirty="0" err="1" smtClean="0"/>
              <a:t>ajax</a:t>
            </a:r>
            <a:r>
              <a:rPr lang="de-AT" baseline="0" dirty="0" smtClean="0"/>
              <a:t> </a:t>
            </a:r>
            <a:r>
              <a:rPr lang="de-AT" baseline="0" dirty="0" err="1" smtClean="0"/>
              <a:t>with</a:t>
            </a:r>
            <a:r>
              <a:rPr lang="de-AT" baseline="0" dirty="0" smtClean="0"/>
              <a:t> </a:t>
            </a:r>
            <a:r>
              <a:rPr lang="de-AT" baseline="0" dirty="0" err="1" smtClean="0"/>
              <a:t>jsf</a:t>
            </a:r>
            <a:r>
              <a:rPr lang="de-AT" baseline="0" dirty="0" smtClean="0"/>
              <a:t>. </a:t>
            </a:r>
            <a:r>
              <a:rPr lang="de-AT" baseline="0" dirty="0" err="1" smtClean="0"/>
              <a:t>Only</a:t>
            </a:r>
            <a:r>
              <a:rPr lang="de-AT" baseline="0" dirty="0" smtClean="0"/>
              <a:t> </a:t>
            </a:r>
            <a:r>
              <a:rPr lang="de-AT" baseline="0" dirty="0" err="1" smtClean="0"/>
              <a:t>the</a:t>
            </a:r>
            <a:r>
              <a:rPr lang="de-AT" baseline="0" dirty="0" smtClean="0"/>
              <a:t> &lt;</a:t>
            </a:r>
            <a:r>
              <a:rPr lang="de-AT" baseline="0" dirty="0" err="1" smtClean="0"/>
              <a:t>f:ajax</a:t>
            </a:r>
            <a:r>
              <a:rPr lang="de-AT" baseline="0" dirty="0" smtClean="0"/>
              <a:t> tag </a:t>
            </a:r>
            <a:r>
              <a:rPr lang="de-AT" baseline="0" dirty="0" err="1" smtClean="0"/>
              <a:t>is</a:t>
            </a:r>
            <a:r>
              <a:rPr lang="de-AT" baseline="0" dirty="0" smtClean="0"/>
              <a:t> </a:t>
            </a:r>
            <a:r>
              <a:rPr lang="de-AT" baseline="0" smtClean="0"/>
              <a:t>needed</a:t>
            </a:r>
            <a:endParaRPr lang="de-AT" dirty="0"/>
          </a:p>
        </p:txBody>
      </p:sp>
      <p:sp>
        <p:nvSpPr>
          <p:cNvPr id="4" name="Foliennummernplatzhalter 3"/>
          <p:cNvSpPr>
            <a:spLocks noGrp="1"/>
          </p:cNvSpPr>
          <p:nvPr>
            <p:ph type="sldNum" sz="quarter" idx="10"/>
          </p:nvPr>
        </p:nvSpPr>
        <p:spPr/>
        <p:txBody>
          <a:bodyPr/>
          <a:lstStyle/>
          <a:p>
            <a:fld id="{8FA8A2D1-8AFF-4635-BD05-DAD4A81F376D}" type="slidenum">
              <a:rPr lang="de-AT" smtClean="0"/>
              <a:t>23</a:t>
            </a:fld>
            <a:endParaRPr lang="de-AT"/>
          </a:p>
        </p:txBody>
      </p:sp>
    </p:spTree>
    <p:extLst>
      <p:ext uri="{BB962C8B-B14F-4D97-AF65-F5344CB8AC3E}">
        <p14:creationId xmlns:p14="http://schemas.microsoft.com/office/powerpoint/2010/main" val="35703267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Developement</a:t>
            </a:r>
            <a:r>
              <a:rPr lang="de-AT" dirty="0" smtClean="0"/>
              <a:t>, </a:t>
            </a:r>
            <a:r>
              <a:rPr lang="de-AT" dirty="0" err="1" smtClean="0"/>
              <a:t>trend</a:t>
            </a:r>
            <a:r>
              <a:rPr lang="de-AT" dirty="0" smtClean="0"/>
              <a:t>,</a:t>
            </a:r>
            <a:r>
              <a:rPr lang="de-AT" baseline="0" dirty="0" smtClean="0"/>
              <a:t> </a:t>
            </a:r>
            <a:r>
              <a:rPr lang="de-AT" baseline="0" dirty="0" err="1" smtClean="0"/>
              <a:t>improvements</a:t>
            </a:r>
            <a:r>
              <a:rPr lang="de-AT" baseline="0" dirty="0" smtClean="0"/>
              <a:t>?</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24</a:t>
            </a:fld>
            <a:endParaRPr lang="en-GB"/>
          </a:p>
        </p:txBody>
      </p:sp>
    </p:spTree>
    <p:extLst>
      <p:ext uri="{BB962C8B-B14F-4D97-AF65-F5344CB8AC3E}">
        <p14:creationId xmlns:p14="http://schemas.microsoft.com/office/powerpoint/2010/main" val="28410467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What</a:t>
            </a:r>
            <a:r>
              <a:rPr lang="de-AT" dirty="0" smtClean="0"/>
              <a:t> </a:t>
            </a:r>
            <a:r>
              <a:rPr lang="de-AT" dirty="0" err="1" smtClean="0"/>
              <a:t>would</a:t>
            </a:r>
            <a:r>
              <a:rPr lang="de-AT" baseline="0" dirty="0" smtClean="0"/>
              <a:t> </a:t>
            </a:r>
            <a:r>
              <a:rPr lang="de-AT" baseline="0" dirty="0" err="1" smtClean="0"/>
              <a:t>be</a:t>
            </a:r>
            <a:r>
              <a:rPr lang="de-AT" baseline="0" dirty="0" smtClean="0"/>
              <a:t> </a:t>
            </a:r>
            <a:r>
              <a:rPr lang="de-AT" baseline="0" dirty="0" err="1" smtClean="0"/>
              <a:t>done</a:t>
            </a:r>
            <a:r>
              <a:rPr lang="de-AT" baseline="0" dirty="0" smtClean="0"/>
              <a:t>?</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25</a:t>
            </a:fld>
            <a:endParaRPr lang="en-GB"/>
          </a:p>
        </p:txBody>
      </p:sp>
    </p:spTree>
    <p:extLst>
      <p:ext uri="{BB962C8B-B14F-4D97-AF65-F5344CB8AC3E}">
        <p14:creationId xmlns:p14="http://schemas.microsoft.com/office/powerpoint/2010/main" val="2490425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2</a:t>
            </a:fld>
            <a:endParaRPr lang="en-GB"/>
          </a:p>
        </p:txBody>
      </p:sp>
    </p:spTree>
    <p:extLst>
      <p:ext uri="{BB962C8B-B14F-4D97-AF65-F5344CB8AC3E}">
        <p14:creationId xmlns:p14="http://schemas.microsoft.com/office/powerpoint/2010/main" val="23867589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Introduction</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3</a:t>
            </a:fld>
            <a:endParaRPr lang="en-GB"/>
          </a:p>
        </p:txBody>
      </p:sp>
    </p:spTree>
    <p:extLst>
      <p:ext uri="{BB962C8B-B14F-4D97-AF65-F5344CB8AC3E}">
        <p14:creationId xmlns:p14="http://schemas.microsoft.com/office/powerpoint/2010/main" val="39611009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7F2B98E-E914-43A1-B215-A2234D66C2F0}" type="slidenum">
              <a:rPr lang="de-DE"/>
              <a:pPr/>
              <a:t>4</a:t>
            </a:fld>
            <a:endParaRPr lang="de-DE"/>
          </a:p>
        </p:txBody>
      </p:sp>
      <p:sp>
        <p:nvSpPr>
          <p:cNvPr id="62465" name="Rectangle 1"/>
          <p:cNvSpPr txBox="1">
            <a:spLocks noGrp="1" noRot="1" noChangeAspect="1" noChangeArrowheads="1"/>
          </p:cNvSpPr>
          <p:nvPr>
            <p:ph type="sldImg"/>
          </p:nvPr>
        </p:nvSpPr>
        <p:spPr bwMode="auto">
          <a:xfrm>
            <a:off x="1003786" y="695134"/>
            <a:ext cx="4848989" cy="342815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2466" name="Rectangle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17F0D88-2F82-47B6-A526-7AA04820D372}" type="slidenum">
              <a:rPr lang="de-DE"/>
              <a:pPr/>
              <a:t>5</a:t>
            </a:fld>
            <a:endParaRPr lang="de-DE"/>
          </a:p>
        </p:txBody>
      </p:sp>
      <p:sp>
        <p:nvSpPr>
          <p:cNvPr id="63489"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3490" name="Rectangle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4662675-1F3E-48BC-B7CD-52161B60B7A1}" type="slidenum">
              <a:rPr lang="de-DE"/>
              <a:pPr/>
              <a:t>6</a:t>
            </a:fld>
            <a:endParaRPr lang="de-DE"/>
          </a:p>
        </p:txBody>
      </p:sp>
      <p:sp>
        <p:nvSpPr>
          <p:cNvPr id="64513" name="Rectangle 1"/>
          <p:cNvSpPr txBox="1">
            <a:spLocks noGrp="1" noRot="1" noChangeAspect="1" noChangeArrowheads="1"/>
          </p:cNvSpPr>
          <p:nvPr>
            <p:ph type="sldImg"/>
          </p:nvPr>
        </p:nvSpPr>
        <p:spPr bwMode="auto">
          <a:xfrm>
            <a:off x="1003786" y="695134"/>
            <a:ext cx="4848989" cy="342815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4514" name="Rectangle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D62E8B2-88E8-4468-8B70-FDE4F78088B5}" type="slidenum">
              <a:rPr lang="de-DE"/>
              <a:pPr/>
              <a:t>7</a:t>
            </a:fld>
            <a:endParaRPr lang="de-DE"/>
          </a:p>
        </p:txBody>
      </p:sp>
      <p:sp>
        <p:nvSpPr>
          <p:cNvPr id="65537" name="Rectangle 1"/>
          <p:cNvSpPr txBox="1">
            <a:spLocks noGrp="1" noRot="1" noChangeAspect="1" noChangeArrowheads="1"/>
          </p:cNvSpPr>
          <p:nvPr>
            <p:ph type="sldImg"/>
          </p:nvPr>
        </p:nvSpPr>
        <p:spPr bwMode="auto">
          <a:xfrm>
            <a:off x="1003786" y="695134"/>
            <a:ext cx="4848989" cy="342815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5538" name="Rectangle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Schaut</a:t>
            </a:r>
            <a:r>
              <a:rPr lang="de-AT" baseline="0" dirty="0" smtClean="0"/>
              <a:t> unübersichtlich aus! Eventuell nur ein Pfeil anstatt den vielen.</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13</a:t>
            </a:fld>
            <a:endParaRPr lang="en-GB"/>
          </a:p>
        </p:txBody>
      </p:sp>
    </p:spTree>
    <p:extLst>
      <p:ext uri="{BB962C8B-B14F-4D97-AF65-F5344CB8AC3E}">
        <p14:creationId xmlns:p14="http://schemas.microsoft.com/office/powerpoint/2010/main" val="26557618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Eigenes </a:t>
            </a:r>
            <a:r>
              <a:rPr lang="de-AT" smtClean="0"/>
              <a:t>Diagramm</a:t>
            </a:r>
            <a:r>
              <a:rPr lang="de-AT" baseline="0" smtClean="0"/>
              <a:t> erstellen?</a:t>
            </a:r>
            <a:endParaRPr lang="de-AT" baseline="0" dirty="0" smtClean="0"/>
          </a:p>
          <a:p>
            <a:endParaRPr lang="de-AT" baseline="0" dirty="0" smtClean="0"/>
          </a:p>
          <a:p>
            <a:r>
              <a:rPr lang="de-AT" baseline="0" dirty="0" err="1" smtClean="0"/>
              <a:t>Our</a:t>
            </a:r>
            <a:r>
              <a:rPr lang="de-AT" baseline="0" dirty="0" smtClean="0"/>
              <a:t> </a:t>
            </a:r>
            <a:r>
              <a:rPr lang="de-AT" baseline="0" dirty="0" err="1" smtClean="0"/>
              <a:t>team</a:t>
            </a:r>
            <a:r>
              <a:rPr lang="de-AT" baseline="0" dirty="0" smtClean="0"/>
              <a:t> </a:t>
            </a:r>
            <a:r>
              <a:rPr lang="de-AT" baseline="0" dirty="0" err="1" smtClean="0"/>
              <a:t>made</a:t>
            </a:r>
            <a:r>
              <a:rPr lang="de-AT" baseline="0" dirty="0" smtClean="0"/>
              <a:t> </a:t>
            </a:r>
            <a:r>
              <a:rPr lang="de-AT" baseline="0" dirty="0" err="1" smtClean="0"/>
              <a:t>the</a:t>
            </a:r>
            <a:r>
              <a:rPr lang="de-AT" baseline="0" dirty="0" smtClean="0"/>
              <a:t> </a:t>
            </a:r>
            <a:r>
              <a:rPr lang="de-AT" baseline="0" dirty="0" err="1" smtClean="0"/>
              <a:t>decission</a:t>
            </a:r>
            <a:r>
              <a:rPr lang="de-AT" baseline="0" dirty="0" smtClean="0"/>
              <a:t> </a:t>
            </a:r>
            <a:r>
              <a:rPr lang="de-AT" baseline="0" dirty="0" err="1" smtClean="0"/>
              <a:t>to</a:t>
            </a:r>
            <a:r>
              <a:rPr lang="de-AT" baseline="0" dirty="0" smtClean="0"/>
              <a:t> </a:t>
            </a:r>
            <a:r>
              <a:rPr lang="de-AT" baseline="0" dirty="0" err="1" smtClean="0"/>
              <a:t>use</a:t>
            </a:r>
            <a:r>
              <a:rPr lang="de-AT" baseline="0" dirty="0" smtClean="0"/>
              <a:t> </a:t>
            </a:r>
            <a:r>
              <a:rPr lang="de-AT" baseline="0" dirty="0" err="1" smtClean="0"/>
              <a:t>the</a:t>
            </a:r>
            <a:r>
              <a:rPr lang="de-AT" baseline="0" dirty="0" smtClean="0"/>
              <a:t> </a:t>
            </a:r>
            <a:r>
              <a:rPr lang="de-AT" baseline="0" dirty="0" err="1" smtClean="0"/>
              <a:t>state</a:t>
            </a:r>
            <a:r>
              <a:rPr lang="de-AT" baseline="0" dirty="0" smtClean="0"/>
              <a:t> </a:t>
            </a:r>
            <a:r>
              <a:rPr lang="de-AT" baseline="0" dirty="0" err="1" smtClean="0"/>
              <a:t>pattern</a:t>
            </a:r>
            <a:r>
              <a:rPr lang="de-AT" baseline="0" dirty="0" smtClean="0"/>
              <a:t> in </a:t>
            </a:r>
            <a:r>
              <a:rPr lang="de-AT" baseline="0" dirty="0" err="1" smtClean="0"/>
              <a:t>our</a:t>
            </a:r>
            <a:r>
              <a:rPr lang="de-AT" baseline="0" dirty="0" smtClean="0"/>
              <a:t> </a:t>
            </a:r>
            <a:r>
              <a:rPr lang="de-AT" baseline="0" dirty="0" err="1" smtClean="0"/>
              <a:t>use</a:t>
            </a:r>
            <a:r>
              <a:rPr lang="de-AT" baseline="0" dirty="0" smtClean="0"/>
              <a:t> </a:t>
            </a:r>
            <a:r>
              <a:rPr lang="de-AT" baseline="0" dirty="0" err="1" smtClean="0"/>
              <a:t>case</a:t>
            </a:r>
            <a:r>
              <a:rPr lang="de-AT" baseline="0" dirty="0" smtClean="0"/>
              <a:t> </a:t>
            </a:r>
            <a:r>
              <a:rPr lang="de-AT" baseline="0" dirty="0" err="1" smtClean="0"/>
              <a:t>controllers</a:t>
            </a:r>
            <a:r>
              <a:rPr lang="de-AT" baseline="0" dirty="0" smtClean="0"/>
              <a:t>.</a:t>
            </a:r>
          </a:p>
          <a:p>
            <a:r>
              <a:rPr lang="de-AT" baseline="0" dirty="0" err="1" smtClean="0"/>
              <a:t>For</a:t>
            </a:r>
            <a:r>
              <a:rPr lang="de-AT" baseline="0" dirty="0" smtClean="0"/>
              <a:t> </a:t>
            </a:r>
            <a:r>
              <a:rPr lang="de-AT" baseline="0" dirty="0" err="1" smtClean="0"/>
              <a:t>each</a:t>
            </a:r>
            <a:r>
              <a:rPr lang="de-AT" baseline="0" dirty="0" smtClean="0"/>
              <a:t> </a:t>
            </a:r>
            <a:r>
              <a:rPr lang="de-AT" baseline="0" dirty="0" err="1" smtClean="0"/>
              <a:t>step</a:t>
            </a:r>
            <a:r>
              <a:rPr lang="de-AT" baseline="0" dirty="0" smtClean="0"/>
              <a:t> in </a:t>
            </a:r>
            <a:r>
              <a:rPr lang="de-AT" baseline="0" dirty="0" err="1" smtClean="0"/>
              <a:t>the</a:t>
            </a:r>
            <a:r>
              <a:rPr lang="de-AT" baseline="0" dirty="0" smtClean="0"/>
              <a:t> </a:t>
            </a:r>
            <a:r>
              <a:rPr lang="de-AT" baseline="0" dirty="0" err="1" smtClean="0"/>
              <a:t>process</a:t>
            </a:r>
            <a:r>
              <a:rPr lang="de-AT" baseline="0" dirty="0" smtClean="0"/>
              <a:t>, </a:t>
            </a:r>
            <a:r>
              <a:rPr lang="de-AT" baseline="0" dirty="0" err="1" smtClean="0"/>
              <a:t>displayed</a:t>
            </a:r>
            <a:r>
              <a:rPr lang="de-AT" baseline="0" dirty="0" smtClean="0"/>
              <a:t> </a:t>
            </a:r>
            <a:r>
              <a:rPr lang="de-AT" baseline="0" dirty="0" err="1" smtClean="0"/>
              <a:t>as</a:t>
            </a:r>
            <a:r>
              <a:rPr lang="de-AT" baseline="0" dirty="0" smtClean="0"/>
              <a:t> a </a:t>
            </a:r>
            <a:r>
              <a:rPr lang="de-AT" baseline="0" dirty="0" err="1" smtClean="0"/>
              <a:t>single</a:t>
            </a:r>
            <a:r>
              <a:rPr lang="de-AT" baseline="0" dirty="0" smtClean="0"/>
              <a:t> </a:t>
            </a:r>
            <a:r>
              <a:rPr lang="de-AT" baseline="0" dirty="0" err="1" smtClean="0"/>
              <a:t>view</a:t>
            </a:r>
            <a:r>
              <a:rPr lang="de-AT" baseline="0" dirty="0" smtClean="0"/>
              <a:t> in </a:t>
            </a:r>
            <a:r>
              <a:rPr lang="de-AT" baseline="0" dirty="0" err="1" smtClean="0"/>
              <a:t>the</a:t>
            </a:r>
            <a:r>
              <a:rPr lang="de-AT" baseline="0" dirty="0" smtClean="0"/>
              <a:t> </a:t>
            </a:r>
            <a:r>
              <a:rPr lang="de-AT" baseline="0" dirty="0" err="1" smtClean="0"/>
              <a:t>user</a:t>
            </a:r>
            <a:r>
              <a:rPr lang="de-AT" baseline="0" dirty="0" smtClean="0"/>
              <a:t> </a:t>
            </a:r>
            <a:r>
              <a:rPr lang="de-AT" baseline="0" dirty="0" err="1" smtClean="0"/>
              <a:t>interface</a:t>
            </a:r>
            <a:r>
              <a:rPr lang="de-AT" baseline="0" dirty="0" smtClean="0"/>
              <a:t> </a:t>
            </a:r>
            <a:r>
              <a:rPr lang="de-AT" baseline="0" dirty="0" err="1" smtClean="0"/>
              <a:t>we</a:t>
            </a:r>
            <a:r>
              <a:rPr lang="de-AT" baseline="0" dirty="0" smtClean="0"/>
              <a:t> </a:t>
            </a:r>
            <a:r>
              <a:rPr lang="de-AT" baseline="0" dirty="0" err="1" smtClean="0"/>
              <a:t>created</a:t>
            </a:r>
            <a:r>
              <a:rPr lang="de-AT" baseline="0" dirty="0" smtClean="0"/>
              <a:t> </a:t>
            </a:r>
            <a:r>
              <a:rPr lang="de-AT" baseline="0" dirty="0" err="1" smtClean="0"/>
              <a:t>one</a:t>
            </a:r>
            <a:r>
              <a:rPr lang="de-AT" baseline="0" dirty="0" smtClean="0"/>
              <a:t> </a:t>
            </a:r>
            <a:r>
              <a:rPr lang="de-AT" baseline="0" dirty="0" err="1" smtClean="0"/>
              <a:t>state</a:t>
            </a:r>
            <a:r>
              <a:rPr lang="de-AT" baseline="0" dirty="0" smtClean="0"/>
              <a:t>.</a:t>
            </a:r>
          </a:p>
          <a:p>
            <a:r>
              <a:rPr lang="de-AT" baseline="0" dirty="0" err="1" smtClean="0"/>
              <a:t>From</a:t>
            </a:r>
            <a:r>
              <a:rPr lang="de-AT" baseline="0" dirty="0" smtClean="0"/>
              <a:t> </a:t>
            </a:r>
            <a:r>
              <a:rPr lang="de-AT" baseline="0" dirty="0" err="1" smtClean="0"/>
              <a:t>the</a:t>
            </a:r>
            <a:r>
              <a:rPr lang="de-AT" baseline="0" dirty="0" smtClean="0"/>
              <a:t> outside, </a:t>
            </a:r>
            <a:r>
              <a:rPr lang="de-AT" baseline="0" dirty="0" err="1" smtClean="0"/>
              <a:t>we</a:t>
            </a:r>
            <a:r>
              <a:rPr lang="de-AT" baseline="0" dirty="0" smtClean="0"/>
              <a:t> </a:t>
            </a:r>
            <a:r>
              <a:rPr lang="de-AT" baseline="0" dirty="0" err="1" smtClean="0"/>
              <a:t>always</a:t>
            </a:r>
            <a:r>
              <a:rPr lang="de-AT" baseline="0" dirty="0" smtClean="0"/>
              <a:t> </a:t>
            </a:r>
            <a:r>
              <a:rPr lang="de-AT" baseline="0" dirty="0" err="1" smtClean="0"/>
              <a:t>use</a:t>
            </a:r>
            <a:r>
              <a:rPr lang="de-AT" baseline="0" dirty="0" smtClean="0"/>
              <a:t> </a:t>
            </a:r>
            <a:r>
              <a:rPr lang="de-AT" baseline="0" dirty="0" err="1" smtClean="0"/>
              <a:t>the</a:t>
            </a:r>
            <a:r>
              <a:rPr lang="de-AT" baseline="0" dirty="0" smtClean="0"/>
              <a:t> same </a:t>
            </a:r>
            <a:r>
              <a:rPr lang="de-AT" baseline="0" dirty="0" err="1" smtClean="0"/>
              <a:t>controller</a:t>
            </a:r>
            <a:r>
              <a:rPr lang="de-AT" baseline="0" dirty="0" smtClean="0"/>
              <a:t>, but </a:t>
            </a:r>
            <a:r>
              <a:rPr lang="de-AT" baseline="0" dirty="0" err="1" smtClean="0"/>
              <a:t>depending</a:t>
            </a:r>
            <a:r>
              <a:rPr lang="de-AT" baseline="0" dirty="0" smtClean="0"/>
              <a:t> on </a:t>
            </a:r>
            <a:r>
              <a:rPr lang="de-AT" baseline="0" dirty="0" err="1" smtClean="0"/>
              <a:t>the</a:t>
            </a:r>
            <a:r>
              <a:rPr lang="de-AT" baseline="0" dirty="0" smtClean="0"/>
              <a:t> </a:t>
            </a:r>
            <a:r>
              <a:rPr lang="de-AT" baseline="0" dirty="0" err="1" smtClean="0"/>
              <a:t>current</a:t>
            </a:r>
            <a:r>
              <a:rPr lang="de-AT" baseline="0" dirty="0" smtClean="0"/>
              <a:t> </a:t>
            </a:r>
            <a:r>
              <a:rPr lang="de-AT" baseline="0" dirty="0" err="1" smtClean="0"/>
              <a:t>state</a:t>
            </a:r>
            <a:r>
              <a:rPr lang="de-AT" baseline="0" dirty="0" smtClean="0"/>
              <a:t>, </a:t>
            </a:r>
            <a:r>
              <a:rPr lang="de-AT" baseline="0" dirty="0" err="1" smtClean="0"/>
              <a:t>differents</a:t>
            </a:r>
            <a:r>
              <a:rPr lang="de-AT" baseline="0" dirty="0" smtClean="0"/>
              <a:t> </a:t>
            </a:r>
            <a:r>
              <a:rPr lang="de-AT" baseline="0" dirty="0" err="1" smtClean="0"/>
              <a:t>actions</a:t>
            </a:r>
            <a:r>
              <a:rPr lang="de-AT" baseline="0" dirty="0" smtClean="0"/>
              <a:t> </a:t>
            </a:r>
            <a:r>
              <a:rPr lang="de-AT" baseline="0" dirty="0" err="1" smtClean="0"/>
              <a:t>are</a:t>
            </a:r>
            <a:r>
              <a:rPr lang="de-AT" baseline="0" dirty="0" smtClean="0"/>
              <a:t> </a:t>
            </a:r>
            <a:r>
              <a:rPr lang="de-AT" baseline="0" dirty="0" err="1" smtClean="0"/>
              <a:t>performed</a:t>
            </a:r>
            <a:r>
              <a:rPr lang="de-AT" baseline="0" dirty="0" smtClean="0"/>
              <a:t> </a:t>
            </a:r>
            <a:r>
              <a:rPr lang="de-AT" baseline="0" dirty="0" err="1" smtClean="0"/>
              <a:t>or</a:t>
            </a:r>
            <a:r>
              <a:rPr lang="de-AT" baseline="0" dirty="0" smtClean="0"/>
              <a:t> an </a:t>
            </a:r>
            <a:r>
              <a:rPr lang="de-AT" baseline="0" dirty="0" err="1" smtClean="0"/>
              <a:t>exception</a:t>
            </a:r>
            <a:r>
              <a:rPr lang="de-AT" baseline="0" dirty="0" smtClean="0"/>
              <a:t> </a:t>
            </a:r>
            <a:r>
              <a:rPr lang="de-AT" baseline="0" dirty="0" err="1" smtClean="0"/>
              <a:t>is</a:t>
            </a:r>
            <a:r>
              <a:rPr lang="de-AT" baseline="0" dirty="0" smtClean="0"/>
              <a:t> </a:t>
            </a:r>
            <a:r>
              <a:rPr lang="de-AT" baseline="0" dirty="0" err="1" smtClean="0"/>
              <a:t>thrown</a:t>
            </a:r>
            <a:r>
              <a:rPr lang="de-AT" baseline="0" dirty="0" smtClean="0"/>
              <a:t> in </a:t>
            </a:r>
            <a:r>
              <a:rPr lang="de-AT" baseline="0" dirty="0" err="1" smtClean="0"/>
              <a:t>the</a:t>
            </a:r>
            <a:r>
              <a:rPr lang="de-AT" baseline="0" dirty="0" smtClean="0"/>
              <a:t> </a:t>
            </a:r>
            <a:r>
              <a:rPr lang="de-AT" baseline="0" dirty="0" err="1" smtClean="0"/>
              <a:t>case</a:t>
            </a:r>
            <a:r>
              <a:rPr lang="de-AT" baseline="0" dirty="0" smtClean="0"/>
              <a:t>, </a:t>
            </a:r>
            <a:r>
              <a:rPr lang="de-AT" baseline="0" dirty="0" err="1" smtClean="0"/>
              <a:t>that</a:t>
            </a:r>
            <a:r>
              <a:rPr lang="de-AT" baseline="0" dirty="0" smtClean="0"/>
              <a:t> </a:t>
            </a:r>
            <a:r>
              <a:rPr lang="de-AT" baseline="0" dirty="0" err="1" smtClean="0"/>
              <a:t>this</a:t>
            </a:r>
            <a:r>
              <a:rPr lang="de-AT" baseline="0" dirty="0" smtClean="0"/>
              <a:t> </a:t>
            </a:r>
            <a:r>
              <a:rPr lang="de-AT" baseline="0" dirty="0" err="1" smtClean="0"/>
              <a:t>operation</a:t>
            </a:r>
            <a:r>
              <a:rPr lang="de-AT" baseline="0" dirty="0" smtClean="0"/>
              <a:t> </a:t>
            </a:r>
            <a:r>
              <a:rPr lang="de-AT" baseline="0" dirty="0" err="1" smtClean="0"/>
              <a:t>is</a:t>
            </a:r>
            <a:r>
              <a:rPr lang="de-AT" baseline="0" dirty="0" smtClean="0"/>
              <a:t> not </a:t>
            </a:r>
            <a:r>
              <a:rPr lang="de-AT" baseline="0" dirty="0" err="1" smtClean="0"/>
              <a:t>accessible</a:t>
            </a:r>
            <a:r>
              <a:rPr lang="de-AT" baseline="0" dirty="0" smtClean="0"/>
              <a:t> in </a:t>
            </a:r>
            <a:r>
              <a:rPr lang="de-AT" baseline="0" dirty="0" err="1" smtClean="0"/>
              <a:t>the</a:t>
            </a:r>
            <a:r>
              <a:rPr lang="de-AT" baseline="0" dirty="0" smtClean="0"/>
              <a:t> </a:t>
            </a:r>
            <a:r>
              <a:rPr lang="de-AT" baseline="0" dirty="0" err="1" smtClean="0"/>
              <a:t>current</a:t>
            </a:r>
            <a:r>
              <a:rPr lang="de-AT" baseline="0" dirty="0" smtClean="0"/>
              <a:t> </a:t>
            </a:r>
            <a:r>
              <a:rPr lang="de-AT" baseline="0" dirty="0" err="1" smtClean="0"/>
              <a:t>state</a:t>
            </a:r>
            <a:r>
              <a:rPr lang="de-AT" baseline="0" dirty="0" smtClean="0"/>
              <a:t>.</a:t>
            </a:r>
          </a:p>
          <a:p>
            <a:r>
              <a:rPr lang="de-AT" baseline="0" dirty="0" smtClean="0"/>
              <a:t>In </a:t>
            </a:r>
            <a:r>
              <a:rPr lang="de-AT" baseline="0" dirty="0" err="1" smtClean="0"/>
              <a:t>example</a:t>
            </a:r>
            <a:r>
              <a:rPr lang="de-AT" baseline="0" dirty="0" smtClean="0"/>
              <a:t>: </a:t>
            </a:r>
            <a:r>
              <a:rPr lang="de-AT" baseline="0" dirty="0" err="1" smtClean="0"/>
              <a:t>the</a:t>
            </a:r>
            <a:r>
              <a:rPr lang="de-AT" baseline="0" dirty="0" smtClean="0"/>
              <a:t> </a:t>
            </a:r>
            <a:r>
              <a:rPr lang="de-AT" baseline="0" dirty="0" err="1" smtClean="0"/>
              <a:t>next</a:t>
            </a:r>
            <a:r>
              <a:rPr lang="de-AT" baseline="0" dirty="0" smtClean="0"/>
              <a:t> </a:t>
            </a:r>
            <a:r>
              <a:rPr lang="de-AT" baseline="0" dirty="0" err="1" smtClean="0"/>
              <a:t>method</a:t>
            </a:r>
            <a:r>
              <a:rPr lang="de-AT" baseline="0" dirty="0" smtClean="0"/>
              <a:t> </a:t>
            </a:r>
            <a:r>
              <a:rPr lang="de-AT" baseline="0" dirty="0" err="1" smtClean="0"/>
              <a:t>is</a:t>
            </a:r>
            <a:r>
              <a:rPr lang="de-AT" baseline="0" dirty="0" smtClean="0"/>
              <a:t> </a:t>
            </a:r>
            <a:r>
              <a:rPr lang="de-AT" baseline="0" dirty="0" err="1" smtClean="0"/>
              <a:t>implemented</a:t>
            </a:r>
            <a:r>
              <a:rPr lang="de-AT" baseline="0" dirty="0" smtClean="0"/>
              <a:t> in </a:t>
            </a:r>
            <a:r>
              <a:rPr lang="de-AT" baseline="0" dirty="0" err="1" smtClean="0"/>
              <a:t>every</a:t>
            </a:r>
            <a:r>
              <a:rPr lang="de-AT" baseline="0" dirty="0" smtClean="0"/>
              <a:t> </a:t>
            </a:r>
            <a:r>
              <a:rPr lang="de-AT" baseline="0" dirty="0" err="1" smtClean="0"/>
              <a:t>state</a:t>
            </a:r>
            <a:r>
              <a:rPr lang="de-AT" baseline="0" dirty="0" smtClean="0"/>
              <a:t>, but </a:t>
            </a:r>
            <a:r>
              <a:rPr lang="de-AT" baseline="0" dirty="0" err="1" smtClean="0"/>
              <a:t>depending</a:t>
            </a:r>
            <a:r>
              <a:rPr lang="de-AT" baseline="0" dirty="0" smtClean="0"/>
              <a:t> on </a:t>
            </a:r>
            <a:r>
              <a:rPr lang="de-AT" baseline="0" dirty="0" err="1" smtClean="0"/>
              <a:t>the</a:t>
            </a:r>
            <a:r>
              <a:rPr lang="de-AT" baseline="0" dirty="0" smtClean="0"/>
              <a:t> </a:t>
            </a:r>
            <a:r>
              <a:rPr lang="de-AT" baseline="0" dirty="0" err="1" smtClean="0"/>
              <a:t>state</a:t>
            </a:r>
            <a:r>
              <a:rPr lang="de-AT" baseline="0" dirty="0" smtClean="0"/>
              <a:t>, </a:t>
            </a:r>
            <a:r>
              <a:rPr lang="de-AT" baseline="0" dirty="0" err="1" smtClean="0"/>
              <a:t>the</a:t>
            </a:r>
            <a:r>
              <a:rPr lang="de-AT" baseline="0" dirty="0" smtClean="0"/>
              <a:t> </a:t>
            </a:r>
            <a:r>
              <a:rPr lang="de-AT" baseline="0" dirty="0" err="1" smtClean="0"/>
              <a:t>next</a:t>
            </a:r>
            <a:r>
              <a:rPr lang="de-AT" baseline="0" dirty="0" smtClean="0"/>
              <a:t> </a:t>
            </a:r>
            <a:r>
              <a:rPr lang="de-AT" baseline="0" dirty="0" err="1" smtClean="0"/>
              <a:t>state</a:t>
            </a:r>
            <a:r>
              <a:rPr lang="de-AT" baseline="0" dirty="0" smtClean="0"/>
              <a:t> </a:t>
            </a:r>
            <a:r>
              <a:rPr lang="de-AT" baseline="0" dirty="0" err="1" smtClean="0"/>
              <a:t>is</a:t>
            </a:r>
            <a:r>
              <a:rPr lang="de-AT" baseline="0" dirty="0" smtClean="0"/>
              <a:t> </a:t>
            </a:r>
            <a:r>
              <a:rPr lang="de-AT" baseline="0" dirty="0" err="1" smtClean="0"/>
              <a:t>another</a:t>
            </a:r>
            <a:r>
              <a:rPr lang="de-AT" baseline="0" dirty="0" smtClean="0"/>
              <a:t> </a:t>
            </a:r>
            <a:r>
              <a:rPr lang="de-AT" baseline="0" dirty="0" err="1" smtClean="0"/>
              <a:t>one</a:t>
            </a:r>
            <a:r>
              <a:rPr lang="de-AT" baseline="0" dirty="0" smtClean="0"/>
              <a:t>.</a:t>
            </a:r>
          </a:p>
          <a:p>
            <a:r>
              <a:rPr lang="de-AT" baseline="0" dirty="0" smtClean="0"/>
              <a:t>Other </a:t>
            </a:r>
            <a:r>
              <a:rPr lang="de-AT" baseline="0" dirty="0" err="1" smtClean="0"/>
              <a:t>functions</a:t>
            </a:r>
            <a:r>
              <a:rPr lang="de-AT" baseline="0" dirty="0" smtClean="0"/>
              <a:t>, </a:t>
            </a:r>
            <a:r>
              <a:rPr lang="de-AT" baseline="0" dirty="0" err="1" smtClean="0"/>
              <a:t>like</a:t>
            </a:r>
            <a:r>
              <a:rPr lang="de-AT" baseline="0" dirty="0" smtClean="0"/>
              <a:t> </a:t>
            </a:r>
            <a:r>
              <a:rPr lang="de-AT" baseline="0" dirty="0" err="1" smtClean="0"/>
              <a:t>for</a:t>
            </a:r>
            <a:r>
              <a:rPr lang="de-AT" baseline="0" dirty="0" smtClean="0"/>
              <a:t> </a:t>
            </a:r>
            <a:r>
              <a:rPr lang="de-AT" baseline="0" dirty="0" err="1" smtClean="0"/>
              <a:t>instance</a:t>
            </a:r>
            <a:r>
              <a:rPr lang="de-AT" baseline="0" dirty="0" smtClean="0"/>
              <a:t> </a:t>
            </a:r>
            <a:r>
              <a:rPr lang="de-AT" baseline="0" dirty="0" err="1" smtClean="0"/>
              <a:t>the</a:t>
            </a:r>
            <a:r>
              <a:rPr lang="de-AT" baseline="0" dirty="0" smtClean="0"/>
              <a:t> </a:t>
            </a:r>
            <a:r>
              <a:rPr lang="de-AT" baseline="0" dirty="0" err="1" smtClean="0"/>
              <a:t>pay</a:t>
            </a:r>
            <a:r>
              <a:rPr lang="de-AT" baseline="0" dirty="0" smtClean="0"/>
              <a:t> </a:t>
            </a:r>
            <a:r>
              <a:rPr lang="de-AT" baseline="0" dirty="0" err="1" smtClean="0"/>
              <a:t>function</a:t>
            </a:r>
            <a:r>
              <a:rPr lang="de-AT" baseline="0" dirty="0" smtClean="0"/>
              <a:t>, </a:t>
            </a:r>
            <a:r>
              <a:rPr lang="de-AT" baseline="0" dirty="0" err="1" smtClean="0"/>
              <a:t>are</a:t>
            </a:r>
            <a:r>
              <a:rPr lang="de-AT" baseline="0" dirty="0" smtClean="0"/>
              <a:t> </a:t>
            </a:r>
            <a:r>
              <a:rPr lang="de-AT" baseline="0" dirty="0" err="1" smtClean="0"/>
              <a:t>only</a:t>
            </a:r>
            <a:r>
              <a:rPr lang="de-AT" baseline="0" dirty="0" smtClean="0"/>
              <a:t> </a:t>
            </a:r>
            <a:r>
              <a:rPr lang="de-AT" baseline="0" dirty="0" err="1" smtClean="0"/>
              <a:t>implemented</a:t>
            </a:r>
            <a:r>
              <a:rPr lang="de-AT" baseline="0" dirty="0" smtClean="0"/>
              <a:t> in </a:t>
            </a:r>
            <a:r>
              <a:rPr lang="de-AT" baseline="0" dirty="0" err="1" smtClean="0"/>
              <a:t>one</a:t>
            </a:r>
            <a:r>
              <a:rPr lang="de-AT" baseline="0" dirty="0" smtClean="0"/>
              <a:t> </a:t>
            </a:r>
            <a:r>
              <a:rPr lang="de-AT" baseline="0" dirty="0" err="1" smtClean="0"/>
              <a:t>state</a:t>
            </a:r>
            <a:r>
              <a:rPr lang="de-AT" baseline="0" dirty="0" smtClean="0"/>
              <a:t>.</a:t>
            </a:r>
          </a:p>
          <a:p>
            <a:r>
              <a:rPr lang="de-AT" baseline="0" dirty="0" err="1" smtClean="0"/>
              <a:t>Another</a:t>
            </a:r>
            <a:r>
              <a:rPr lang="de-AT" baseline="0" dirty="0" smtClean="0"/>
              <a:t> </a:t>
            </a:r>
            <a:r>
              <a:rPr lang="de-AT" baseline="0" dirty="0" err="1" smtClean="0"/>
              <a:t>advantage</a:t>
            </a:r>
            <a:r>
              <a:rPr lang="de-AT" baseline="0" dirty="0" smtClean="0"/>
              <a:t> </a:t>
            </a:r>
            <a:r>
              <a:rPr lang="de-AT" baseline="0" dirty="0" err="1" smtClean="0"/>
              <a:t>of</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state</a:t>
            </a:r>
            <a:r>
              <a:rPr lang="de-AT" baseline="0" dirty="0" smtClean="0"/>
              <a:t> </a:t>
            </a:r>
            <a:r>
              <a:rPr lang="de-AT" baseline="0" dirty="0" err="1" smtClean="0"/>
              <a:t>pattern</a:t>
            </a:r>
            <a:r>
              <a:rPr lang="de-AT" baseline="0" dirty="0" smtClean="0"/>
              <a:t> </a:t>
            </a:r>
            <a:r>
              <a:rPr lang="de-AT" baseline="0" dirty="0" err="1" smtClean="0"/>
              <a:t>is</a:t>
            </a:r>
            <a:r>
              <a:rPr lang="de-AT" baseline="0" dirty="0" smtClean="0"/>
              <a:t> </a:t>
            </a:r>
            <a:r>
              <a:rPr lang="de-AT" baseline="0" dirty="0" err="1" smtClean="0"/>
              <a:t>the</a:t>
            </a:r>
            <a:r>
              <a:rPr lang="de-AT" baseline="0" dirty="0" smtClean="0"/>
              <a:t> easy </a:t>
            </a:r>
            <a:r>
              <a:rPr lang="de-AT" baseline="0" dirty="0" err="1" smtClean="0"/>
              <a:t>way</a:t>
            </a:r>
            <a:r>
              <a:rPr lang="de-AT" baseline="0" dirty="0" smtClean="0"/>
              <a:t> </a:t>
            </a:r>
            <a:r>
              <a:rPr lang="de-AT" baseline="0" dirty="0" err="1" smtClean="0"/>
              <a:t>to</a:t>
            </a:r>
            <a:r>
              <a:rPr lang="de-AT" baseline="0" dirty="0" smtClean="0"/>
              <a:t> </a:t>
            </a:r>
            <a:r>
              <a:rPr lang="de-AT" baseline="0" dirty="0" err="1" smtClean="0"/>
              <a:t>create</a:t>
            </a:r>
            <a:r>
              <a:rPr lang="de-AT" baseline="0" dirty="0" smtClean="0"/>
              <a:t> </a:t>
            </a:r>
            <a:r>
              <a:rPr lang="de-AT" baseline="0" dirty="0" err="1" smtClean="0"/>
              <a:t>new</a:t>
            </a:r>
            <a:r>
              <a:rPr lang="de-AT" baseline="0" dirty="0" smtClean="0"/>
              <a:t> </a:t>
            </a:r>
            <a:r>
              <a:rPr lang="de-AT" baseline="0" dirty="0" err="1" smtClean="0"/>
              <a:t>states</a:t>
            </a:r>
            <a:r>
              <a:rPr lang="de-AT" baseline="0" dirty="0" smtClean="0"/>
              <a:t>. </a:t>
            </a:r>
            <a:r>
              <a:rPr lang="de-AT" baseline="0" dirty="0" err="1" smtClean="0"/>
              <a:t>You</a:t>
            </a:r>
            <a:r>
              <a:rPr lang="de-AT" baseline="0" dirty="0" smtClean="0"/>
              <a:t> </a:t>
            </a:r>
            <a:r>
              <a:rPr lang="de-AT" baseline="0" dirty="0" err="1" smtClean="0"/>
              <a:t>can</a:t>
            </a:r>
            <a:r>
              <a:rPr lang="de-AT" baseline="0" dirty="0" smtClean="0"/>
              <a:t> just </a:t>
            </a:r>
            <a:r>
              <a:rPr lang="de-AT" baseline="0" dirty="0" err="1" smtClean="0"/>
              <a:t>insert</a:t>
            </a:r>
            <a:r>
              <a:rPr lang="de-AT" baseline="0" dirty="0" smtClean="0"/>
              <a:t> a </a:t>
            </a:r>
            <a:r>
              <a:rPr lang="de-AT" baseline="0" dirty="0" err="1" smtClean="0"/>
              <a:t>new</a:t>
            </a:r>
            <a:r>
              <a:rPr lang="de-AT" baseline="0" dirty="0" smtClean="0"/>
              <a:t> </a:t>
            </a:r>
            <a:r>
              <a:rPr lang="de-AT" baseline="0" dirty="0" err="1" smtClean="0"/>
              <a:t>class</a:t>
            </a:r>
            <a:r>
              <a:rPr lang="de-AT" baseline="0" dirty="0" smtClean="0"/>
              <a:t> </a:t>
            </a:r>
            <a:r>
              <a:rPr lang="de-AT" baseline="0" dirty="0" err="1" smtClean="0"/>
              <a:t>and</a:t>
            </a:r>
            <a:r>
              <a:rPr lang="de-AT" baseline="0" dirty="0" smtClean="0"/>
              <a:t> link </a:t>
            </a:r>
            <a:r>
              <a:rPr lang="de-AT" baseline="0" dirty="0" err="1" smtClean="0"/>
              <a:t>it</a:t>
            </a:r>
            <a:r>
              <a:rPr lang="de-AT" baseline="0" dirty="0" smtClean="0"/>
              <a:t> </a:t>
            </a:r>
            <a:r>
              <a:rPr lang="de-AT" baseline="0" dirty="0" err="1" smtClean="0"/>
              <a:t>depending</a:t>
            </a:r>
            <a:r>
              <a:rPr lang="de-AT" baseline="0" dirty="0" smtClean="0"/>
              <a:t> on </a:t>
            </a:r>
            <a:r>
              <a:rPr lang="de-AT" baseline="0" dirty="0" err="1" smtClean="0"/>
              <a:t>the</a:t>
            </a:r>
            <a:r>
              <a:rPr lang="de-AT" baseline="0" dirty="0" smtClean="0"/>
              <a:t> </a:t>
            </a:r>
            <a:r>
              <a:rPr lang="de-AT" baseline="0" dirty="0" err="1" smtClean="0"/>
              <a:t>called</a:t>
            </a:r>
            <a:r>
              <a:rPr lang="de-AT" baseline="0" dirty="0" smtClean="0"/>
              <a:t> </a:t>
            </a:r>
            <a:r>
              <a:rPr lang="de-AT" baseline="0" dirty="0" err="1" smtClean="0"/>
              <a:t>functions</a:t>
            </a:r>
            <a:r>
              <a:rPr lang="de-AT" baseline="0" dirty="0" smtClean="0"/>
              <a:t> </a:t>
            </a:r>
            <a:r>
              <a:rPr lang="de-AT" baseline="0" dirty="0" err="1" smtClean="0"/>
              <a:t>together</a:t>
            </a:r>
            <a:r>
              <a:rPr lang="de-AT" baseline="0" dirty="0" smtClean="0"/>
              <a:t> </a:t>
            </a:r>
            <a:r>
              <a:rPr lang="de-AT" baseline="0" dirty="0" err="1" smtClean="0"/>
              <a:t>with</a:t>
            </a:r>
            <a:r>
              <a:rPr lang="de-AT" baseline="0" dirty="0" smtClean="0"/>
              <a:t> </a:t>
            </a:r>
            <a:r>
              <a:rPr lang="de-AT" baseline="0" dirty="0" err="1" smtClean="0"/>
              <a:t>the</a:t>
            </a:r>
            <a:r>
              <a:rPr lang="de-AT" baseline="0" dirty="0" smtClean="0"/>
              <a:t> </a:t>
            </a:r>
            <a:r>
              <a:rPr lang="de-AT" baseline="0" dirty="0" err="1" smtClean="0"/>
              <a:t>ither</a:t>
            </a:r>
            <a:r>
              <a:rPr lang="de-AT" baseline="0" dirty="0" smtClean="0"/>
              <a:t> </a:t>
            </a:r>
            <a:r>
              <a:rPr lang="de-AT" baseline="0" dirty="0" err="1" smtClean="0"/>
              <a:t>states</a:t>
            </a:r>
            <a:r>
              <a:rPr lang="de-AT" baseline="0" dirty="0" smtClean="0"/>
              <a:t>.</a:t>
            </a:r>
            <a:endParaRPr lang="de-AT" dirty="0"/>
          </a:p>
        </p:txBody>
      </p:sp>
      <p:sp>
        <p:nvSpPr>
          <p:cNvPr id="4" name="Foliennummernplatzhalter 3"/>
          <p:cNvSpPr>
            <a:spLocks noGrp="1"/>
          </p:cNvSpPr>
          <p:nvPr>
            <p:ph type="sldNum" sz="quarter" idx="10"/>
          </p:nvPr>
        </p:nvSpPr>
        <p:spPr/>
        <p:txBody>
          <a:bodyPr/>
          <a:lstStyle/>
          <a:p>
            <a:fld id="{0FCCB273-3FCC-4BAE-AC2F-A278774C5B5F}" type="slidenum">
              <a:rPr lang="de-AT" smtClean="0"/>
              <a:t>16</a:t>
            </a:fld>
            <a:endParaRPr lang="de-AT"/>
          </a:p>
        </p:txBody>
      </p:sp>
    </p:spTree>
    <p:extLst>
      <p:ext uri="{BB962C8B-B14F-4D97-AF65-F5344CB8AC3E}">
        <p14:creationId xmlns:p14="http://schemas.microsoft.com/office/powerpoint/2010/main" val="27908463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t>06.06.2012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t>06.06.2012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 durch Klicken hinzufügen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t>06.06.2012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456481" y="469490"/>
            <a:ext cx="8226720" cy="1143480"/>
          </a:xfrm>
        </p:spPr>
        <p:txBody>
          <a:bodyPr/>
          <a:lstStyle/>
          <a:p>
            <a:r>
              <a:rPr lang="de-DE" smtClean="0"/>
              <a:t>Titelmasterformat durch Klicken bearbeiten</a:t>
            </a:r>
            <a:endParaRPr lang="en-GB"/>
          </a:p>
        </p:txBody>
      </p:sp>
      <p:sp>
        <p:nvSpPr>
          <p:cNvPr id="3" name="Datumsplatzhalter 2"/>
          <p:cNvSpPr>
            <a:spLocks noGrp="1"/>
          </p:cNvSpPr>
          <p:nvPr>
            <p:ph type="dt" idx="10"/>
          </p:nvPr>
        </p:nvSpPr>
        <p:spPr>
          <a:xfrm>
            <a:off x="456481" y="6247376"/>
            <a:ext cx="2128320" cy="470930"/>
          </a:xfrm>
        </p:spPr>
        <p:txBody>
          <a:bodyPr/>
          <a:lstStyle>
            <a:lvl1pPr>
              <a:defRPr/>
            </a:lvl1pPr>
          </a:lstStyle>
          <a:p>
            <a:endParaRPr lang="de-DE"/>
          </a:p>
        </p:txBody>
      </p:sp>
      <p:sp>
        <p:nvSpPr>
          <p:cNvPr id="4" name="Fußzeilenplatzhalter 3"/>
          <p:cNvSpPr>
            <a:spLocks noGrp="1"/>
          </p:cNvSpPr>
          <p:nvPr>
            <p:ph type="ftr" idx="11"/>
          </p:nvPr>
        </p:nvSpPr>
        <p:spPr>
          <a:xfrm>
            <a:off x="3127680" y="6247376"/>
            <a:ext cx="2897280" cy="470930"/>
          </a:xfrm>
        </p:spPr>
        <p:txBody>
          <a:bodyPr/>
          <a:lstStyle>
            <a:lvl1pPr>
              <a:defRPr/>
            </a:lvl1pPr>
          </a:lstStyle>
          <a:p>
            <a:endParaRPr lang="de-DE"/>
          </a:p>
        </p:txBody>
      </p:sp>
      <p:sp>
        <p:nvSpPr>
          <p:cNvPr id="5" name="Foliennummernplatzhalter 4"/>
          <p:cNvSpPr>
            <a:spLocks noGrp="1"/>
          </p:cNvSpPr>
          <p:nvPr>
            <p:ph type="sldNum" idx="12"/>
          </p:nvPr>
        </p:nvSpPr>
        <p:spPr>
          <a:xfrm>
            <a:off x="6556321" y="6247376"/>
            <a:ext cx="2128320" cy="470930"/>
          </a:xfrm>
        </p:spPr>
        <p:txBody>
          <a:bodyPr/>
          <a:lstStyle>
            <a:lvl1pPr>
              <a:defRPr/>
            </a:lvl1pPr>
          </a:lstStyle>
          <a:p>
            <a:fld id="{AAEB435E-0D0C-43CA-8E2E-CBED54098038}" type="slidenum">
              <a:rPr lang="de-DE"/>
              <a:pPr/>
              <a:t>‹Nr.›</a:t>
            </a:fld>
            <a:endParaRPr lang="de-DE"/>
          </a:p>
        </p:txBody>
      </p:sp>
    </p:spTree>
    <p:extLst>
      <p:ext uri="{BB962C8B-B14F-4D97-AF65-F5344CB8AC3E}">
        <p14:creationId xmlns:p14="http://schemas.microsoft.com/office/powerpoint/2010/main" val="1793061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t>06.06.2012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p:txBody>
          <a:bodyPr/>
          <a:lstStyle/>
          <a:p>
            <a:fld id="{1BA50D42-C9CD-4801-B293-61D1F53EC57E}" type="datetimeFigureOut">
              <a:rPr lang="de-DE" smtClean="0"/>
              <a:t>06.06.2012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1BA50D42-C9CD-4801-B293-61D1F53EC57E}" type="datetimeFigureOut">
              <a:rPr lang="de-DE" smtClean="0"/>
              <a:t>06.06.2012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1BA50D42-C9CD-4801-B293-61D1F53EC57E}" type="datetimeFigureOut">
              <a:rPr lang="de-DE" smtClean="0"/>
              <a:t>06.06.2012</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1BA50D42-C9CD-4801-B293-61D1F53EC57E}" type="datetimeFigureOut">
              <a:rPr lang="de-DE" smtClean="0"/>
              <a:t>06.06.2012</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1BA50D42-C9CD-4801-B293-61D1F53EC57E}" type="datetimeFigureOut">
              <a:rPr lang="de-DE" smtClean="0"/>
              <a:t>06.06.2012</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1BA50D42-C9CD-4801-B293-61D1F53EC57E}" type="datetimeFigureOut">
              <a:rPr lang="de-DE" smtClean="0"/>
              <a:t>06.06.2012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1BA50D42-C9CD-4801-B293-61D1F53EC57E}" type="datetimeFigureOut">
              <a:rPr lang="de-DE" smtClean="0"/>
              <a:t>06.06.2012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A50D42-C9CD-4801-B293-61D1F53EC57E}" type="datetimeFigureOut">
              <a:rPr lang="de-DE" smtClean="0"/>
              <a:t>06.06.2012</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6AE60A-B69C-4790-82F7-3882EDF23186}" type="slidenum">
              <a:rPr lang="de-DE" smtClean="0"/>
              <a:t>‹Nr.›</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AT" dirty="0" err="1" smtClean="0"/>
              <a:t>Roomanizer</a:t>
            </a:r>
            <a:endParaRPr lang="en-GB" dirty="0"/>
          </a:p>
        </p:txBody>
      </p:sp>
      <p:sp>
        <p:nvSpPr>
          <p:cNvPr id="3" name="Untertitel 2"/>
          <p:cNvSpPr>
            <a:spLocks noGrp="1"/>
          </p:cNvSpPr>
          <p:nvPr>
            <p:ph type="subTitle" idx="1"/>
          </p:nvPr>
        </p:nvSpPr>
        <p:spPr/>
        <p:txBody>
          <a:bodyPr/>
          <a:lstStyle/>
          <a:p>
            <a:r>
              <a:rPr lang="de-AT" dirty="0" smtClean="0"/>
              <a:t>Technical </a:t>
            </a:r>
            <a:r>
              <a:rPr lang="de-AT" dirty="0" err="1" smtClean="0"/>
              <a:t>Presentation</a:t>
            </a:r>
            <a:endParaRPr lang="en-GB" dirty="0"/>
          </a:p>
        </p:txBody>
      </p:sp>
    </p:spTree>
    <p:extLst>
      <p:ext uri="{BB962C8B-B14F-4D97-AF65-F5344CB8AC3E}">
        <p14:creationId xmlns:p14="http://schemas.microsoft.com/office/powerpoint/2010/main" val="17147515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Mapping </a:t>
            </a:r>
            <a:r>
              <a:rPr lang="de-DE" dirty="0" err="1" smtClean="0"/>
              <a:t>done</a:t>
            </a:r>
            <a:r>
              <a:rPr lang="de-DE" dirty="0" smtClean="0"/>
              <a:t> </a:t>
            </a:r>
            <a:r>
              <a:rPr lang="de-DE" dirty="0" err="1" smtClean="0"/>
              <a:t>by</a:t>
            </a:r>
            <a:r>
              <a:rPr lang="de-DE" dirty="0" smtClean="0"/>
              <a:t> </a:t>
            </a:r>
            <a:r>
              <a:rPr lang="de-DE" dirty="0" err="1" smtClean="0"/>
              <a:t>Annotations</a:t>
            </a:r>
            <a:endParaRPr lang="de-DE" dirty="0"/>
          </a:p>
        </p:txBody>
      </p:sp>
      <p:sp>
        <p:nvSpPr>
          <p:cNvPr id="3" name="Inhaltsplatzhalter 2"/>
          <p:cNvSpPr>
            <a:spLocks noGrp="1"/>
          </p:cNvSpPr>
          <p:nvPr>
            <p:ph idx="1"/>
          </p:nvPr>
        </p:nvSpPr>
        <p:spPr/>
        <p:txBody>
          <a:bodyPr/>
          <a:lstStyle/>
          <a:p>
            <a:r>
              <a:rPr lang="en-GB" dirty="0" smtClean="0"/>
              <a:t>Annotations are able to describe all configurations of a database-table</a:t>
            </a:r>
          </a:p>
          <a:p>
            <a:r>
              <a:rPr lang="en-GB" dirty="0" smtClean="0"/>
              <a:t>Faster than xml-mapping</a:t>
            </a:r>
            <a:endParaRPr lang="en-GB" dirty="0"/>
          </a:p>
        </p:txBody>
      </p:sp>
    </p:spTree>
    <p:extLst>
      <p:ext uri="{BB962C8B-B14F-4D97-AF65-F5344CB8AC3E}">
        <p14:creationId xmlns:p14="http://schemas.microsoft.com/office/powerpoint/2010/main" val="29580868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Advantages </a:t>
            </a:r>
            <a:r>
              <a:rPr lang="de-DE" dirty="0" err="1" smtClean="0"/>
              <a:t>of</a:t>
            </a:r>
            <a:r>
              <a:rPr lang="de-DE" dirty="0" smtClean="0"/>
              <a:t> </a:t>
            </a:r>
            <a:r>
              <a:rPr lang="de-DE" dirty="0" err="1" smtClean="0"/>
              <a:t>Hibernate</a:t>
            </a:r>
            <a:endParaRPr lang="de-DE" dirty="0"/>
          </a:p>
        </p:txBody>
      </p:sp>
      <p:sp>
        <p:nvSpPr>
          <p:cNvPr id="3" name="Inhaltsplatzhalter 2"/>
          <p:cNvSpPr>
            <a:spLocks noGrp="1"/>
          </p:cNvSpPr>
          <p:nvPr>
            <p:ph idx="1"/>
          </p:nvPr>
        </p:nvSpPr>
        <p:spPr/>
        <p:txBody>
          <a:bodyPr/>
          <a:lstStyle/>
          <a:p>
            <a:r>
              <a:rPr lang="en-GB" dirty="0" smtClean="0"/>
              <a:t>Materializing and Dematerializing is done by Hibernate internally</a:t>
            </a:r>
          </a:p>
          <a:p>
            <a:r>
              <a:rPr lang="en-GB" dirty="0" smtClean="0"/>
              <a:t>Caching of database-objects done internally</a:t>
            </a:r>
          </a:p>
          <a:p>
            <a:r>
              <a:rPr lang="de-DE" dirty="0" smtClean="0"/>
              <a:t>A</a:t>
            </a:r>
            <a:r>
              <a:rPr lang="en-GB" dirty="0" err="1" smtClean="0"/>
              <a:t>ble</a:t>
            </a:r>
            <a:r>
              <a:rPr lang="en-GB" dirty="0" smtClean="0"/>
              <a:t> to map inheritance</a:t>
            </a:r>
          </a:p>
          <a:p>
            <a:r>
              <a:rPr lang="en-GB" dirty="0" smtClean="0"/>
              <a:t>HQL or </a:t>
            </a:r>
            <a:r>
              <a:rPr lang="en-GB" dirty="0"/>
              <a:t>c</a:t>
            </a:r>
            <a:r>
              <a:rPr lang="en-GB" dirty="0" smtClean="0"/>
              <a:t>riteria queries</a:t>
            </a:r>
          </a:p>
        </p:txBody>
      </p:sp>
    </p:spTree>
    <p:extLst>
      <p:ext uri="{BB962C8B-B14F-4D97-AF65-F5344CB8AC3E}">
        <p14:creationId xmlns:p14="http://schemas.microsoft.com/office/powerpoint/2010/main" val="2340956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err="1" smtClean="0"/>
              <a:t>Hibernate</a:t>
            </a:r>
            <a:r>
              <a:rPr lang="de-DE" dirty="0" smtClean="0"/>
              <a:t> </a:t>
            </a:r>
            <a:r>
              <a:rPr lang="de-DE" dirty="0" err="1" smtClean="0"/>
              <a:t>and</a:t>
            </a:r>
            <a:r>
              <a:rPr lang="de-DE" dirty="0" smtClean="0"/>
              <a:t> </a:t>
            </a:r>
            <a:r>
              <a:rPr lang="de-DE" dirty="0" err="1" smtClean="0"/>
              <a:t>database</a:t>
            </a:r>
            <a:r>
              <a:rPr lang="de-DE" dirty="0" smtClean="0"/>
              <a:t>-transactions</a:t>
            </a:r>
            <a:endParaRPr lang="de-DE" dirty="0"/>
          </a:p>
        </p:txBody>
      </p:sp>
      <p:sp>
        <p:nvSpPr>
          <p:cNvPr id="3" name="Inhaltsplatzhalter 2"/>
          <p:cNvSpPr>
            <a:spLocks noGrp="1"/>
          </p:cNvSpPr>
          <p:nvPr>
            <p:ph idx="1"/>
          </p:nvPr>
        </p:nvSpPr>
        <p:spPr/>
        <p:txBody>
          <a:bodyPr/>
          <a:lstStyle/>
          <a:p>
            <a:r>
              <a:rPr lang="de-DE" dirty="0" err="1" smtClean="0"/>
              <a:t>Hibernate</a:t>
            </a:r>
            <a:r>
              <a:rPr lang="de-DE" dirty="0"/>
              <a:t> </a:t>
            </a:r>
            <a:r>
              <a:rPr lang="de-DE" dirty="0" err="1" smtClean="0"/>
              <a:t>is</a:t>
            </a:r>
            <a:r>
              <a:rPr lang="de-DE" dirty="0" smtClean="0"/>
              <a:t> </a:t>
            </a:r>
            <a:r>
              <a:rPr lang="de-DE" dirty="0" err="1" smtClean="0"/>
              <a:t>able</a:t>
            </a:r>
            <a:r>
              <a:rPr lang="de-DE" dirty="0" smtClean="0"/>
              <a:t> </a:t>
            </a:r>
            <a:r>
              <a:rPr lang="de-DE" dirty="0" err="1" smtClean="0"/>
              <a:t>to</a:t>
            </a:r>
            <a:r>
              <a:rPr lang="de-DE" dirty="0" smtClean="0"/>
              <a:t> do </a:t>
            </a:r>
            <a:r>
              <a:rPr lang="de-DE" dirty="0" err="1" smtClean="0"/>
              <a:t>transactions</a:t>
            </a:r>
            <a:endParaRPr lang="de-DE" dirty="0" smtClean="0"/>
          </a:p>
          <a:p>
            <a:r>
              <a:rPr lang="de-DE" dirty="0" smtClean="0"/>
              <a:t>Advantages:</a:t>
            </a:r>
          </a:p>
          <a:p>
            <a:pPr lvl="1"/>
            <a:r>
              <a:rPr lang="de-DE" dirty="0"/>
              <a:t>U</a:t>
            </a:r>
            <a:r>
              <a:rPr lang="de-DE" dirty="0" smtClean="0"/>
              <a:t>nits </a:t>
            </a:r>
            <a:r>
              <a:rPr lang="de-DE" dirty="0" err="1" smtClean="0"/>
              <a:t>of</a:t>
            </a:r>
            <a:r>
              <a:rPr lang="de-DE" dirty="0" smtClean="0"/>
              <a:t> </a:t>
            </a:r>
            <a:r>
              <a:rPr lang="de-DE" dirty="0" err="1" smtClean="0"/>
              <a:t>work</a:t>
            </a:r>
            <a:r>
              <a:rPr lang="de-DE" dirty="0" smtClean="0"/>
              <a:t> </a:t>
            </a:r>
            <a:r>
              <a:rPr lang="de-DE" dirty="0" err="1" smtClean="0"/>
              <a:t>for</a:t>
            </a:r>
            <a:r>
              <a:rPr lang="de-DE" dirty="0" smtClean="0"/>
              <a:t> persistent </a:t>
            </a:r>
            <a:r>
              <a:rPr lang="de-DE" dirty="0" err="1" smtClean="0"/>
              <a:t>data</a:t>
            </a:r>
            <a:endParaRPr lang="de-DE" dirty="0" smtClean="0"/>
          </a:p>
          <a:p>
            <a:pPr lvl="1"/>
            <a:r>
              <a:rPr lang="de-DE" dirty="0" err="1" smtClean="0"/>
              <a:t>Hibernate</a:t>
            </a:r>
            <a:r>
              <a:rPr lang="de-DE" dirty="0" smtClean="0"/>
              <a:t>-transaction </a:t>
            </a:r>
            <a:r>
              <a:rPr lang="de-DE" dirty="0" err="1" smtClean="0"/>
              <a:t>able</a:t>
            </a:r>
            <a:r>
              <a:rPr lang="de-DE" dirty="0" smtClean="0"/>
              <a:t> </a:t>
            </a:r>
            <a:r>
              <a:rPr lang="de-DE" dirty="0" err="1" smtClean="0"/>
              <a:t>to</a:t>
            </a:r>
            <a:r>
              <a:rPr lang="de-DE" dirty="0" smtClean="0"/>
              <a:t> </a:t>
            </a:r>
            <a:r>
              <a:rPr lang="de-DE" dirty="0" err="1" smtClean="0"/>
              <a:t>rollback</a:t>
            </a:r>
            <a:endParaRPr lang="de-DE" dirty="0" smtClean="0"/>
          </a:p>
          <a:p>
            <a:pPr lvl="1"/>
            <a:r>
              <a:rPr lang="de-DE" dirty="0" err="1" smtClean="0"/>
              <a:t>Keeps</a:t>
            </a:r>
            <a:r>
              <a:rPr lang="de-DE" dirty="0" smtClean="0"/>
              <a:t> </a:t>
            </a:r>
            <a:r>
              <a:rPr lang="de-DE" dirty="0" err="1" smtClean="0"/>
              <a:t>database</a:t>
            </a:r>
            <a:r>
              <a:rPr lang="de-DE" dirty="0" smtClean="0"/>
              <a:t> persistent</a:t>
            </a:r>
            <a:endParaRPr lang="de-DE" dirty="0"/>
          </a:p>
        </p:txBody>
      </p:sp>
    </p:spTree>
    <p:extLst>
      <p:ext uri="{BB962C8B-B14F-4D97-AF65-F5344CB8AC3E}">
        <p14:creationId xmlns:p14="http://schemas.microsoft.com/office/powerpoint/2010/main" val="41446848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611560" y="476672"/>
            <a:ext cx="7772400" cy="1470025"/>
          </a:xfrm>
        </p:spPr>
        <p:txBody>
          <a:bodyPr/>
          <a:lstStyle/>
          <a:p>
            <a:r>
              <a:rPr lang="de-AT" dirty="0" smtClean="0"/>
              <a:t>Dynamic Mapper</a:t>
            </a:r>
            <a:endParaRPr lang="de-AT" dirty="0"/>
          </a:p>
        </p:txBody>
      </p:sp>
      <p:sp>
        <p:nvSpPr>
          <p:cNvPr id="4" name="Rechteck 3"/>
          <p:cNvSpPr/>
          <p:nvPr/>
        </p:nvSpPr>
        <p:spPr>
          <a:xfrm>
            <a:off x="1247020" y="1916832"/>
            <a:ext cx="6696744" cy="864096"/>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de-AT" sz="2800" dirty="0" err="1" smtClean="0"/>
              <a:t>Persistence</a:t>
            </a:r>
            <a:r>
              <a:rPr lang="de-AT" sz="2800" dirty="0" smtClean="0"/>
              <a:t> Layer</a:t>
            </a:r>
            <a:endParaRPr lang="de-AT" dirty="0"/>
          </a:p>
        </p:txBody>
      </p:sp>
      <p:sp>
        <p:nvSpPr>
          <p:cNvPr id="6" name="Rechteck 5"/>
          <p:cNvSpPr/>
          <p:nvPr/>
        </p:nvSpPr>
        <p:spPr>
          <a:xfrm>
            <a:off x="1268206" y="5013176"/>
            <a:ext cx="6696744" cy="864096"/>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de-AT" sz="2800" dirty="0" smtClean="0"/>
              <a:t>Database Layer</a:t>
            </a:r>
            <a:endParaRPr lang="de-AT" dirty="0"/>
          </a:p>
        </p:txBody>
      </p:sp>
      <p:sp>
        <p:nvSpPr>
          <p:cNvPr id="7" name="Rechteck 6"/>
          <p:cNvSpPr/>
          <p:nvPr/>
        </p:nvSpPr>
        <p:spPr>
          <a:xfrm>
            <a:off x="2699792" y="3645024"/>
            <a:ext cx="3816424" cy="50405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de-AT" sz="2800" b="1" dirty="0" smtClean="0"/>
              <a:t>Mapper</a:t>
            </a:r>
            <a:endParaRPr lang="de-AT" sz="2800" b="1" dirty="0"/>
          </a:p>
        </p:txBody>
      </p:sp>
      <p:cxnSp>
        <p:nvCxnSpPr>
          <p:cNvPr id="14" name="Gerade Verbindung mit Pfeil 13"/>
          <p:cNvCxnSpPr/>
          <p:nvPr/>
        </p:nvCxnSpPr>
        <p:spPr>
          <a:xfrm>
            <a:off x="4716016" y="2780928"/>
            <a:ext cx="0" cy="864096"/>
          </a:xfrm>
          <a:prstGeom prst="straightConnector1">
            <a:avLst/>
          </a:prstGeom>
          <a:ln w="63500">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23" name="Gerade Verbindung mit Pfeil 22"/>
          <p:cNvCxnSpPr/>
          <p:nvPr/>
        </p:nvCxnSpPr>
        <p:spPr>
          <a:xfrm>
            <a:off x="4716016" y="4149080"/>
            <a:ext cx="0" cy="864096"/>
          </a:xfrm>
          <a:prstGeom prst="straightConnector1">
            <a:avLst/>
          </a:prstGeom>
          <a:ln w="63500">
            <a:headEnd type="arrow" w="med" len="sm"/>
            <a:tailEnd type="arrow"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21304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Dynamic Mapper</a:t>
            </a:r>
            <a:endParaRPr lang="de-AT" dirty="0"/>
          </a:p>
        </p:txBody>
      </p:sp>
      <p:sp>
        <p:nvSpPr>
          <p:cNvPr id="3" name="Inhaltsplatzhalter 2"/>
          <p:cNvSpPr>
            <a:spLocks noGrp="1"/>
          </p:cNvSpPr>
          <p:nvPr>
            <p:ph idx="1"/>
          </p:nvPr>
        </p:nvSpPr>
        <p:spPr/>
        <p:txBody>
          <a:bodyPr/>
          <a:lstStyle/>
          <a:p>
            <a:pPr marL="0" indent="0">
              <a:buNone/>
            </a:pPr>
            <a:r>
              <a:rPr lang="en-GB" dirty="0" smtClean="0"/>
              <a:t>Benefits:</a:t>
            </a:r>
          </a:p>
          <a:p>
            <a:r>
              <a:rPr lang="en-GB" dirty="0" smtClean="0"/>
              <a:t>Independent from Database Layer</a:t>
            </a:r>
          </a:p>
          <a:p>
            <a:r>
              <a:rPr lang="en-GB" dirty="0" smtClean="0"/>
              <a:t>One Mapper for all classes.</a:t>
            </a:r>
          </a:p>
          <a:p>
            <a:r>
              <a:rPr lang="en-GB" dirty="0" smtClean="0"/>
              <a:t>Uses Reflection</a:t>
            </a:r>
            <a:endParaRPr lang="en-GB" dirty="0"/>
          </a:p>
        </p:txBody>
      </p:sp>
    </p:spTree>
    <p:extLst>
      <p:ext uri="{BB962C8B-B14F-4D97-AF65-F5344CB8AC3E}">
        <p14:creationId xmlns:p14="http://schemas.microsoft.com/office/powerpoint/2010/main" val="4436301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Dynamic Mapper</a:t>
            </a:r>
            <a:endParaRPr lang="de-AT" dirty="0"/>
          </a:p>
        </p:txBody>
      </p:sp>
      <p:sp>
        <p:nvSpPr>
          <p:cNvPr id="3" name="Inhaltsplatzhalter 2"/>
          <p:cNvSpPr>
            <a:spLocks noGrp="1"/>
          </p:cNvSpPr>
          <p:nvPr>
            <p:ph idx="1"/>
          </p:nvPr>
        </p:nvSpPr>
        <p:spPr/>
        <p:txBody>
          <a:bodyPr/>
          <a:lstStyle/>
          <a:p>
            <a:pPr marL="0" indent="0">
              <a:buNone/>
            </a:pPr>
            <a:r>
              <a:rPr lang="de-AT" dirty="0" err="1" smtClean="0"/>
              <a:t>Pitfalls</a:t>
            </a:r>
            <a:r>
              <a:rPr lang="de-AT" dirty="0" smtClean="0"/>
              <a:t> &amp; </a:t>
            </a:r>
            <a:r>
              <a:rPr lang="de-AT" dirty="0" err="1" smtClean="0"/>
              <a:t>Requirements</a:t>
            </a:r>
            <a:endParaRPr lang="de-AT" dirty="0"/>
          </a:p>
          <a:p>
            <a:r>
              <a:rPr lang="de-AT" sz="2800" dirty="0" err="1" smtClean="0"/>
              <a:t>Naming</a:t>
            </a:r>
            <a:r>
              <a:rPr lang="de-AT" sz="2800" dirty="0" smtClean="0"/>
              <a:t> </a:t>
            </a:r>
            <a:r>
              <a:rPr lang="de-AT" sz="2800" dirty="0" err="1" smtClean="0"/>
              <a:t>convention</a:t>
            </a:r>
            <a:r>
              <a:rPr lang="de-AT" sz="2800" dirty="0" smtClean="0"/>
              <a:t> </a:t>
            </a:r>
            <a:r>
              <a:rPr lang="de-AT" sz="2800" dirty="0" err="1" smtClean="0"/>
              <a:t>for</a:t>
            </a:r>
            <a:r>
              <a:rPr lang="de-AT" sz="2800" dirty="0" smtClean="0"/>
              <a:t> </a:t>
            </a:r>
            <a:r>
              <a:rPr lang="de-AT" sz="2800" dirty="0" err="1" smtClean="0"/>
              <a:t>class</a:t>
            </a:r>
            <a:r>
              <a:rPr lang="de-AT" sz="2800" dirty="0" smtClean="0"/>
              <a:t> </a:t>
            </a:r>
            <a:r>
              <a:rPr lang="de-AT" sz="2800" dirty="0" err="1" smtClean="0"/>
              <a:t>and</a:t>
            </a:r>
            <a:r>
              <a:rPr lang="de-AT" sz="2800" dirty="0" smtClean="0"/>
              <a:t> </a:t>
            </a:r>
            <a:r>
              <a:rPr lang="de-AT" sz="2800" dirty="0" err="1" smtClean="0"/>
              <a:t>method</a:t>
            </a:r>
            <a:r>
              <a:rPr lang="de-AT" sz="2800" dirty="0" smtClean="0"/>
              <a:t> </a:t>
            </a:r>
            <a:r>
              <a:rPr lang="de-AT" sz="2800" dirty="0" err="1" smtClean="0"/>
              <a:t>names</a:t>
            </a:r>
            <a:endParaRPr lang="de-AT" sz="2800" dirty="0" smtClean="0"/>
          </a:p>
          <a:p>
            <a:r>
              <a:rPr lang="de-AT" sz="2800" dirty="0" smtClean="0"/>
              <a:t>Mapping </a:t>
            </a:r>
            <a:r>
              <a:rPr lang="de-AT" sz="2800" dirty="0" err="1" smtClean="0"/>
              <a:t>circle</a:t>
            </a:r>
            <a:r>
              <a:rPr lang="de-AT" sz="2800" dirty="0" smtClean="0"/>
              <a:t>, </a:t>
            </a:r>
            <a:r>
              <a:rPr lang="de-AT" sz="2800" dirty="0" err="1" smtClean="0"/>
              <a:t>if</a:t>
            </a:r>
            <a:r>
              <a:rPr lang="de-AT" sz="2800" dirty="0" smtClean="0"/>
              <a:t> an </a:t>
            </a:r>
            <a:r>
              <a:rPr lang="de-AT" sz="2800" dirty="0" err="1" smtClean="0"/>
              <a:t>object</a:t>
            </a:r>
            <a:r>
              <a:rPr lang="de-AT" sz="2800" dirty="0" smtClean="0"/>
              <a:t> </a:t>
            </a:r>
            <a:r>
              <a:rPr lang="de-AT" sz="2800" dirty="0" err="1" smtClean="0"/>
              <a:t>from</a:t>
            </a:r>
            <a:r>
              <a:rPr lang="de-AT" sz="2800" dirty="0" smtClean="0"/>
              <a:t> </a:t>
            </a:r>
            <a:r>
              <a:rPr lang="de-AT" sz="2800" dirty="0" err="1" smtClean="0"/>
              <a:t>us</a:t>
            </a:r>
            <a:r>
              <a:rPr lang="de-AT" sz="2800" dirty="0" smtClean="0"/>
              <a:t> </a:t>
            </a:r>
            <a:r>
              <a:rPr lang="de-AT" sz="2800" dirty="0" err="1" smtClean="0"/>
              <a:t>holds</a:t>
            </a:r>
            <a:r>
              <a:rPr lang="de-AT" sz="2800" dirty="0" smtClean="0"/>
              <a:t> </a:t>
            </a:r>
            <a:r>
              <a:rPr lang="de-AT" sz="2800" dirty="0" err="1" smtClean="0"/>
              <a:t>another</a:t>
            </a:r>
            <a:r>
              <a:rPr lang="de-AT" sz="2800" dirty="0" smtClean="0"/>
              <a:t>.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3717032"/>
            <a:ext cx="8211260" cy="1872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81824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State Pattern</a:t>
            </a:r>
            <a:endParaRPr lang="de-AT" dirty="0"/>
          </a:p>
        </p:txBody>
      </p:sp>
      <p:sp>
        <p:nvSpPr>
          <p:cNvPr id="3" name="Inhaltsplatzhalter 2"/>
          <p:cNvSpPr>
            <a:spLocks noGrp="1"/>
          </p:cNvSpPr>
          <p:nvPr>
            <p:ph sz="half" idx="1"/>
          </p:nvPr>
        </p:nvSpPr>
        <p:spPr>
          <a:xfrm>
            <a:off x="457200" y="1600200"/>
            <a:ext cx="8075240" cy="4525963"/>
          </a:xfrm>
        </p:spPr>
        <p:txBody>
          <a:bodyPr>
            <a:normAutofit/>
          </a:bodyPr>
          <a:lstStyle/>
          <a:p>
            <a:r>
              <a:rPr lang="de-AT" dirty="0" err="1" smtClean="0"/>
              <a:t>Used</a:t>
            </a:r>
            <a:r>
              <a:rPr lang="de-AT" dirty="0" smtClean="0"/>
              <a:t> in </a:t>
            </a:r>
            <a:r>
              <a:rPr lang="de-AT" dirty="0" err="1" smtClean="0"/>
              <a:t>use</a:t>
            </a:r>
            <a:r>
              <a:rPr lang="de-AT" dirty="0" smtClean="0"/>
              <a:t> </a:t>
            </a:r>
            <a:r>
              <a:rPr lang="de-AT" dirty="0" err="1" smtClean="0"/>
              <a:t>case</a:t>
            </a:r>
            <a:r>
              <a:rPr lang="de-AT" dirty="0" smtClean="0"/>
              <a:t> </a:t>
            </a:r>
            <a:r>
              <a:rPr lang="de-AT" dirty="0" err="1" smtClean="0"/>
              <a:t>controllers</a:t>
            </a:r>
            <a:endParaRPr lang="de-AT" dirty="0" smtClean="0"/>
          </a:p>
          <a:p>
            <a:r>
              <a:rPr lang="de-AT" dirty="0" err="1" smtClean="0"/>
              <a:t>One</a:t>
            </a:r>
            <a:r>
              <a:rPr lang="de-AT" dirty="0" smtClean="0"/>
              <a:t> </a:t>
            </a:r>
            <a:r>
              <a:rPr lang="de-AT" dirty="0" err="1" smtClean="0"/>
              <a:t>state</a:t>
            </a:r>
            <a:r>
              <a:rPr lang="de-AT" dirty="0" smtClean="0"/>
              <a:t> per </a:t>
            </a:r>
            <a:r>
              <a:rPr lang="de-AT" dirty="0" err="1" smtClean="0"/>
              <a:t>step</a:t>
            </a:r>
            <a:endParaRPr lang="de-AT" dirty="0" smtClean="0"/>
          </a:p>
          <a:p>
            <a:r>
              <a:rPr lang="de-AT" dirty="0" err="1" smtClean="0"/>
              <a:t>Always</a:t>
            </a:r>
            <a:r>
              <a:rPr lang="de-AT" dirty="0" smtClean="0"/>
              <a:t> </a:t>
            </a:r>
            <a:r>
              <a:rPr lang="de-AT" dirty="0" err="1" smtClean="0"/>
              <a:t>the</a:t>
            </a:r>
            <a:r>
              <a:rPr lang="de-AT" dirty="0" smtClean="0"/>
              <a:t> same </a:t>
            </a:r>
            <a:r>
              <a:rPr lang="de-AT" dirty="0" err="1" smtClean="0"/>
              <a:t>controller</a:t>
            </a:r>
            <a:endParaRPr lang="de-AT" dirty="0" smtClean="0"/>
          </a:p>
          <a:p>
            <a:r>
              <a:rPr lang="de-AT" dirty="0" smtClean="0"/>
              <a:t>Different implementations</a:t>
            </a:r>
          </a:p>
          <a:p>
            <a:pPr lvl="1"/>
            <a:r>
              <a:rPr lang="de-AT" sz="2800" dirty="0" err="1" smtClean="0"/>
              <a:t>next</a:t>
            </a:r>
            <a:r>
              <a:rPr lang="de-AT" sz="2800" dirty="0" smtClean="0"/>
              <a:t>() </a:t>
            </a:r>
            <a:r>
              <a:rPr lang="de-AT" sz="2800" dirty="0" err="1" smtClean="0"/>
              <a:t>goes</a:t>
            </a:r>
            <a:r>
              <a:rPr lang="de-AT" sz="2800" dirty="0" smtClean="0"/>
              <a:t> on </a:t>
            </a:r>
            <a:r>
              <a:rPr lang="de-AT" sz="2800" dirty="0" err="1" smtClean="0"/>
              <a:t>to</a:t>
            </a:r>
            <a:r>
              <a:rPr lang="de-AT" sz="2800" dirty="0" smtClean="0"/>
              <a:t> </a:t>
            </a:r>
            <a:r>
              <a:rPr lang="de-AT" sz="2800" dirty="0" err="1" smtClean="0"/>
              <a:t>the</a:t>
            </a:r>
            <a:r>
              <a:rPr lang="de-AT" sz="2800" dirty="0" smtClean="0"/>
              <a:t> </a:t>
            </a:r>
            <a:r>
              <a:rPr lang="de-AT" sz="2800" dirty="0" err="1" smtClean="0"/>
              <a:t>next</a:t>
            </a:r>
            <a:r>
              <a:rPr lang="de-AT" sz="2800" dirty="0" smtClean="0"/>
              <a:t> </a:t>
            </a:r>
            <a:r>
              <a:rPr lang="de-AT" sz="2800" dirty="0" err="1" smtClean="0"/>
              <a:t>state</a:t>
            </a:r>
            <a:endParaRPr lang="de-AT" sz="2800" dirty="0" smtClean="0"/>
          </a:p>
          <a:p>
            <a:r>
              <a:rPr lang="de-AT" dirty="0" smtClean="0"/>
              <a:t>Easy </a:t>
            </a:r>
            <a:r>
              <a:rPr lang="de-AT" dirty="0" err="1" smtClean="0"/>
              <a:t>creation</a:t>
            </a:r>
            <a:r>
              <a:rPr lang="de-AT" dirty="0" smtClean="0"/>
              <a:t> </a:t>
            </a:r>
            <a:r>
              <a:rPr lang="de-AT" dirty="0" err="1" smtClean="0"/>
              <a:t>of</a:t>
            </a:r>
            <a:r>
              <a:rPr lang="de-AT" dirty="0" smtClean="0"/>
              <a:t> </a:t>
            </a:r>
            <a:r>
              <a:rPr lang="de-AT" dirty="0" err="1" smtClean="0"/>
              <a:t>new</a:t>
            </a:r>
            <a:r>
              <a:rPr lang="de-AT" dirty="0" smtClean="0"/>
              <a:t> </a:t>
            </a:r>
            <a:r>
              <a:rPr lang="de-AT" dirty="0" err="1" smtClean="0"/>
              <a:t>states</a:t>
            </a:r>
            <a:endParaRPr lang="de-AT" dirty="0" smtClean="0"/>
          </a:p>
          <a:p>
            <a:endParaRPr lang="de-AT" dirty="0"/>
          </a:p>
        </p:txBody>
      </p:sp>
    </p:spTree>
    <p:extLst>
      <p:ext uri="{BB962C8B-B14F-4D97-AF65-F5344CB8AC3E}">
        <p14:creationId xmlns:p14="http://schemas.microsoft.com/office/powerpoint/2010/main" val="10375028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upload.wikimedia.org/wikipedia/de/7/70/StatePattern_Classdiagramm.png"/>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67544" y="1628800"/>
            <a:ext cx="8293897" cy="4176464"/>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p:txBody>
          <a:bodyPr/>
          <a:lstStyle/>
          <a:p>
            <a:r>
              <a:rPr lang="de-AT" dirty="0" smtClean="0"/>
              <a:t>State Pattern</a:t>
            </a:r>
            <a:endParaRPr lang="de-AT" dirty="0"/>
          </a:p>
        </p:txBody>
      </p:sp>
    </p:spTree>
    <p:extLst>
      <p:ext uri="{BB962C8B-B14F-4D97-AF65-F5344CB8AC3E}">
        <p14:creationId xmlns:p14="http://schemas.microsoft.com/office/powerpoint/2010/main" val="189898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Example</a:t>
            </a:r>
            <a:r>
              <a:rPr lang="de-AT" dirty="0" smtClean="0"/>
              <a:t>: </a:t>
            </a:r>
            <a:r>
              <a:rPr lang="de-AT" dirty="0" err="1" smtClean="0"/>
              <a:t>create</a:t>
            </a:r>
            <a:r>
              <a:rPr lang="de-AT" dirty="0" smtClean="0"/>
              <a:t> </a:t>
            </a:r>
            <a:r>
              <a:rPr lang="de-AT" dirty="0" err="1" smtClean="0"/>
              <a:t>invoice</a:t>
            </a:r>
            <a:endParaRPr lang="de-AT"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1119138"/>
            <a:ext cx="9144000" cy="57662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59183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Swing </a:t>
            </a:r>
            <a:r>
              <a:rPr lang="en-GB" dirty="0" smtClean="0"/>
              <a:t>GUI</a:t>
            </a:r>
            <a:endParaRPr lang="de-AT" dirty="0"/>
          </a:p>
        </p:txBody>
      </p:sp>
      <p:sp>
        <p:nvSpPr>
          <p:cNvPr id="3" name="Inhaltsplatzhalter 2"/>
          <p:cNvSpPr>
            <a:spLocks noGrp="1"/>
          </p:cNvSpPr>
          <p:nvPr>
            <p:ph idx="1"/>
          </p:nvPr>
        </p:nvSpPr>
        <p:spPr/>
        <p:txBody>
          <a:bodyPr/>
          <a:lstStyle/>
          <a:p>
            <a:pPr lvl="0"/>
            <a:r>
              <a:rPr lang="en-GB" dirty="0"/>
              <a:t>Platform independent</a:t>
            </a:r>
            <a:endParaRPr lang="de-AT" dirty="0"/>
          </a:p>
          <a:p>
            <a:pPr lvl="1"/>
            <a:r>
              <a:rPr lang="de-AT" dirty="0" smtClean="0"/>
              <a:t>On all </a:t>
            </a:r>
            <a:r>
              <a:rPr lang="en-GB" dirty="0" err="1" smtClean="0"/>
              <a:t>plattforms</a:t>
            </a:r>
            <a:r>
              <a:rPr lang="de-AT" dirty="0" smtClean="0"/>
              <a:t> same </a:t>
            </a:r>
            <a:r>
              <a:rPr lang="de-AT" dirty="0" err="1" smtClean="0"/>
              <a:t>look</a:t>
            </a:r>
            <a:r>
              <a:rPr lang="de-AT" dirty="0" smtClean="0"/>
              <a:t> </a:t>
            </a:r>
            <a:r>
              <a:rPr lang="de-AT" dirty="0" err="1" smtClean="0"/>
              <a:t>and</a:t>
            </a:r>
            <a:r>
              <a:rPr lang="de-AT" dirty="0" smtClean="0"/>
              <a:t> </a:t>
            </a:r>
            <a:r>
              <a:rPr lang="de-AT" dirty="0" err="1" smtClean="0"/>
              <a:t>feel</a:t>
            </a:r>
            <a:endParaRPr lang="de-AT" dirty="0"/>
          </a:p>
          <a:p>
            <a:pPr lvl="0"/>
            <a:r>
              <a:rPr lang="en-GB" dirty="0"/>
              <a:t>Extensible</a:t>
            </a:r>
            <a:endParaRPr lang="de-AT" dirty="0"/>
          </a:p>
          <a:p>
            <a:pPr lvl="1"/>
            <a:r>
              <a:rPr lang="en-GB" dirty="0" smtClean="0"/>
              <a:t>Inheritance </a:t>
            </a:r>
            <a:r>
              <a:rPr lang="en-GB" dirty="0" smtClean="0"/>
              <a:t>(“</a:t>
            </a:r>
            <a:r>
              <a:rPr lang="en-GB" dirty="0"/>
              <a:t>A</a:t>
            </a:r>
            <a:r>
              <a:rPr lang="en-GB" dirty="0" smtClean="0"/>
              <a:t>ccommodation</a:t>
            </a:r>
            <a:r>
              <a:rPr lang="en-GB" dirty="0" smtClean="0"/>
              <a:t> </a:t>
            </a:r>
            <a:r>
              <a:rPr lang="en-GB" dirty="0" smtClean="0"/>
              <a:t>Table”)</a:t>
            </a:r>
            <a:endParaRPr lang="de-AT" dirty="0"/>
          </a:p>
          <a:p>
            <a:pPr lvl="0"/>
            <a:r>
              <a:rPr lang="en-GB" dirty="0"/>
              <a:t>Customizable</a:t>
            </a:r>
            <a:endParaRPr lang="de-AT" dirty="0"/>
          </a:p>
          <a:p>
            <a:pPr lvl="1"/>
            <a:r>
              <a:rPr lang="en-GB" dirty="0" smtClean="0"/>
              <a:t>Tables etc.</a:t>
            </a:r>
            <a:endParaRPr lang="de-AT" dirty="0"/>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4248" y="3501007"/>
            <a:ext cx="2057400" cy="2790825"/>
          </a:xfrm>
          <a:prstGeom prst="rect">
            <a:avLst/>
          </a:prstGeom>
        </p:spPr>
      </p:pic>
    </p:spTree>
    <p:extLst>
      <p:ext uri="{BB962C8B-B14F-4D97-AF65-F5344CB8AC3E}">
        <p14:creationId xmlns:p14="http://schemas.microsoft.com/office/powerpoint/2010/main" val="428230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Agenda</a:t>
            </a:r>
            <a:endParaRPr lang="en-GB" dirty="0"/>
          </a:p>
        </p:txBody>
      </p:sp>
      <p:sp>
        <p:nvSpPr>
          <p:cNvPr id="3" name="Inhaltsplatzhalter 2"/>
          <p:cNvSpPr>
            <a:spLocks noGrp="1"/>
          </p:cNvSpPr>
          <p:nvPr>
            <p:ph idx="1"/>
          </p:nvPr>
        </p:nvSpPr>
        <p:spPr/>
        <p:txBody>
          <a:bodyPr>
            <a:normAutofit fontScale="77500" lnSpcReduction="20000"/>
          </a:bodyPr>
          <a:lstStyle/>
          <a:p>
            <a:r>
              <a:rPr lang="de-AT" dirty="0" smtClean="0"/>
              <a:t>Layer</a:t>
            </a:r>
          </a:p>
          <a:p>
            <a:r>
              <a:rPr lang="de-AT" dirty="0" err="1" smtClean="0"/>
              <a:t>Hibernate</a:t>
            </a:r>
            <a:endParaRPr lang="de-AT" dirty="0" smtClean="0"/>
          </a:p>
          <a:p>
            <a:r>
              <a:rPr lang="de-AT" dirty="0" smtClean="0"/>
              <a:t>Dynamic Mapper</a:t>
            </a:r>
          </a:p>
          <a:p>
            <a:r>
              <a:rPr lang="de-AT" dirty="0" smtClean="0"/>
              <a:t>State Pattern</a:t>
            </a:r>
          </a:p>
          <a:p>
            <a:r>
              <a:rPr lang="de-AT" dirty="0" smtClean="0"/>
              <a:t>Swing GUI</a:t>
            </a:r>
          </a:p>
          <a:p>
            <a:r>
              <a:rPr lang="de-AT" dirty="0" smtClean="0"/>
              <a:t>Integration </a:t>
            </a:r>
            <a:r>
              <a:rPr lang="de-AT" dirty="0" err="1" smtClean="0"/>
              <a:t>external</a:t>
            </a:r>
            <a:r>
              <a:rPr lang="de-AT" dirty="0" smtClean="0"/>
              <a:t> Software Modules</a:t>
            </a:r>
          </a:p>
          <a:p>
            <a:r>
              <a:rPr lang="de-AT" dirty="0" err="1" smtClean="0"/>
              <a:t>JSf</a:t>
            </a:r>
            <a:r>
              <a:rPr lang="de-AT" dirty="0" smtClean="0"/>
              <a:t> &amp;Ajax (web-reservation</a:t>
            </a:r>
            <a:r>
              <a:rPr lang="de-AT" dirty="0" smtClean="0"/>
              <a:t>)</a:t>
            </a:r>
          </a:p>
          <a:p>
            <a:r>
              <a:rPr lang="de-AT" dirty="0" smtClean="0"/>
              <a:t>Project Trend</a:t>
            </a:r>
          </a:p>
          <a:p>
            <a:r>
              <a:rPr lang="de-AT" dirty="0" smtClean="0"/>
              <a:t>Outlook</a:t>
            </a:r>
          </a:p>
          <a:p>
            <a:r>
              <a:rPr lang="de-AT" dirty="0" smtClean="0"/>
              <a:t>Summary</a:t>
            </a:r>
          </a:p>
          <a:p>
            <a:r>
              <a:rPr lang="de-AT" dirty="0" smtClean="0"/>
              <a:t>End</a:t>
            </a:r>
          </a:p>
          <a:p>
            <a:endParaRPr lang="de-AT" dirty="0" smtClean="0"/>
          </a:p>
          <a:p>
            <a:endParaRPr lang="de-AT" dirty="0" smtClean="0"/>
          </a:p>
          <a:p>
            <a:endParaRPr lang="de-AT" dirty="0" smtClean="0"/>
          </a:p>
          <a:p>
            <a:endParaRPr lang="en-GB" dirty="0"/>
          </a:p>
        </p:txBody>
      </p:sp>
    </p:spTree>
    <p:extLst>
      <p:ext uri="{BB962C8B-B14F-4D97-AF65-F5344CB8AC3E}">
        <p14:creationId xmlns:p14="http://schemas.microsoft.com/office/powerpoint/2010/main" val="8096147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Integration</a:t>
            </a:r>
            <a:endParaRPr lang="en-GB" dirty="0"/>
          </a:p>
        </p:txBody>
      </p:sp>
      <p:sp>
        <p:nvSpPr>
          <p:cNvPr id="3" name="Inhaltsplatzhalter 2"/>
          <p:cNvSpPr>
            <a:spLocks noGrp="1"/>
          </p:cNvSpPr>
          <p:nvPr>
            <p:ph idx="1"/>
          </p:nvPr>
        </p:nvSpPr>
        <p:spPr/>
        <p:txBody>
          <a:bodyPr/>
          <a:lstStyle/>
          <a:p>
            <a:pPr marL="285750" lvl="0" indent="-285750"/>
            <a:r>
              <a:rPr lang="en-US" dirty="0"/>
              <a:t>Implementation of interfaces not possible</a:t>
            </a:r>
            <a:endParaRPr lang="de-AT" dirty="0"/>
          </a:p>
          <a:p>
            <a:pPr marL="285750" lvl="0" indent="-285750"/>
            <a:r>
              <a:rPr lang="en-US" dirty="0"/>
              <a:t>Adapter classes inherit direct from domain objects from other team</a:t>
            </a:r>
            <a:endParaRPr lang="de-AT" dirty="0"/>
          </a:p>
          <a:p>
            <a:pPr marL="285750" lvl="0" indent="-285750"/>
            <a:r>
              <a:rPr lang="en-US" dirty="0"/>
              <a:t>Every adapter implements a generic adapter interface</a:t>
            </a:r>
            <a:endParaRPr lang="de-AT" dirty="0"/>
          </a:p>
          <a:p>
            <a:endParaRPr lang="en-GB" dirty="0"/>
          </a:p>
        </p:txBody>
      </p:sp>
    </p:spTree>
    <p:extLst>
      <p:ext uri="{BB962C8B-B14F-4D97-AF65-F5344CB8AC3E}">
        <p14:creationId xmlns:p14="http://schemas.microsoft.com/office/powerpoint/2010/main" val="37642647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Integration</a:t>
            </a:r>
            <a:endParaRPr lang="en-GB" dirty="0"/>
          </a:p>
        </p:txBody>
      </p:sp>
      <p:pic>
        <p:nvPicPr>
          <p:cNvPr id="4" name="Inhaltsplatzhalt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3528" y="1628800"/>
            <a:ext cx="8496944" cy="4428796"/>
          </a:xfrm>
        </p:spPr>
      </p:pic>
    </p:spTree>
    <p:extLst>
      <p:ext uri="{BB962C8B-B14F-4D97-AF65-F5344CB8AC3E}">
        <p14:creationId xmlns:p14="http://schemas.microsoft.com/office/powerpoint/2010/main" val="17646784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Integration </a:t>
            </a:r>
            <a:r>
              <a:rPr lang="de-AT" dirty="0" err="1" smtClean="0"/>
              <a:t>of</a:t>
            </a:r>
            <a:r>
              <a:rPr lang="de-AT" dirty="0" smtClean="0"/>
              <a:t> </a:t>
            </a:r>
            <a:r>
              <a:rPr lang="de-AT" dirty="0" err="1" smtClean="0"/>
              <a:t>the</a:t>
            </a:r>
            <a:r>
              <a:rPr lang="de-AT" dirty="0" smtClean="0"/>
              <a:t> GUI-Components</a:t>
            </a:r>
            <a:endParaRPr lang="en-GB" dirty="0"/>
          </a:p>
        </p:txBody>
      </p:sp>
      <p:sp>
        <p:nvSpPr>
          <p:cNvPr id="3" name="Inhaltsplatzhalter 2"/>
          <p:cNvSpPr>
            <a:spLocks noGrp="1"/>
          </p:cNvSpPr>
          <p:nvPr>
            <p:ph idx="1"/>
          </p:nvPr>
        </p:nvSpPr>
        <p:spPr/>
        <p:txBody>
          <a:bodyPr/>
          <a:lstStyle/>
          <a:p>
            <a:pPr marL="285750" indent="-285750"/>
            <a:r>
              <a:rPr lang="de-AT" dirty="0" smtClean="0"/>
              <a:t>Different </a:t>
            </a:r>
            <a:r>
              <a:rPr lang="de-AT" dirty="0" err="1" smtClean="0"/>
              <a:t>toolkits</a:t>
            </a:r>
            <a:r>
              <a:rPr lang="de-AT" dirty="0"/>
              <a:t> </a:t>
            </a:r>
            <a:r>
              <a:rPr lang="de-AT" dirty="0" smtClean="0"/>
              <a:t>(Swing </a:t>
            </a:r>
            <a:r>
              <a:rPr lang="de-AT" dirty="0" err="1" smtClean="0"/>
              <a:t>and</a:t>
            </a:r>
            <a:r>
              <a:rPr lang="de-AT" dirty="0" smtClean="0"/>
              <a:t> SWT)</a:t>
            </a:r>
            <a:endParaRPr lang="de-AT" dirty="0"/>
          </a:p>
          <a:p>
            <a:pPr marL="285750" indent="-285750"/>
            <a:r>
              <a:rPr lang="de-AT" dirty="0" err="1" smtClean="0"/>
              <a:t>External</a:t>
            </a:r>
            <a:r>
              <a:rPr lang="de-AT" dirty="0" smtClean="0"/>
              <a:t> Screen </a:t>
            </a:r>
            <a:r>
              <a:rPr lang="de-AT" dirty="0" err="1" smtClean="0"/>
              <a:t>for</a:t>
            </a:r>
            <a:r>
              <a:rPr lang="de-AT" dirty="0" smtClean="0"/>
              <a:t> „</a:t>
            </a:r>
            <a:r>
              <a:rPr lang="de-AT" dirty="0" err="1" smtClean="0"/>
              <a:t>Prepayment</a:t>
            </a:r>
            <a:r>
              <a:rPr lang="de-AT" dirty="0" smtClean="0"/>
              <a:t>“</a:t>
            </a:r>
          </a:p>
          <a:p>
            <a:pPr marL="285750" indent="-285750"/>
            <a:r>
              <a:rPr lang="de-AT" dirty="0" err="1" smtClean="0"/>
              <a:t>Own</a:t>
            </a:r>
            <a:r>
              <a:rPr lang="de-AT" dirty="0" smtClean="0"/>
              <a:t> </a:t>
            </a:r>
            <a:r>
              <a:rPr lang="de-AT" dirty="0" err="1" smtClean="0"/>
              <a:t>implementation</a:t>
            </a:r>
            <a:r>
              <a:rPr lang="de-AT" dirty="0" smtClean="0"/>
              <a:t> </a:t>
            </a:r>
            <a:r>
              <a:rPr lang="de-AT" dirty="0" err="1" smtClean="0"/>
              <a:t>of</a:t>
            </a:r>
            <a:r>
              <a:rPr lang="de-AT" dirty="0" smtClean="0"/>
              <a:t> „Day end </a:t>
            </a:r>
            <a:r>
              <a:rPr lang="de-AT" dirty="0" err="1" smtClean="0"/>
              <a:t>closing</a:t>
            </a:r>
            <a:r>
              <a:rPr lang="de-AT" dirty="0" smtClean="0"/>
              <a:t>“</a:t>
            </a:r>
            <a:endParaRPr lang="de-AT" dirty="0"/>
          </a:p>
          <a:p>
            <a:endParaRPr lang="en-GB" dirty="0"/>
          </a:p>
        </p:txBody>
      </p:sp>
    </p:spTree>
    <p:extLst>
      <p:ext uri="{BB962C8B-B14F-4D97-AF65-F5344CB8AC3E}">
        <p14:creationId xmlns:p14="http://schemas.microsoft.com/office/powerpoint/2010/main" val="14058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JSF &amp; Ajax</a:t>
            </a:r>
            <a:endParaRPr lang="de-AT" dirty="0"/>
          </a:p>
        </p:txBody>
      </p:sp>
      <p:sp>
        <p:nvSpPr>
          <p:cNvPr id="5" name="Inhaltsplatzhalter 4"/>
          <p:cNvSpPr>
            <a:spLocks noGrp="1"/>
          </p:cNvSpPr>
          <p:nvPr>
            <p:ph idx="1"/>
          </p:nvPr>
        </p:nvSpPr>
        <p:spPr/>
        <p:txBody>
          <a:bodyPr>
            <a:normAutofit/>
          </a:bodyPr>
          <a:lstStyle/>
          <a:p>
            <a:pPr marL="0" indent="0">
              <a:buNone/>
            </a:pPr>
            <a:r>
              <a:rPr lang="en-US" dirty="0" smtClean="0"/>
              <a:t>Ajax: Built in in JSF since version 2.0</a:t>
            </a:r>
          </a:p>
          <a:p>
            <a:pPr marL="0" indent="0">
              <a:buNone/>
            </a:pPr>
            <a:r>
              <a:rPr lang="en-US" dirty="0"/>
              <a:t>	</a:t>
            </a:r>
            <a:r>
              <a:rPr lang="en-US" dirty="0" smtClean="0"/>
              <a:t>- easy to use</a:t>
            </a:r>
          </a:p>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a:p>
          <a:p>
            <a:pPr marL="0" indent="0">
              <a:buNone/>
            </a:pPr>
            <a:endParaRPr lang="en-US" dirty="0"/>
          </a:p>
          <a:p>
            <a:pPr marL="0" indent="0">
              <a:buNone/>
            </a:pPr>
            <a:endParaRPr lang="en-US" dirty="0" smtClean="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430" y="3212976"/>
            <a:ext cx="7316328" cy="1843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55794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Project </a:t>
            </a:r>
            <a:r>
              <a:rPr lang="de-AT" dirty="0" err="1" smtClean="0"/>
              <a:t>trend</a:t>
            </a:r>
            <a:endParaRPr lang="en-GB" dirty="0"/>
          </a:p>
        </p:txBody>
      </p:sp>
      <p:sp>
        <p:nvSpPr>
          <p:cNvPr id="3" name="Inhaltsplatzhalter 2"/>
          <p:cNvSpPr>
            <a:spLocks noGrp="1"/>
          </p:cNvSpPr>
          <p:nvPr>
            <p:ph idx="1"/>
          </p:nvPr>
        </p:nvSpPr>
        <p:spPr/>
        <p:txBody>
          <a:bodyPr/>
          <a:lstStyle/>
          <a:p>
            <a:endParaRPr lang="en-GB" dirty="0"/>
          </a:p>
        </p:txBody>
      </p:sp>
    </p:spTree>
    <p:extLst>
      <p:ext uri="{BB962C8B-B14F-4D97-AF65-F5344CB8AC3E}">
        <p14:creationId xmlns:p14="http://schemas.microsoft.com/office/powerpoint/2010/main" val="34005136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Outlook</a:t>
            </a:r>
            <a:endParaRPr lang="en-GB" dirty="0"/>
          </a:p>
        </p:txBody>
      </p:sp>
      <p:sp>
        <p:nvSpPr>
          <p:cNvPr id="3" name="Inhaltsplatzhalter 2"/>
          <p:cNvSpPr>
            <a:spLocks noGrp="1"/>
          </p:cNvSpPr>
          <p:nvPr>
            <p:ph idx="1"/>
          </p:nvPr>
        </p:nvSpPr>
        <p:spPr/>
        <p:txBody>
          <a:bodyPr/>
          <a:lstStyle/>
          <a:p>
            <a:endParaRPr lang="en-GB"/>
          </a:p>
        </p:txBody>
      </p:sp>
    </p:spTree>
    <p:extLst>
      <p:ext uri="{BB962C8B-B14F-4D97-AF65-F5344CB8AC3E}">
        <p14:creationId xmlns:p14="http://schemas.microsoft.com/office/powerpoint/2010/main" val="611210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Summary</a:t>
            </a:r>
            <a:endParaRPr lang="en-GB" dirty="0"/>
          </a:p>
        </p:txBody>
      </p:sp>
      <p:sp>
        <p:nvSpPr>
          <p:cNvPr id="3" name="Inhaltsplatzhalter 2"/>
          <p:cNvSpPr>
            <a:spLocks noGrp="1"/>
          </p:cNvSpPr>
          <p:nvPr>
            <p:ph idx="1"/>
          </p:nvPr>
        </p:nvSpPr>
        <p:spPr/>
        <p:txBody>
          <a:bodyPr/>
          <a:lstStyle/>
          <a:p>
            <a:endParaRPr lang="en-GB" dirty="0"/>
          </a:p>
        </p:txBody>
      </p:sp>
    </p:spTree>
    <p:extLst>
      <p:ext uri="{BB962C8B-B14F-4D97-AF65-F5344CB8AC3E}">
        <p14:creationId xmlns:p14="http://schemas.microsoft.com/office/powerpoint/2010/main" val="23003202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Thank</a:t>
            </a:r>
            <a:r>
              <a:rPr lang="de-AT" dirty="0" smtClean="0"/>
              <a:t> </a:t>
            </a:r>
            <a:r>
              <a:rPr lang="de-AT" dirty="0" err="1" smtClean="0"/>
              <a:t>you</a:t>
            </a:r>
            <a:endParaRPr lang="en-GB" dirty="0"/>
          </a:p>
        </p:txBody>
      </p:sp>
      <p:sp>
        <p:nvSpPr>
          <p:cNvPr id="3" name="Inhaltsplatzhalter 2"/>
          <p:cNvSpPr>
            <a:spLocks noGrp="1"/>
          </p:cNvSpPr>
          <p:nvPr>
            <p:ph idx="1"/>
          </p:nvPr>
        </p:nvSpPr>
        <p:spPr/>
        <p:txBody>
          <a:bodyPr/>
          <a:lstStyle/>
          <a:p>
            <a:endParaRPr lang="en-GB"/>
          </a:p>
        </p:txBody>
      </p:sp>
    </p:spTree>
    <p:extLst>
      <p:ext uri="{BB962C8B-B14F-4D97-AF65-F5344CB8AC3E}">
        <p14:creationId xmlns:p14="http://schemas.microsoft.com/office/powerpoint/2010/main" val="2323284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What</a:t>
            </a:r>
            <a:r>
              <a:rPr lang="de-AT" dirty="0" smtClean="0"/>
              <a:t> </a:t>
            </a:r>
            <a:r>
              <a:rPr lang="de-AT" dirty="0" err="1" smtClean="0"/>
              <a:t>is</a:t>
            </a:r>
            <a:r>
              <a:rPr lang="de-AT" dirty="0" smtClean="0"/>
              <a:t> all </a:t>
            </a:r>
            <a:r>
              <a:rPr lang="de-AT" dirty="0" err="1" smtClean="0"/>
              <a:t>about</a:t>
            </a:r>
            <a:r>
              <a:rPr lang="de-AT" dirty="0"/>
              <a:t>?</a:t>
            </a:r>
            <a:endParaRPr lang="en-GB" dirty="0"/>
          </a:p>
        </p:txBody>
      </p:sp>
      <p:sp>
        <p:nvSpPr>
          <p:cNvPr id="3" name="Inhaltsplatzhalter 2"/>
          <p:cNvSpPr>
            <a:spLocks noGrp="1"/>
          </p:cNvSpPr>
          <p:nvPr>
            <p:ph idx="1"/>
          </p:nvPr>
        </p:nvSpPr>
        <p:spPr/>
        <p:txBody>
          <a:bodyPr/>
          <a:lstStyle/>
          <a:p>
            <a:endParaRPr lang="en-GB" dirty="0"/>
          </a:p>
        </p:txBody>
      </p:sp>
    </p:spTree>
    <p:extLst>
      <p:ext uri="{BB962C8B-B14F-4D97-AF65-F5344CB8AC3E}">
        <p14:creationId xmlns:p14="http://schemas.microsoft.com/office/powerpoint/2010/main" val="38860502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1"/>
          <p:cNvSpPr>
            <a:spLocks noGrp="1" noChangeArrowheads="1"/>
          </p:cNvSpPr>
          <p:nvPr>
            <p:ph type="title" idx="4294967295"/>
          </p:nvPr>
        </p:nvSpPr>
        <p:spPr>
          <a:xfrm>
            <a:off x="456481" y="469490"/>
            <a:ext cx="8228160" cy="1144921"/>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Layer</a:t>
            </a:r>
          </a:p>
        </p:txBody>
      </p:sp>
      <p:sp>
        <p:nvSpPr>
          <p:cNvPr id="58370" name="Rectangle 2"/>
          <p:cNvSpPr>
            <a:spLocks noGrp="1" noChangeArrowheads="1"/>
          </p:cNvSpPr>
          <p:nvPr>
            <p:ph type="subTitle" idx="4294967295"/>
          </p:nvPr>
        </p:nvSpPr>
        <p:spPr>
          <a:xfrm>
            <a:off x="489600" y="1306218"/>
            <a:ext cx="8228160" cy="4147635"/>
          </a:xfrm>
          <a:ln/>
        </p:spPr>
        <p:txBody>
          <a:bodyPr anchor="ctr"/>
          <a:lstStyle/>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Built after model-view-controller concept</a:t>
            </a:r>
          </a:p>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Clear allocation of tasks</a:t>
            </a:r>
          </a:p>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Clearly arranged</a:t>
            </a:r>
          </a:p>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Access protection</a:t>
            </a:r>
          </a:p>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Single layers can easily be exchanged/extended</a:t>
            </a:r>
          </a:p>
        </p:txBody>
      </p:sp>
    </p:spTree>
    <p:extLst>
      <p:ext uri="{BB962C8B-B14F-4D97-AF65-F5344CB8AC3E}">
        <p14:creationId xmlns:p14="http://schemas.microsoft.com/office/powerpoint/2010/main" val="220143272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
          <p:cNvSpPr>
            <a:spLocks noGrp="1" noChangeArrowheads="1"/>
          </p:cNvSpPr>
          <p:nvPr>
            <p:ph type="title" idx="4294967295"/>
          </p:nvPr>
        </p:nvSpPr>
        <p:spPr>
          <a:xfrm>
            <a:off x="456481" y="469490"/>
            <a:ext cx="8228160" cy="1144921"/>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Layer</a:t>
            </a:r>
          </a:p>
        </p:txBody>
      </p:sp>
      <p:pic>
        <p:nvPicPr>
          <p:cNvPr id="5939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61743" y="1468954"/>
            <a:ext cx="5409154" cy="522486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07010555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1"/>
          <p:cNvSpPr>
            <a:spLocks noGrp="1" noChangeArrowheads="1"/>
          </p:cNvSpPr>
          <p:nvPr>
            <p:ph type="title" idx="4294967295"/>
          </p:nvPr>
        </p:nvSpPr>
        <p:spPr>
          <a:xfrm>
            <a:off x="456481" y="469490"/>
            <a:ext cx="8228160" cy="1144921"/>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Layer</a:t>
            </a:r>
          </a:p>
        </p:txBody>
      </p:sp>
      <p:sp>
        <p:nvSpPr>
          <p:cNvPr id="60418" name="Rectangle 2"/>
          <p:cNvSpPr>
            <a:spLocks noGrp="1" noChangeArrowheads="1"/>
          </p:cNvSpPr>
          <p:nvPr>
            <p:ph type="body" idx="4294967295"/>
          </p:nvPr>
        </p:nvSpPr>
        <p:spPr>
          <a:xfrm>
            <a:off x="456481" y="1960047"/>
            <a:ext cx="8228160" cy="4189399"/>
          </a:xfrm>
          <a:ln/>
        </p:spPr>
        <p:txBody>
          <a:bodyPr tIns="20802"/>
          <a:lstStyle/>
          <a:p>
            <a:pPr marL="391686" indent="-293764">
              <a:buClr>
                <a:srgbClr val="E6E6FF"/>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a:t>View</a:t>
            </a:r>
          </a:p>
          <a:p>
            <a:pPr marL="1566743" lvl="1" indent="-519848">
              <a:buClr>
                <a:srgbClr val="E6E6FF"/>
              </a:buClr>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a:t>GUI</a:t>
            </a:r>
          </a:p>
          <a:p>
            <a:pPr marL="391686" indent="-293764">
              <a:buClr>
                <a:srgbClr val="E6E6FF"/>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a:t>Controller</a:t>
            </a:r>
          </a:p>
          <a:p>
            <a:pPr marL="1566743" lvl="1" indent="-519848">
              <a:buClr>
                <a:srgbClr val="E6E6FF"/>
              </a:buClr>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a:t>Coordination</a:t>
            </a:r>
          </a:p>
          <a:p>
            <a:pPr marL="1566743" lvl="1" indent="-519848">
              <a:buClr>
                <a:srgbClr val="E6E6FF"/>
              </a:buClr>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a:t>Domainspecific cycle</a:t>
            </a:r>
          </a:p>
          <a:p>
            <a:pPr marL="391686" indent="-293764">
              <a:buClr>
                <a:srgbClr val="E6E6FF"/>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a:t>Model</a:t>
            </a:r>
          </a:p>
          <a:p>
            <a:pPr marL="1566743" lvl="1" indent="-519848">
              <a:buClr>
                <a:srgbClr val="E6E6FF"/>
              </a:buClr>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a:t>Domainobjects</a:t>
            </a:r>
          </a:p>
          <a:p>
            <a:pPr marL="391686" indent="-293764">
              <a:buClr>
                <a:srgbClr val="E6E6FF"/>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a:t>External mapping layer</a:t>
            </a:r>
          </a:p>
          <a:p>
            <a:pPr marL="1566743" lvl="1" indent="-519848">
              <a:buClr>
                <a:srgbClr val="E6E6FF"/>
              </a:buClr>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a:t>Translation DB-objects ↔ Domainobjects</a:t>
            </a:r>
          </a:p>
        </p:txBody>
      </p:sp>
    </p:spTree>
    <p:extLst>
      <p:ext uri="{BB962C8B-B14F-4D97-AF65-F5344CB8AC3E}">
        <p14:creationId xmlns:p14="http://schemas.microsoft.com/office/powerpoint/2010/main" val="315753293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
          <p:cNvSpPr>
            <a:spLocks noGrp="1" noChangeArrowheads="1"/>
          </p:cNvSpPr>
          <p:nvPr>
            <p:ph type="title" idx="4294967295"/>
          </p:nvPr>
        </p:nvSpPr>
        <p:spPr>
          <a:xfrm>
            <a:off x="456481" y="469490"/>
            <a:ext cx="8228160" cy="1144921"/>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Advantages</a:t>
            </a:r>
          </a:p>
        </p:txBody>
      </p:sp>
      <p:sp>
        <p:nvSpPr>
          <p:cNvPr id="61442" name="Rectangle 2"/>
          <p:cNvSpPr>
            <a:spLocks noGrp="1" noChangeArrowheads="1"/>
          </p:cNvSpPr>
          <p:nvPr>
            <p:ph type="body" idx="4294967295"/>
          </p:nvPr>
        </p:nvSpPr>
        <p:spPr>
          <a:xfrm>
            <a:off x="456481" y="1960046"/>
            <a:ext cx="8228160" cy="4147635"/>
          </a:xfrm>
          <a:ln/>
        </p:spPr>
        <p:txBody>
          <a:bodyPr/>
          <a:lstStyle/>
          <a:p>
            <a:pPr marL="391686" indent="-293764">
              <a:buClr>
                <a:srgbClr val="E6E6FF"/>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Independence of Hibernate</a:t>
            </a:r>
          </a:p>
          <a:p>
            <a:pPr marL="1566743" lvl="1" indent="-519848">
              <a:buClr>
                <a:srgbClr val="E6E6FF"/>
              </a:buClr>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Easily replaced/extended</a:t>
            </a:r>
          </a:p>
        </p:txBody>
      </p:sp>
    </p:spTree>
    <p:extLst>
      <p:ext uri="{BB962C8B-B14F-4D97-AF65-F5344CB8AC3E}">
        <p14:creationId xmlns:p14="http://schemas.microsoft.com/office/powerpoint/2010/main" val="175321473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tertitel 2"/>
          <p:cNvSpPr>
            <a:spLocks noGrp="1"/>
          </p:cNvSpPr>
          <p:nvPr>
            <p:ph type="subTitle" idx="1"/>
          </p:nvPr>
        </p:nvSpPr>
        <p:spPr/>
        <p:txBody>
          <a:bodyPr/>
          <a:lstStyle/>
          <a:p>
            <a:r>
              <a:rPr lang="de-DE" dirty="0" err="1" smtClean="0"/>
              <a:t>Hibernate</a:t>
            </a:r>
            <a:r>
              <a:rPr lang="de-DE" dirty="0" smtClean="0"/>
              <a:t> </a:t>
            </a:r>
            <a:r>
              <a:rPr lang="de-DE" dirty="0" err="1" smtClean="0"/>
              <a:t>and</a:t>
            </a:r>
            <a:r>
              <a:rPr lang="de-DE" dirty="0" smtClean="0"/>
              <a:t> </a:t>
            </a:r>
            <a:r>
              <a:rPr lang="de-DE" dirty="0" err="1" smtClean="0"/>
              <a:t>its</a:t>
            </a:r>
            <a:r>
              <a:rPr lang="de-DE" dirty="0" smtClean="0"/>
              <a:t> Transactions</a:t>
            </a:r>
            <a:endParaRPr lang="de-DE" dirty="0"/>
          </a:p>
        </p:txBody>
      </p:sp>
      <p:pic>
        <p:nvPicPr>
          <p:cNvPr id="4" name="Grafik 5"/>
          <p:cNvPicPr/>
          <p:nvPr/>
        </p:nvPicPr>
        <p:blipFill>
          <a:blip r:embed="rId2">
            <a:extLst>
              <a:ext uri="{28A0092B-C50C-407E-A947-70E740481C1C}">
                <a14:useLocalDpi xmlns:a14="http://schemas.microsoft.com/office/drawing/2010/main" val="0"/>
              </a:ext>
            </a:extLst>
          </a:blip>
          <a:stretch>
            <a:fillRect/>
          </a:stretch>
        </p:blipFill>
        <p:spPr>
          <a:xfrm>
            <a:off x="2443461" y="2319364"/>
            <a:ext cx="4044827" cy="1481111"/>
          </a:xfrm>
          <a:prstGeom prst="rect">
            <a:avLst/>
          </a:prstGeom>
        </p:spPr>
      </p:pic>
    </p:spTree>
    <p:extLst>
      <p:ext uri="{BB962C8B-B14F-4D97-AF65-F5344CB8AC3E}">
        <p14:creationId xmlns:p14="http://schemas.microsoft.com/office/powerpoint/2010/main" val="1722512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Hibernate</a:t>
            </a:r>
            <a:r>
              <a:rPr lang="de-DE" dirty="0"/>
              <a:t> </a:t>
            </a:r>
            <a:r>
              <a:rPr lang="de-DE" dirty="0" smtClean="0"/>
              <a:t>- a </a:t>
            </a:r>
            <a:r>
              <a:rPr lang="de-DE" dirty="0" err="1" smtClean="0"/>
              <a:t>overview</a:t>
            </a:r>
            <a:endParaRPr lang="de-DE" dirty="0"/>
          </a:p>
        </p:txBody>
      </p:sp>
      <p:sp>
        <p:nvSpPr>
          <p:cNvPr id="3" name="Inhaltsplatzhalter 2"/>
          <p:cNvSpPr>
            <a:spLocks noGrp="1"/>
          </p:cNvSpPr>
          <p:nvPr>
            <p:ph idx="1"/>
          </p:nvPr>
        </p:nvSpPr>
        <p:spPr/>
        <p:txBody>
          <a:bodyPr/>
          <a:lstStyle/>
          <a:p>
            <a:r>
              <a:rPr lang="en-GB" dirty="0" smtClean="0"/>
              <a:t>Framework for object-related database mapping</a:t>
            </a:r>
          </a:p>
          <a:p>
            <a:r>
              <a:rPr lang="en-GB" dirty="0" smtClean="0"/>
              <a:t>Open source </a:t>
            </a:r>
            <a:r>
              <a:rPr lang="en-GB" dirty="0" smtClean="0">
                <a:sym typeface="Wingdings"/>
              </a:rPr>
              <a:t></a:t>
            </a:r>
          </a:p>
          <a:p>
            <a:pPr lvl="1"/>
            <a:r>
              <a:rPr lang="en-GB" dirty="0" smtClean="0">
                <a:sym typeface="Wingdings"/>
              </a:rPr>
              <a:t>no licence needed</a:t>
            </a:r>
          </a:p>
          <a:p>
            <a:pPr lvl="1"/>
            <a:r>
              <a:rPr lang="en-GB" dirty="0" smtClean="0">
                <a:sym typeface="Wingdings"/>
              </a:rPr>
              <a:t>can be altered</a:t>
            </a:r>
          </a:p>
          <a:p>
            <a:pPr lvl="1"/>
            <a:r>
              <a:rPr lang="en-GB" dirty="0" smtClean="0">
                <a:sym typeface="Wingdings"/>
              </a:rPr>
              <a:t>updates come regularly</a:t>
            </a:r>
          </a:p>
          <a:p>
            <a:pPr lvl="1"/>
            <a:endParaRPr lang="en-GB" dirty="0" smtClean="0">
              <a:sym typeface="Wingdings"/>
            </a:endParaRPr>
          </a:p>
          <a:p>
            <a:pPr lvl="1"/>
            <a:endParaRPr lang="en-GB" dirty="0"/>
          </a:p>
        </p:txBody>
      </p:sp>
    </p:spTree>
    <p:extLst>
      <p:ext uri="{BB962C8B-B14F-4D97-AF65-F5344CB8AC3E}">
        <p14:creationId xmlns:p14="http://schemas.microsoft.com/office/powerpoint/2010/main" val="3311098557"/>
      </p:ext>
    </p:extLst>
  </p:cSld>
  <p:clrMapOvr>
    <a:masterClrMapping/>
  </p:clrMapOvr>
  <p:timing>
    <p:tnLst>
      <p:par>
        <p:cTn id="1" dur="indefinite" restart="never" nodeType="tmRoot"/>
      </p:par>
    </p:tnLst>
  </p:timing>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1113</Words>
  <Application>Microsoft Office PowerPoint</Application>
  <PresentationFormat>Bildschirmpräsentation (4:3)</PresentationFormat>
  <Paragraphs>165</Paragraphs>
  <Slides>27</Slides>
  <Notes>17</Notes>
  <HiddenSlides>0</HiddenSlides>
  <MMClips>0</MMClips>
  <ScaleCrop>false</ScaleCrop>
  <HeadingPairs>
    <vt:vector size="4" baseType="variant">
      <vt:variant>
        <vt:lpstr>Design</vt:lpstr>
      </vt:variant>
      <vt:variant>
        <vt:i4>1</vt:i4>
      </vt:variant>
      <vt:variant>
        <vt:lpstr>Folientitel</vt:lpstr>
      </vt:variant>
      <vt:variant>
        <vt:i4>27</vt:i4>
      </vt:variant>
    </vt:vector>
  </HeadingPairs>
  <TitlesOfParts>
    <vt:vector size="28" baseType="lpstr">
      <vt:lpstr>Larissa-Design</vt:lpstr>
      <vt:lpstr>Roomanizer</vt:lpstr>
      <vt:lpstr>Agenda</vt:lpstr>
      <vt:lpstr>What is all about?</vt:lpstr>
      <vt:lpstr>Layer</vt:lpstr>
      <vt:lpstr>Layer</vt:lpstr>
      <vt:lpstr>Layer</vt:lpstr>
      <vt:lpstr>Advantages</vt:lpstr>
      <vt:lpstr>PowerPoint-Präsentation</vt:lpstr>
      <vt:lpstr>Hibernate - a overview</vt:lpstr>
      <vt:lpstr>Mapping done by Annotations</vt:lpstr>
      <vt:lpstr>Advantages of Hibernate</vt:lpstr>
      <vt:lpstr>Hibernate and database-transactions</vt:lpstr>
      <vt:lpstr>Dynamic Mapper</vt:lpstr>
      <vt:lpstr>Dynamic Mapper</vt:lpstr>
      <vt:lpstr>Dynamic Mapper</vt:lpstr>
      <vt:lpstr>State Pattern</vt:lpstr>
      <vt:lpstr>State Pattern</vt:lpstr>
      <vt:lpstr>Example: create invoice</vt:lpstr>
      <vt:lpstr>Swing GUI</vt:lpstr>
      <vt:lpstr>Integration</vt:lpstr>
      <vt:lpstr>Integration</vt:lpstr>
      <vt:lpstr>Integration of the GUI-Components</vt:lpstr>
      <vt:lpstr>JSF &amp; Ajax</vt:lpstr>
      <vt:lpstr>Project trend</vt:lpstr>
      <vt:lpstr>Outlook</vt:lpstr>
      <vt:lpstr>Summary</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Roomanizer</dc:title>
  <dc:creator>Chris</dc:creator>
  <cp:lastModifiedBy>Chris</cp:lastModifiedBy>
  <cp:revision>15</cp:revision>
  <dcterms:created xsi:type="dcterms:W3CDTF">2012-06-05T12:52:39Z</dcterms:created>
  <dcterms:modified xsi:type="dcterms:W3CDTF">2012-06-06T10:57:47Z</dcterms:modified>
</cp:coreProperties>
</file>