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60" r:id="rId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79" d="100"/>
          <a:sy n="179" d="100"/>
        </p:scale>
        <p:origin x="-163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97E08-099D-4CC7-8FF0-4864282CD816}" type="datetimeFigureOut">
              <a:rPr lang="de-AT" smtClean="0"/>
              <a:t>05.06.2012</a:t>
            </a:fld>
            <a:endParaRPr lang="de-A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5A8F4-84D2-40C8-BAB6-1C520EB619A9}" type="slidenum">
              <a:rPr lang="de-AT" smtClean="0"/>
              <a:t>‹#›</a:t>
            </a:fld>
            <a:endParaRPr lang="de-AT"/>
          </a:p>
        </p:txBody>
      </p:sp>
    </p:spTree>
    <p:extLst>
      <p:ext uri="{BB962C8B-B14F-4D97-AF65-F5344CB8AC3E}">
        <p14:creationId xmlns:p14="http://schemas.microsoft.com/office/powerpoint/2010/main" val="1640800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115A8F4-84D2-40C8-BAB6-1C520EB619A9}" type="slidenum">
              <a:rPr lang="de-AT" smtClean="0"/>
              <a:t>1</a:t>
            </a:fld>
            <a:endParaRPr lang="de-AT"/>
          </a:p>
        </p:txBody>
      </p:sp>
    </p:spTree>
    <p:extLst>
      <p:ext uri="{BB962C8B-B14F-4D97-AF65-F5344CB8AC3E}">
        <p14:creationId xmlns:p14="http://schemas.microsoft.com/office/powerpoint/2010/main" val="84721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A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AT"/>
          </a:p>
        </p:txBody>
      </p:sp>
      <p:sp>
        <p:nvSpPr>
          <p:cNvPr id="4" name="Date Placeholder 3"/>
          <p:cNvSpPr>
            <a:spLocks noGrp="1"/>
          </p:cNvSpPr>
          <p:nvPr>
            <p:ph type="dt" sz="half" idx="10"/>
          </p:nvPr>
        </p:nvSpPr>
        <p:spPr/>
        <p:txBody>
          <a:bodyPr/>
          <a:lstStyle/>
          <a:p>
            <a:fld id="{CE481914-F288-4D43-A88E-23A647F87D73}" type="datetimeFigureOut">
              <a:rPr lang="de-AT" smtClean="0"/>
              <a:t>05.06.2012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3FBCDA2-039A-45D5-A122-494108E4551A}" type="slidenum">
              <a:rPr lang="de-AT" smtClean="0"/>
              <a:t>‹#›</a:t>
            </a:fld>
            <a:endParaRPr lang="de-AT"/>
          </a:p>
        </p:txBody>
      </p:sp>
    </p:spTree>
    <p:extLst>
      <p:ext uri="{BB962C8B-B14F-4D97-AF65-F5344CB8AC3E}">
        <p14:creationId xmlns:p14="http://schemas.microsoft.com/office/powerpoint/2010/main" val="2399690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Date Placeholder 3"/>
          <p:cNvSpPr>
            <a:spLocks noGrp="1"/>
          </p:cNvSpPr>
          <p:nvPr>
            <p:ph type="dt" sz="half" idx="10"/>
          </p:nvPr>
        </p:nvSpPr>
        <p:spPr/>
        <p:txBody>
          <a:bodyPr/>
          <a:lstStyle/>
          <a:p>
            <a:fld id="{CE481914-F288-4D43-A88E-23A647F87D73}" type="datetimeFigureOut">
              <a:rPr lang="de-AT" smtClean="0"/>
              <a:t>05.06.2012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3FBCDA2-039A-45D5-A122-494108E4551A}" type="slidenum">
              <a:rPr lang="de-AT" smtClean="0"/>
              <a:t>‹#›</a:t>
            </a:fld>
            <a:endParaRPr lang="de-AT"/>
          </a:p>
        </p:txBody>
      </p:sp>
    </p:spTree>
    <p:extLst>
      <p:ext uri="{BB962C8B-B14F-4D97-AF65-F5344CB8AC3E}">
        <p14:creationId xmlns:p14="http://schemas.microsoft.com/office/powerpoint/2010/main" val="18144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A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Date Placeholder 3"/>
          <p:cNvSpPr>
            <a:spLocks noGrp="1"/>
          </p:cNvSpPr>
          <p:nvPr>
            <p:ph type="dt" sz="half" idx="10"/>
          </p:nvPr>
        </p:nvSpPr>
        <p:spPr/>
        <p:txBody>
          <a:bodyPr/>
          <a:lstStyle/>
          <a:p>
            <a:fld id="{CE481914-F288-4D43-A88E-23A647F87D73}" type="datetimeFigureOut">
              <a:rPr lang="de-AT" smtClean="0"/>
              <a:t>05.06.2012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3FBCDA2-039A-45D5-A122-494108E4551A}" type="slidenum">
              <a:rPr lang="de-AT" smtClean="0"/>
              <a:t>‹#›</a:t>
            </a:fld>
            <a:endParaRPr lang="de-AT"/>
          </a:p>
        </p:txBody>
      </p:sp>
    </p:spTree>
    <p:extLst>
      <p:ext uri="{BB962C8B-B14F-4D97-AF65-F5344CB8AC3E}">
        <p14:creationId xmlns:p14="http://schemas.microsoft.com/office/powerpoint/2010/main" val="254010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A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Date Placeholder 3"/>
          <p:cNvSpPr>
            <a:spLocks noGrp="1"/>
          </p:cNvSpPr>
          <p:nvPr>
            <p:ph type="dt" sz="half" idx="10"/>
          </p:nvPr>
        </p:nvSpPr>
        <p:spPr/>
        <p:txBody>
          <a:bodyPr/>
          <a:lstStyle/>
          <a:p>
            <a:fld id="{CE481914-F288-4D43-A88E-23A647F87D73}" type="datetimeFigureOut">
              <a:rPr lang="de-AT" smtClean="0"/>
              <a:t>05.06.2012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3FBCDA2-039A-45D5-A122-494108E4551A}" type="slidenum">
              <a:rPr lang="de-AT" smtClean="0"/>
              <a:t>‹#›</a:t>
            </a:fld>
            <a:endParaRPr lang="de-AT"/>
          </a:p>
        </p:txBody>
      </p:sp>
    </p:spTree>
    <p:extLst>
      <p:ext uri="{BB962C8B-B14F-4D97-AF65-F5344CB8AC3E}">
        <p14:creationId xmlns:p14="http://schemas.microsoft.com/office/powerpoint/2010/main" val="16174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A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481914-F288-4D43-A88E-23A647F87D73}" type="datetimeFigureOut">
              <a:rPr lang="de-AT" smtClean="0"/>
              <a:t>05.06.2012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3FBCDA2-039A-45D5-A122-494108E4551A}" type="slidenum">
              <a:rPr lang="de-AT" smtClean="0"/>
              <a:t>‹#›</a:t>
            </a:fld>
            <a:endParaRPr lang="de-AT"/>
          </a:p>
        </p:txBody>
      </p:sp>
    </p:spTree>
    <p:extLst>
      <p:ext uri="{BB962C8B-B14F-4D97-AF65-F5344CB8AC3E}">
        <p14:creationId xmlns:p14="http://schemas.microsoft.com/office/powerpoint/2010/main" val="45709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A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5" name="Date Placeholder 4"/>
          <p:cNvSpPr>
            <a:spLocks noGrp="1"/>
          </p:cNvSpPr>
          <p:nvPr>
            <p:ph type="dt" sz="half" idx="10"/>
          </p:nvPr>
        </p:nvSpPr>
        <p:spPr/>
        <p:txBody>
          <a:bodyPr/>
          <a:lstStyle/>
          <a:p>
            <a:fld id="{CE481914-F288-4D43-A88E-23A647F87D73}" type="datetimeFigureOut">
              <a:rPr lang="de-AT" smtClean="0"/>
              <a:t>05.06.2012</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3FBCDA2-039A-45D5-A122-494108E4551A}" type="slidenum">
              <a:rPr lang="de-AT" smtClean="0"/>
              <a:t>‹#›</a:t>
            </a:fld>
            <a:endParaRPr lang="de-AT"/>
          </a:p>
        </p:txBody>
      </p:sp>
    </p:spTree>
    <p:extLst>
      <p:ext uri="{BB962C8B-B14F-4D97-AF65-F5344CB8AC3E}">
        <p14:creationId xmlns:p14="http://schemas.microsoft.com/office/powerpoint/2010/main" val="192436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A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7" name="Date Placeholder 6"/>
          <p:cNvSpPr>
            <a:spLocks noGrp="1"/>
          </p:cNvSpPr>
          <p:nvPr>
            <p:ph type="dt" sz="half" idx="10"/>
          </p:nvPr>
        </p:nvSpPr>
        <p:spPr/>
        <p:txBody>
          <a:bodyPr/>
          <a:lstStyle/>
          <a:p>
            <a:fld id="{CE481914-F288-4D43-A88E-23A647F87D73}" type="datetimeFigureOut">
              <a:rPr lang="de-AT" smtClean="0"/>
              <a:t>05.06.2012</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13FBCDA2-039A-45D5-A122-494108E4551A}" type="slidenum">
              <a:rPr lang="de-AT" smtClean="0"/>
              <a:t>‹#›</a:t>
            </a:fld>
            <a:endParaRPr lang="de-AT"/>
          </a:p>
        </p:txBody>
      </p:sp>
    </p:spTree>
    <p:extLst>
      <p:ext uri="{BB962C8B-B14F-4D97-AF65-F5344CB8AC3E}">
        <p14:creationId xmlns:p14="http://schemas.microsoft.com/office/powerpoint/2010/main" val="362457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AT"/>
          </a:p>
        </p:txBody>
      </p:sp>
      <p:sp>
        <p:nvSpPr>
          <p:cNvPr id="3" name="Date Placeholder 2"/>
          <p:cNvSpPr>
            <a:spLocks noGrp="1"/>
          </p:cNvSpPr>
          <p:nvPr>
            <p:ph type="dt" sz="half" idx="10"/>
          </p:nvPr>
        </p:nvSpPr>
        <p:spPr/>
        <p:txBody>
          <a:bodyPr/>
          <a:lstStyle/>
          <a:p>
            <a:fld id="{CE481914-F288-4D43-A88E-23A647F87D73}" type="datetimeFigureOut">
              <a:rPr lang="de-AT" smtClean="0"/>
              <a:t>05.06.2012</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13FBCDA2-039A-45D5-A122-494108E4551A}" type="slidenum">
              <a:rPr lang="de-AT" smtClean="0"/>
              <a:t>‹#›</a:t>
            </a:fld>
            <a:endParaRPr lang="de-AT"/>
          </a:p>
        </p:txBody>
      </p:sp>
    </p:spTree>
    <p:extLst>
      <p:ext uri="{BB962C8B-B14F-4D97-AF65-F5344CB8AC3E}">
        <p14:creationId xmlns:p14="http://schemas.microsoft.com/office/powerpoint/2010/main" val="384559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81914-F288-4D43-A88E-23A647F87D73}" type="datetimeFigureOut">
              <a:rPr lang="de-AT" smtClean="0"/>
              <a:t>05.06.2012</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13FBCDA2-039A-45D5-A122-494108E4551A}" type="slidenum">
              <a:rPr lang="de-AT" smtClean="0"/>
              <a:t>‹#›</a:t>
            </a:fld>
            <a:endParaRPr lang="de-AT"/>
          </a:p>
        </p:txBody>
      </p:sp>
    </p:spTree>
    <p:extLst>
      <p:ext uri="{BB962C8B-B14F-4D97-AF65-F5344CB8AC3E}">
        <p14:creationId xmlns:p14="http://schemas.microsoft.com/office/powerpoint/2010/main" val="86491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A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481914-F288-4D43-A88E-23A647F87D73}" type="datetimeFigureOut">
              <a:rPr lang="de-AT" smtClean="0"/>
              <a:t>05.06.2012</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3FBCDA2-039A-45D5-A122-494108E4551A}" type="slidenum">
              <a:rPr lang="de-AT" smtClean="0"/>
              <a:t>‹#›</a:t>
            </a:fld>
            <a:endParaRPr lang="de-AT"/>
          </a:p>
        </p:txBody>
      </p:sp>
    </p:spTree>
    <p:extLst>
      <p:ext uri="{BB962C8B-B14F-4D97-AF65-F5344CB8AC3E}">
        <p14:creationId xmlns:p14="http://schemas.microsoft.com/office/powerpoint/2010/main" val="7535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A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481914-F288-4D43-A88E-23A647F87D73}" type="datetimeFigureOut">
              <a:rPr lang="de-AT" smtClean="0"/>
              <a:t>05.06.2012</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3FBCDA2-039A-45D5-A122-494108E4551A}" type="slidenum">
              <a:rPr lang="de-AT" smtClean="0"/>
              <a:t>‹#›</a:t>
            </a:fld>
            <a:endParaRPr lang="de-AT"/>
          </a:p>
        </p:txBody>
      </p:sp>
    </p:spTree>
    <p:extLst>
      <p:ext uri="{BB962C8B-B14F-4D97-AF65-F5344CB8AC3E}">
        <p14:creationId xmlns:p14="http://schemas.microsoft.com/office/powerpoint/2010/main" val="1061811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A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81914-F288-4D43-A88E-23A647F87D73}" type="datetimeFigureOut">
              <a:rPr lang="de-AT" smtClean="0"/>
              <a:t>05.06.2012</a:t>
            </a:fld>
            <a:endParaRPr lang="de-A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BCDA2-039A-45D5-A122-494108E4551A}" type="slidenum">
              <a:rPr lang="de-AT" smtClean="0"/>
              <a:t>‹#›</a:t>
            </a:fld>
            <a:endParaRPr lang="de-AT"/>
          </a:p>
        </p:txBody>
      </p:sp>
    </p:spTree>
    <p:extLst>
      <p:ext uri="{BB962C8B-B14F-4D97-AF65-F5344CB8AC3E}">
        <p14:creationId xmlns:p14="http://schemas.microsoft.com/office/powerpoint/2010/main" val="61632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789" y="260648"/>
            <a:ext cx="8892480" cy="923330"/>
          </a:xfrm>
          <a:prstGeom prst="rect">
            <a:avLst/>
          </a:prstGeom>
          <a:noFill/>
        </p:spPr>
        <p:txBody>
          <a:bodyPr wrap="square" rtlCol="0">
            <a:spAutoFit/>
          </a:bodyPr>
          <a:lstStyle/>
          <a:p>
            <a:endParaRPr lang="en-US" dirty="0" smtClean="0"/>
          </a:p>
          <a:p>
            <a:endParaRPr lang="en-US" dirty="0"/>
          </a:p>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779" y="2100213"/>
            <a:ext cx="64484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07380" y="116632"/>
            <a:ext cx="7200800" cy="2862322"/>
          </a:xfrm>
          <a:prstGeom prst="rect">
            <a:avLst/>
          </a:prstGeom>
          <a:noFill/>
        </p:spPr>
        <p:txBody>
          <a:bodyPr wrap="square" rtlCol="0">
            <a:spAutoFit/>
          </a:bodyPr>
          <a:lstStyle/>
          <a:p>
            <a:r>
              <a:rPr lang="en-US" dirty="0" smtClean="0"/>
              <a:t>Adapter integration</a:t>
            </a:r>
          </a:p>
          <a:p>
            <a:endParaRPr lang="en-US" dirty="0"/>
          </a:p>
          <a:p>
            <a:r>
              <a:rPr lang="en-US" dirty="0" smtClean="0"/>
              <a:t>The </a:t>
            </a:r>
            <a:r>
              <a:rPr lang="en-US" dirty="0" smtClean="0"/>
              <a:t>integration of the other program parts by implementation of interfaces was not possible, because we got no interfaces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get red and created by other classes.</a:t>
            </a:r>
          </a:p>
          <a:p>
            <a:endParaRPr lang="de-AT" dirty="0"/>
          </a:p>
        </p:txBody>
      </p:sp>
      <p:sp>
        <p:nvSpPr>
          <p:cNvPr id="2" name="TextBox 1"/>
          <p:cNvSpPr txBox="1"/>
          <p:nvPr/>
        </p:nvSpPr>
        <p:spPr>
          <a:xfrm>
            <a:off x="395536" y="5301208"/>
            <a:ext cx="8208912" cy="923330"/>
          </a:xfrm>
          <a:prstGeom prst="rect">
            <a:avLst/>
          </a:prstGeom>
          <a:noFill/>
        </p:spPr>
        <p:txBody>
          <a:bodyPr wrap="square" rtlCol="0">
            <a:spAutoFit/>
          </a:bodyPr>
          <a:lstStyle/>
          <a:p>
            <a:pPr marL="285750" lvl="0" indent="-285750">
              <a:buFont typeface="Arial" pitchFamily="34" charset="0"/>
              <a:buChar char="•"/>
            </a:pPr>
            <a:r>
              <a:rPr lang="en-US" dirty="0"/>
              <a:t>Implementation of interfaces not possible</a:t>
            </a:r>
            <a:endParaRPr lang="de-AT" dirty="0"/>
          </a:p>
          <a:p>
            <a:pPr marL="285750" lvl="0" indent="-285750">
              <a:buFont typeface="Arial" pitchFamily="34" charset="0"/>
              <a:buChar char="•"/>
            </a:pPr>
            <a:r>
              <a:rPr lang="en-US" dirty="0"/>
              <a:t>Adapter classes inherit direct from domain objects from other team</a:t>
            </a:r>
            <a:endParaRPr lang="de-AT" dirty="0"/>
          </a:p>
          <a:p>
            <a:pPr marL="285750" lvl="0" indent="-285750">
              <a:buFont typeface="Arial" pitchFamily="34" charset="0"/>
              <a:buChar char="•"/>
            </a:pPr>
            <a:r>
              <a:rPr lang="en-US" dirty="0"/>
              <a:t>Every adapter implements a generic adapter </a:t>
            </a:r>
            <a:r>
              <a:rPr lang="en-US" dirty="0" smtClean="0"/>
              <a:t>interface</a:t>
            </a:r>
            <a:endParaRPr lang="de-AT" dirty="0"/>
          </a:p>
        </p:txBody>
      </p:sp>
    </p:spTree>
    <p:extLst>
      <p:ext uri="{BB962C8B-B14F-4D97-AF65-F5344CB8AC3E}">
        <p14:creationId xmlns:p14="http://schemas.microsoft.com/office/powerpoint/2010/main" val="64122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284" y="188640"/>
            <a:ext cx="9001000" cy="2585323"/>
          </a:xfrm>
          <a:prstGeom prst="rect">
            <a:avLst/>
          </a:prstGeom>
          <a:noFill/>
        </p:spPr>
        <p:txBody>
          <a:bodyPr wrap="square" rtlCol="0">
            <a:spAutoFit/>
          </a:bodyPr>
          <a:lstStyle/>
          <a:p>
            <a:r>
              <a:rPr lang="en-US" dirty="0" smtClean="0"/>
              <a:t>GUI integration</a:t>
            </a:r>
          </a:p>
          <a:p>
            <a:endParaRPr lang="en-US" dirty="0" smtClean="0"/>
          </a:p>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Habitation-Panel from Team F, due to a conflict with the SWT-Panel integration into a Swing application. </a:t>
            </a:r>
            <a:endParaRPr lang="en-US" dirty="0"/>
          </a:p>
          <a:p>
            <a:r>
              <a:rPr lang="en-US" dirty="0" smtClean="0"/>
              <a:t>Java </a:t>
            </a:r>
            <a:r>
              <a:rPr lang="en-US" dirty="0"/>
              <a:t>don’t allow multiple </a:t>
            </a:r>
            <a:r>
              <a:rPr lang="en-US" dirty="0" smtClean="0"/>
              <a:t>inheritance. This prevents us to inherit from other adapters. So we override the methods from the superclass of the adapted class.</a:t>
            </a:r>
          </a:p>
        </p:txBody>
      </p:sp>
      <p:sp>
        <p:nvSpPr>
          <p:cNvPr id="5" name="TextBox 4"/>
          <p:cNvSpPr txBox="1"/>
          <p:nvPr/>
        </p:nvSpPr>
        <p:spPr>
          <a:xfrm>
            <a:off x="251670" y="3717032"/>
            <a:ext cx="7560840" cy="923330"/>
          </a:xfrm>
          <a:prstGeom prst="rect">
            <a:avLst/>
          </a:prstGeom>
          <a:noFill/>
        </p:spPr>
        <p:txBody>
          <a:bodyPr wrap="square" rtlCol="0">
            <a:spAutoFit/>
          </a:bodyPr>
          <a:lstStyle/>
          <a:p>
            <a:pPr marL="285750" indent="-285750">
              <a:buFont typeface="Arial" pitchFamily="34" charset="0"/>
              <a:buChar char="•"/>
            </a:pPr>
            <a:r>
              <a:rPr lang="de-AT" dirty="0" smtClean="0"/>
              <a:t>Not easy </a:t>
            </a:r>
            <a:r>
              <a:rPr lang="de-AT" dirty="0" err="1" smtClean="0"/>
              <a:t>to</a:t>
            </a:r>
            <a:r>
              <a:rPr lang="de-AT" dirty="0" smtClean="0"/>
              <a:t> </a:t>
            </a:r>
            <a:r>
              <a:rPr lang="de-AT" dirty="0" err="1" smtClean="0"/>
              <a:t>integrate</a:t>
            </a:r>
            <a:r>
              <a:rPr lang="de-AT" dirty="0" smtClean="0"/>
              <a:t> – different </a:t>
            </a:r>
            <a:r>
              <a:rPr lang="de-AT" dirty="0" err="1" smtClean="0"/>
              <a:t>toolkits</a:t>
            </a:r>
            <a:endParaRPr lang="de-AT" dirty="0" smtClean="0"/>
          </a:p>
          <a:p>
            <a:pPr marL="285750" indent="-285750">
              <a:buFont typeface="Arial" pitchFamily="34" charset="0"/>
              <a:buChar char="•"/>
            </a:pPr>
            <a:endParaRPr lang="de-AT" dirty="0"/>
          </a:p>
          <a:p>
            <a:pPr marL="285750" indent="-285750">
              <a:buFont typeface="Arial" pitchFamily="34" charset="0"/>
              <a:buChar char="•"/>
            </a:pPr>
            <a:r>
              <a:rPr lang="de-AT" dirty="0" smtClean="0"/>
              <a:t>Not extensive </a:t>
            </a:r>
            <a:r>
              <a:rPr lang="de-AT" dirty="0" err="1" smtClean="0"/>
              <a:t>interface</a:t>
            </a:r>
            <a:r>
              <a:rPr lang="de-AT" dirty="0" smtClean="0"/>
              <a:t> </a:t>
            </a:r>
            <a:r>
              <a:rPr lang="de-AT" dirty="0" err="1" smtClean="0"/>
              <a:t>could</a:t>
            </a:r>
            <a:r>
              <a:rPr lang="de-AT" dirty="0" smtClean="0"/>
              <a:t> </a:t>
            </a:r>
            <a:r>
              <a:rPr lang="de-AT" dirty="0" err="1" smtClean="0"/>
              <a:t>be</a:t>
            </a:r>
            <a:r>
              <a:rPr lang="de-AT" dirty="0"/>
              <a:t> </a:t>
            </a:r>
            <a:r>
              <a:rPr lang="de-AT" dirty="0" err="1" smtClean="0"/>
              <a:t>replaced</a:t>
            </a:r>
            <a:endParaRPr lang="de-AT" dirty="0" smtClean="0"/>
          </a:p>
        </p:txBody>
      </p:sp>
    </p:spTree>
    <p:extLst>
      <p:ext uri="{BB962C8B-B14F-4D97-AF65-F5344CB8AC3E}">
        <p14:creationId xmlns:p14="http://schemas.microsoft.com/office/powerpoint/2010/main" val="2312461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221</Words>
  <Application>Microsoft Office PowerPoint</Application>
  <PresentationFormat>On-screen Show (4:3)</PresentationFormat>
  <Paragraphs>16</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LocalAdmin</dc:creator>
  <cp:lastModifiedBy>LocalAdmin</cp:lastModifiedBy>
  <cp:revision>8</cp:revision>
  <dcterms:created xsi:type="dcterms:W3CDTF">2012-06-05T06:47:11Z</dcterms:created>
  <dcterms:modified xsi:type="dcterms:W3CDTF">2012-06-05T09:28:56Z</dcterms:modified>
</cp:coreProperties>
</file>