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86" r:id="rId4"/>
    <p:sldId id="287" r:id="rId5"/>
    <p:sldId id="289" r:id="rId6"/>
    <p:sldId id="290" r:id="rId7"/>
    <p:sldId id="291" r:id="rId8"/>
    <p:sldId id="300" r:id="rId9"/>
    <p:sldId id="301" r:id="rId10"/>
    <p:sldId id="302" r:id="rId11"/>
    <p:sldId id="303" r:id="rId12"/>
    <p:sldId id="304" r:id="rId13"/>
    <p:sldId id="305" r:id="rId14"/>
    <p:sldId id="306" r:id="rId15"/>
    <p:sldId id="307" r:id="rId16"/>
    <p:sldId id="308" r:id="rId17"/>
    <p:sldId id="309" r:id="rId18"/>
    <p:sldId id="310" r:id="rId19"/>
    <p:sldId id="311" r:id="rId20"/>
    <p:sldId id="312" r:id="rId21"/>
    <p:sldId id="313" r:id="rId22"/>
    <p:sldId id="314" r:id="rId23"/>
    <p:sldId id="315" r:id="rId24"/>
    <p:sldId id="270" r:id="rId25"/>
    <p:sldId id="283" r:id="rId26"/>
    <p:sldId id="271" r:id="rId27"/>
    <p:sldId id="272" r:id="rId28"/>
    <p:sldId id="294" r:id="rId29"/>
    <p:sldId id="295" r:id="rId30"/>
    <p:sldId id="296" r:id="rId31"/>
    <p:sldId id="297" r:id="rId32"/>
    <p:sldId id="298" r:id="rId33"/>
    <p:sldId id="299" r:id="rId34"/>
    <p:sldId id="316" r:id="rId35"/>
    <p:sldId id="317" r:id="rId36"/>
    <p:sldId id="318" r:id="rId37"/>
    <p:sldId id="285" r:id="rId38"/>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78273" autoAdjust="0"/>
  </p:normalViewPr>
  <p:slideViewPr>
    <p:cSldViewPr>
      <p:cViewPr>
        <p:scale>
          <a:sx n="100" d="100"/>
          <a:sy n="100" d="100"/>
        </p:scale>
        <p:origin x="-1104" y="792"/>
      </p:cViewPr>
      <p:guideLst>
        <p:guide orient="horz" pos="2160"/>
        <p:guide pos="2880"/>
      </p:guideLst>
    </p:cSldViewPr>
  </p:slideViewPr>
  <p:outlineViewPr>
    <p:cViewPr>
      <p:scale>
        <a:sx n="33" d="100"/>
        <a:sy n="33" d="100"/>
      </p:scale>
      <p:origin x="0" y="1006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C1A622-53D2-4D7D-9AAD-30F16C1D1FD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de-AT"/>
        </a:p>
      </dgm:t>
    </dgm:pt>
    <dgm:pt modelId="{D5BC0597-BC04-4616-A34E-D8681BC7B002}">
      <dgm:prSet phldrT="[Text]"/>
      <dgm:spPr/>
      <dgm:t>
        <a:bodyPr/>
        <a:lstStyle/>
        <a:p>
          <a:r>
            <a:rPr lang="de-AT" dirty="0" err="1" smtClean="0"/>
            <a:t>Invoice</a:t>
          </a:r>
          <a:r>
            <a:rPr lang="de-AT" dirty="0" smtClean="0"/>
            <a:t> Item</a:t>
          </a:r>
          <a:endParaRPr lang="de-AT" dirty="0"/>
        </a:p>
      </dgm:t>
    </dgm:pt>
    <dgm:pt modelId="{9045DD40-015A-4128-A154-40B8CD0662DC}" type="parTrans" cxnId="{BB2B7F70-7E67-4D65-B863-9E5B29D5F38B}">
      <dgm:prSet/>
      <dgm:spPr/>
      <dgm:t>
        <a:bodyPr/>
        <a:lstStyle/>
        <a:p>
          <a:endParaRPr lang="de-AT"/>
        </a:p>
      </dgm:t>
    </dgm:pt>
    <dgm:pt modelId="{E9D49893-F60B-4B48-95FE-C2CC0DD7F6EC}" type="sibTrans" cxnId="{BB2B7F70-7E67-4D65-B863-9E5B29D5F38B}">
      <dgm:prSet/>
      <dgm:spPr/>
      <dgm:t>
        <a:bodyPr/>
        <a:lstStyle/>
        <a:p>
          <a:endParaRPr lang="de-AT"/>
        </a:p>
      </dgm:t>
    </dgm:pt>
    <dgm:pt modelId="{108AE34D-B948-473D-BC77-3533EAA3731E}">
      <dgm:prSet phldrT="[Text]"/>
      <dgm:spPr/>
      <dgm:t>
        <a:bodyPr/>
        <a:lstStyle/>
        <a:p>
          <a:r>
            <a:rPr lang="de-AT" dirty="0" err="1" smtClean="0"/>
            <a:t>Invoice</a:t>
          </a:r>
          <a:endParaRPr lang="de-AT" dirty="0"/>
        </a:p>
      </dgm:t>
    </dgm:pt>
    <dgm:pt modelId="{55D64126-CD23-4551-B6B6-41D7EA205EE0}" type="parTrans" cxnId="{8079FA80-834C-4682-87A5-5B40A6570C86}">
      <dgm:prSet/>
      <dgm:spPr/>
      <dgm:t>
        <a:bodyPr/>
        <a:lstStyle/>
        <a:p>
          <a:endParaRPr lang="de-AT"/>
        </a:p>
      </dgm:t>
    </dgm:pt>
    <dgm:pt modelId="{B1ABD0E2-8CB5-43C1-88C0-463D8FC35F8D}" type="sibTrans" cxnId="{8079FA80-834C-4682-87A5-5B40A6570C86}">
      <dgm:prSet/>
      <dgm:spPr/>
      <dgm:t>
        <a:bodyPr/>
        <a:lstStyle/>
        <a:p>
          <a:endParaRPr lang="de-AT"/>
        </a:p>
      </dgm:t>
    </dgm:pt>
    <dgm:pt modelId="{82AC2231-7877-4F4E-BD14-DA8AAD4D6C4C}" type="pres">
      <dgm:prSet presAssocID="{38C1A622-53D2-4D7D-9AAD-30F16C1D1FD5}" presName="cycle" presStyleCnt="0">
        <dgm:presLayoutVars>
          <dgm:dir/>
          <dgm:resizeHandles val="exact"/>
        </dgm:presLayoutVars>
      </dgm:prSet>
      <dgm:spPr/>
      <dgm:t>
        <a:bodyPr/>
        <a:lstStyle/>
        <a:p>
          <a:endParaRPr lang="en-GB"/>
        </a:p>
      </dgm:t>
    </dgm:pt>
    <dgm:pt modelId="{0D22DCC8-037A-4471-B7B3-9DF5E307A4DD}" type="pres">
      <dgm:prSet presAssocID="{D5BC0597-BC04-4616-A34E-D8681BC7B002}" presName="dummy" presStyleCnt="0"/>
      <dgm:spPr/>
    </dgm:pt>
    <dgm:pt modelId="{4A9CE6FA-2F6A-40B6-843E-7BD8B0065E1F}" type="pres">
      <dgm:prSet presAssocID="{D5BC0597-BC04-4616-A34E-D8681BC7B002}" presName="node" presStyleLbl="revTx" presStyleIdx="0" presStyleCnt="2" custScaleX="128154">
        <dgm:presLayoutVars>
          <dgm:bulletEnabled val="1"/>
        </dgm:presLayoutVars>
      </dgm:prSet>
      <dgm:spPr/>
      <dgm:t>
        <a:bodyPr/>
        <a:lstStyle/>
        <a:p>
          <a:endParaRPr lang="de-AT"/>
        </a:p>
      </dgm:t>
    </dgm:pt>
    <dgm:pt modelId="{0A944668-9E45-4271-BB3D-61EA8936D182}" type="pres">
      <dgm:prSet presAssocID="{E9D49893-F60B-4B48-95FE-C2CC0DD7F6EC}" presName="sibTrans" presStyleLbl="node1" presStyleIdx="0" presStyleCnt="2"/>
      <dgm:spPr/>
      <dgm:t>
        <a:bodyPr/>
        <a:lstStyle/>
        <a:p>
          <a:endParaRPr lang="en-GB"/>
        </a:p>
      </dgm:t>
    </dgm:pt>
    <dgm:pt modelId="{6F2490CE-BFFA-47A4-8E1C-8BBE83BDD0C0}" type="pres">
      <dgm:prSet presAssocID="{108AE34D-B948-473D-BC77-3533EAA3731E}" presName="dummy" presStyleCnt="0"/>
      <dgm:spPr/>
    </dgm:pt>
    <dgm:pt modelId="{2F8F08C6-8C6D-457F-BD8C-A4D9AF3E7475}" type="pres">
      <dgm:prSet presAssocID="{108AE34D-B948-473D-BC77-3533EAA3731E}" presName="node" presStyleLbl="revTx" presStyleIdx="1" presStyleCnt="2">
        <dgm:presLayoutVars>
          <dgm:bulletEnabled val="1"/>
        </dgm:presLayoutVars>
      </dgm:prSet>
      <dgm:spPr/>
      <dgm:t>
        <a:bodyPr/>
        <a:lstStyle/>
        <a:p>
          <a:endParaRPr lang="de-AT"/>
        </a:p>
      </dgm:t>
    </dgm:pt>
    <dgm:pt modelId="{9CFF976A-BD0C-45E9-BD17-26232B64DC87}" type="pres">
      <dgm:prSet presAssocID="{B1ABD0E2-8CB5-43C1-88C0-463D8FC35F8D}" presName="sibTrans" presStyleLbl="node1" presStyleIdx="1" presStyleCnt="2"/>
      <dgm:spPr/>
      <dgm:t>
        <a:bodyPr/>
        <a:lstStyle/>
        <a:p>
          <a:endParaRPr lang="en-GB"/>
        </a:p>
      </dgm:t>
    </dgm:pt>
  </dgm:ptLst>
  <dgm:cxnLst>
    <dgm:cxn modelId="{FF48F4CF-617D-444F-A606-B34659613E02}" type="presOf" srcId="{B1ABD0E2-8CB5-43C1-88C0-463D8FC35F8D}" destId="{9CFF976A-BD0C-45E9-BD17-26232B64DC87}" srcOrd="0" destOrd="0" presId="urn:microsoft.com/office/officeart/2005/8/layout/cycle1"/>
    <dgm:cxn modelId="{BB2B7F70-7E67-4D65-B863-9E5B29D5F38B}" srcId="{38C1A622-53D2-4D7D-9AAD-30F16C1D1FD5}" destId="{D5BC0597-BC04-4616-A34E-D8681BC7B002}" srcOrd="0" destOrd="0" parTransId="{9045DD40-015A-4128-A154-40B8CD0662DC}" sibTransId="{E9D49893-F60B-4B48-95FE-C2CC0DD7F6EC}"/>
    <dgm:cxn modelId="{FC965157-5ECB-41BF-A9C0-1F75070BBBA8}" type="presOf" srcId="{E9D49893-F60B-4B48-95FE-C2CC0DD7F6EC}" destId="{0A944668-9E45-4271-BB3D-61EA8936D182}" srcOrd="0" destOrd="0" presId="urn:microsoft.com/office/officeart/2005/8/layout/cycle1"/>
    <dgm:cxn modelId="{1F8434F5-9597-48E4-B36E-CDBB9FA642DB}" type="presOf" srcId="{D5BC0597-BC04-4616-A34E-D8681BC7B002}" destId="{4A9CE6FA-2F6A-40B6-843E-7BD8B0065E1F}" srcOrd="0" destOrd="0" presId="urn:microsoft.com/office/officeart/2005/8/layout/cycle1"/>
    <dgm:cxn modelId="{1DC94011-B2FC-4C46-9910-4EA8EE4EF0B7}" type="presOf" srcId="{38C1A622-53D2-4D7D-9AAD-30F16C1D1FD5}" destId="{82AC2231-7877-4F4E-BD14-DA8AAD4D6C4C}" srcOrd="0" destOrd="0" presId="urn:microsoft.com/office/officeart/2005/8/layout/cycle1"/>
    <dgm:cxn modelId="{128F760E-C7B3-4360-8306-18AE7E82AF59}" type="presOf" srcId="{108AE34D-B948-473D-BC77-3533EAA3731E}" destId="{2F8F08C6-8C6D-457F-BD8C-A4D9AF3E7475}" srcOrd="0" destOrd="0" presId="urn:microsoft.com/office/officeart/2005/8/layout/cycle1"/>
    <dgm:cxn modelId="{8079FA80-834C-4682-87A5-5B40A6570C86}" srcId="{38C1A622-53D2-4D7D-9AAD-30F16C1D1FD5}" destId="{108AE34D-B948-473D-BC77-3533EAA3731E}" srcOrd="1" destOrd="0" parTransId="{55D64126-CD23-4551-B6B6-41D7EA205EE0}" sibTransId="{B1ABD0E2-8CB5-43C1-88C0-463D8FC35F8D}"/>
    <dgm:cxn modelId="{C8583E6F-141D-428A-AFAD-06DB51999761}" type="presParOf" srcId="{82AC2231-7877-4F4E-BD14-DA8AAD4D6C4C}" destId="{0D22DCC8-037A-4471-B7B3-9DF5E307A4DD}" srcOrd="0" destOrd="0" presId="urn:microsoft.com/office/officeart/2005/8/layout/cycle1"/>
    <dgm:cxn modelId="{D19D1E02-9265-4D21-9C7B-5ADB389991AE}" type="presParOf" srcId="{82AC2231-7877-4F4E-BD14-DA8AAD4D6C4C}" destId="{4A9CE6FA-2F6A-40B6-843E-7BD8B0065E1F}" srcOrd="1" destOrd="0" presId="urn:microsoft.com/office/officeart/2005/8/layout/cycle1"/>
    <dgm:cxn modelId="{F86E43BE-774F-4B55-92B6-821FBA462CF1}" type="presParOf" srcId="{82AC2231-7877-4F4E-BD14-DA8AAD4D6C4C}" destId="{0A944668-9E45-4271-BB3D-61EA8936D182}" srcOrd="2" destOrd="0" presId="urn:microsoft.com/office/officeart/2005/8/layout/cycle1"/>
    <dgm:cxn modelId="{D5421456-3E93-4248-8C2E-C35D7ABC1484}" type="presParOf" srcId="{82AC2231-7877-4F4E-BD14-DA8AAD4D6C4C}" destId="{6F2490CE-BFFA-47A4-8E1C-8BBE83BDD0C0}" srcOrd="3" destOrd="0" presId="urn:microsoft.com/office/officeart/2005/8/layout/cycle1"/>
    <dgm:cxn modelId="{FE589867-3E78-4E68-8893-3F902808CD16}" type="presParOf" srcId="{82AC2231-7877-4F4E-BD14-DA8AAD4D6C4C}" destId="{2F8F08C6-8C6D-457F-BD8C-A4D9AF3E7475}" srcOrd="4" destOrd="0" presId="urn:microsoft.com/office/officeart/2005/8/layout/cycle1"/>
    <dgm:cxn modelId="{FADB7653-5C77-4780-B470-5A299DEDF3DA}" type="presParOf" srcId="{82AC2231-7877-4F4E-BD14-DA8AAD4D6C4C}" destId="{9CFF976A-BD0C-45E9-BD17-26232B64DC87}"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CE6FA-2F6A-40B6-843E-7BD8B0065E1F}">
      <dsp:nvSpPr>
        <dsp:cNvPr id="0" name=""/>
        <dsp:cNvSpPr/>
      </dsp:nvSpPr>
      <dsp:spPr>
        <a:xfrm>
          <a:off x="2006260" y="613697"/>
          <a:ext cx="1492540" cy="1164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de-AT" sz="2900" kern="1200" dirty="0" err="1" smtClean="0"/>
            <a:t>Invoice</a:t>
          </a:r>
          <a:r>
            <a:rPr lang="de-AT" sz="2900" kern="1200" dirty="0" smtClean="0"/>
            <a:t> Item</a:t>
          </a:r>
          <a:endParaRPr lang="de-AT" sz="2900" kern="1200" dirty="0"/>
        </a:p>
      </dsp:txBody>
      <dsp:txXfrm>
        <a:off x="2006260" y="613697"/>
        <a:ext cx="1492540" cy="1164645"/>
      </dsp:txXfrm>
    </dsp:sp>
    <dsp:sp modelId="{0A944668-9E45-4271-BB3D-61EA8936D182}">
      <dsp:nvSpPr>
        <dsp:cNvPr id="0" name=""/>
        <dsp:cNvSpPr/>
      </dsp:nvSpPr>
      <dsp:spPr>
        <a:xfrm>
          <a:off x="605571" y="-475"/>
          <a:ext cx="2392990" cy="2392990"/>
        </a:xfrm>
        <a:prstGeom prst="circularArrow">
          <a:avLst>
            <a:gd name="adj1" fmla="val 9490"/>
            <a:gd name="adj2" fmla="val 685655"/>
            <a:gd name="adj3" fmla="val 7847366"/>
            <a:gd name="adj4" fmla="val 2266979"/>
            <a:gd name="adj5" fmla="val 11072"/>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8F08C6-8C6D-457F-BD8C-A4D9AF3E7475}">
      <dsp:nvSpPr>
        <dsp:cNvPr id="0" name=""/>
        <dsp:cNvSpPr/>
      </dsp:nvSpPr>
      <dsp:spPr>
        <a:xfrm>
          <a:off x="269279" y="613697"/>
          <a:ext cx="1164645" cy="1164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de-AT" sz="2900" kern="1200" dirty="0" err="1" smtClean="0"/>
            <a:t>Invoice</a:t>
          </a:r>
          <a:endParaRPr lang="de-AT" sz="2900" kern="1200" dirty="0"/>
        </a:p>
      </dsp:txBody>
      <dsp:txXfrm>
        <a:off x="269279" y="613697"/>
        <a:ext cx="1164645" cy="1164645"/>
      </dsp:txXfrm>
    </dsp:sp>
    <dsp:sp modelId="{9CFF976A-BD0C-45E9-BD17-26232B64DC87}">
      <dsp:nvSpPr>
        <dsp:cNvPr id="0" name=""/>
        <dsp:cNvSpPr/>
      </dsp:nvSpPr>
      <dsp:spPr>
        <a:xfrm>
          <a:off x="605571" y="-475"/>
          <a:ext cx="2392990" cy="2392990"/>
        </a:xfrm>
        <a:prstGeom prst="circularArrow">
          <a:avLst>
            <a:gd name="adj1" fmla="val 9490"/>
            <a:gd name="adj2" fmla="val 685655"/>
            <a:gd name="adj3" fmla="val 18647366"/>
            <a:gd name="adj4" fmla="val 13066979"/>
            <a:gd name="adj5" fmla="val 11072"/>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36B728-C1AC-41BD-B8EE-1499AEB738A0}" type="datetimeFigureOut">
              <a:rPr lang="en-GB" smtClean="0"/>
              <a:t>11/06/2012</a:t>
            </a:fld>
            <a:endParaRPr lang="en-GB"/>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A8FBC-AF9A-4929-B417-912911A977D6}" type="slidenum">
              <a:rPr lang="en-GB" smtClean="0"/>
              <a:t>‹Nr.›</a:t>
            </a:fld>
            <a:endParaRPr lang="en-GB"/>
          </a:p>
        </p:txBody>
      </p:sp>
    </p:spTree>
    <p:extLst>
      <p:ext uri="{BB962C8B-B14F-4D97-AF65-F5344CB8AC3E}">
        <p14:creationId xmlns:p14="http://schemas.microsoft.com/office/powerpoint/2010/main" val="3310256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Page </a:t>
            </a:r>
            <a:r>
              <a:rPr lang="de-AT" dirty="0" err="1" smtClean="0"/>
              <a:t>numbers</a:t>
            </a:r>
            <a:r>
              <a:rPr lang="de-AT" dirty="0" smtClean="0"/>
              <a:t>…</a:t>
            </a:r>
          </a:p>
          <a:p>
            <a:r>
              <a:rPr lang="de-AT" dirty="0" smtClean="0"/>
              <a:t>Flipchart </a:t>
            </a:r>
            <a:r>
              <a:rPr lang="de-AT" smtClean="0"/>
              <a:t>oder</a:t>
            </a:r>
            <a:r>
              <a:rPr lang="de-AT" baseline="0" smtClean="0"/>
              <a:t> Ähnliches</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1</a:t>
            </a:fld>
            <a:endParaRPr lang="en-GB"/>
          </a:p>
        </p:txBody>
      </p:sp>
    </p:spTree>
    <p:extLst>
      <p:ext uri="{BB962C8B-B14F-4D97-AF65-F5344CB8AC3E}">
        <p14:creationId xmlns:p14="http://schemas.microsoft.com/office/powerpoint/2010/main" val="1930817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4662675-1F3E-48BC-B7CD-52161B60B7A1}" type="slidenum">
              <a:rPr lang="de-DE"/>
              <a:pPr/>
              <a:t>10</a:t>
            </a:fld>
            <a:endParaRPr lang="de-DE"/>
          </a:p>
        </p:txBody>
      </p:sp>
      <p:sp>
        <p:nvSpPr>
          <p:cNvPr id="64513"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Eventually</a:t>
            </a:r>
            <a:r>
              <a:rPr lang="de-DE" dirty="0" smtClean="0"/>
              <a:t> </a:t>
            </a:r>
            <a:r>
              <a:rPr lang="de-DE" dirty="0" err="1" smtClean="0"/>
              <a:t>statepattern-example</a:t>
            </a:r>
            <a:endParaRPr lang="de-DE" dirty="0"/>
          </a:p>
        </p:txBody>
      </p:sp>
      <p:sp>
        <p:nvSpPr>
          <p:cNvPr id="4" name="Foliennummernplatzhalter 3"/>
          <p:cNvSpPr>
            <a:spLocks noGrp="1"/>
          </p:cNvSpPr>
          <p:nvPr>
            <p:ph type="sldNum" sz="quarter" idx="10"/>
          </p:nvPr>
        </p:nvSpPr>
        <p:spPr/>
        <p:txBody>
          <a:bodyPr/>
          <a:lstStyle/>
          <a:p>
            <a:fld id="{3980AEB2-C199-9048-A2B7-7DA9A47AD0EB}" type="slidenum">
              <a:rPr lang="de-DE" smtClean="0"/>
              <a:t>14</a:t>
            </a:fld>
            <a:endParaRPr lang="de-DE"/>
          </a:p>
        </p:txBody>
      </p:sp>
    </p:spTree>
    <p:extLst>
      <p:ext uri="{BB962C8B-B14F-4D97-AF65-F5344CB8AC3E}">
        <p14:creationId xmlns:p14="http://schemas.microsoft.com/office/powerpoint/2010/main" val="3503344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Due </a:t>
            </a:r>
            <a:r>
              <a:rPr lang="de-AT" dirty="0" err="1" smtClean="0"/>
              <a:t>to</a:t>
            </a:r>
            <a:r>
              <a:rPr lang="de-AT" dirty="0" smtClean="0"/>
              <a:t> </a:t>
            </a:r>
            <a:r>
              <a:rPr lang="de-AT" dirty="0" err="1" smtClean="0"/>
              <a:t>several</a:t>
            </a:r>
            <a:r>
              <a:rPr lang="de-AT" dirty="0" smtClean="0"/>
              <a:t> </a:t>
            </a:r>
            <a:r>
              <a:rPr lang="de-AT" dirty="0" err="1" smtClean="0"/>
              <a:t>recommondations</a:t>
            </a:r>
            <a:r>
              <a:rPr lang="de-AT" dirty="0" smtClean="0"/>
              <a:t> </a:t>
            </a:r>
            <a:r>
              <a:rPr lang="de-AT" dirty="0" err="1" smtClean="0"/>
              <a:t>and</a:t>
            </a:r>
            <a:r>
              <a:rPr lang="de-AT" baseline="0" dirty="0" smtClean="0"/>
              <a:t> </a:t>
            </a:r>
            <a:r>
              <a:rPr lang="de-AT" baseline="0" dirty="0" err="1" smtClean="0"/>
              <a:t>our</a:t>
            </a:r>
            <a:r>
              <a:rPr lang="de-AT" baseline="0" dirty="0" smtClean="0"/>
              <a:t> </a:t>
            </a:r>
            <a:r>
              <a:rPr lang="de-AT" baseline="0" dirty="0" err="1" smtClean="0"/>
              <a:t>own</a:t>
            </a:r>
            <a:r>
              <a:rPr lang="de-AT" baseline="0" dirty="0" smtClean="0"/>
              <a:t> </a:t>
            </a:r>
            <a:r>
              <a:rPr lang="de-AT" baseline="0" dirty="0" err="1" smtClean="0"/>
              <a:t>recherche</a:t>
            </a:r>
            <a:r>
              <a:rPr lang="de-AT" baseline="0" dirty="0" smtClean="0"/>
              <a:t>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framework</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connection</a:t>
            </a:r>
            <a:r>
              <a:rPr lang="de-AT" baseline="0" dirty="0" smtClean="0"/>
              <a:t>.</a:t>
            </a:r>
          </a:p>
          <a:p>
            <a:r>
              <a:rPr lang="de-AT" baseline="0" dirty="0" err="1" smtClean="0"/>
              <a:t>Hibernate</a:t>
            </a:r>
            <a:r>
              <a:rPr lang="de-AT" baseline="0" dirty="0" smtClean="0"/>
              <a:t> </a:t>
            </a:r>
            <a:r>
              <a:rPr lang="de-AT" baseline="0" dirty="0" err="1" smtClean="0"/>
              <a:t>is</a:t>
            </a:r>
            <a:r>
              <a:rPr lang="de-AT" baseline="0" dirty="0" smtClean="0"/>
              <a:t> an open </a:t>
            </a:r>
            <a:r>
              <a:rPr lang="de-AT" baseline="0" dirty="0" err="1" smtClean="0"/>
              <a:t>source</a:t>
            </a:r>
            <a:r>
              <a:rPr lang="de-AT" baseline="0" dirty="0" smtClean="0"/>
              <a:t> </a:t>
            </a:r>
            <a:r>
              <a:rPr lang="de-AT" baseline="0" dirty="0" err="1" smtClean="0"/>
              <a:t>mapping</a:t>
            </a:r>
            <a:r>
              <a:rPr lang="de-AT" baseline="0" dirty="0" smtClean="0"/>
              <a:t> </a:t>
            </a:r>
            <a:r>
              <a:rPr lang="de-AT" baseline="0" dirty="0" err="1" smtClean="0"/>
              <a:t>framework</a:t>
            </a:r>
            <a:r>
              <a:rPr lang="de-AT" baseline="0" dirty="0" smtClean="0"/>
              <a:t> </a:t>
            </a:r>
            <a:r>
              <a:rPr lang="de-AT" baseline="0" dirty="0" err="1" smtClean="0"/>
              <a:t>for</a:t>
            </a:r>
            <a:r>
              <a:rPr lang="de-AT" baseline="0" dirty="0" smtClean="0"/>
              <a:t> </a:t>
            </a:r>
            <a:r>
              <a:rPr lang="de-AT" baseline="0" dirty="0" err="1" smtClean="0"/>
              <a:t>java</a:t>
            </a:r>
            <a:r>
              <a:rPr lang="de-AT" baseline="0" dirty="0" smtClean="0"/>
              <a:t>, </a:t>
            </a:r>
            <a:r>
              <a:rPr lang="de-AT" baseline="0" dirty="0" err="1" smtClean="0"/>
              <a:t>that</a:t>
            </a:r>
            <a:r>
              <a:rPr lang="de-AT" baseline="0" dirty="0" smtClean="0"/>
              <a:t> </a:t>
            </a:r>
            <a:r>
              <a:rPr lang="de-AT" baseline="0" dirty="0" err="1" smtClean="0"/>
              <a:t>maps</a:t>
            </a:r>
            <a:r>
              <a:rPr lang="de-AT" baseline="0" dirty="0" smtClean="0"/>
              <a:t> </a:t>
            </a:r>
            <a:r>
              <a:rPr lang="de-AT" baseline="0" dirty="0" err="1" smtClean="0"/>
              <a:t>database</a:t>
            </a:r>
            <a:r>
              <a:rPr lang="de-AT" baseline="0" dirty="0" smtClean="0"/>
              <a:t> </a:t>
            </a:r>
            <a:r>
              <a:rPr lang="de-AT" baseline="0" dirty="0" err="1" smtClean="0"/>
              <a:t>tables</a:t>
            </a:r>
            <a:r>
              <a:rPr lang="de-AT" baseline="0" dirty="0" smtClean="0"/>
              <a:t> </a:t>
            </a:r>
            <a:r>
              <a:rPr lang="de-AT" baseline="0" dirty="0" err="1" smtClean="0"/>
              <a:t>to</a:t>
            </a:r>
            <a:r>
              <a:rPr lang="de-AT" baseline="0" dirty="0" smtClean="0"/>
              <a:t> </a:t>
            </a:r>
            <a:r>
              <a:rPr lang="de-AT" baseline="0" dirty="0" err="1" smtClean="0"/>
              <a:t>java</a:t>
            </a:r>
            <a:r>
              <a:rPr lang="de-AT" baseline="0" dirty="0" smtClean="0"/>
              <a:t> </a:t>
            </a:r>
            <a:r>
              <a:rPr lang="de-AT" baseline="0" dirty="0" err="1" smtClean="0"/>
              <a:t>classes</a:t>
            </a:r>
            <a:r>
              <a:rPr lang="de-AT" baseline="0" dirty="0" smtClean="0"/>
              <a:t>, so </a:t>
            </a:r>
            <a:r>
              <a:rPr lang="de-AT" baseline="0" dirty="0" err="1" smtClean="0"/>
              <a:t>that</a:t>
            </a:r>
            <a:r>
              <a:rPr lang="de-AT" baseline="0" dirty="0" smtClean="0"/>
              <a:t> </a:t>
            </a:r>
            <a:r>
              <a:rPr lang="de-AT" baseline="0" dirty="0" err="1" smtClean="0"/>
              <a:t>it‘s</a:t>
            </a:r>
            <a:r>
              <a:rPr lang="de-AT" baseline="0" dirty="0" smtClean="0"/>
              <a:t> </a:t>
            </a:r>
            <a:r>
              <a:rPr lang="de-AT" baseline="0" dirty="0" err="1" smtClean="0"/>
              <a:t>possible</a:t>
            </a:r>
            <a:r>
              <a:rPr lang="de-AT" baseline="0" dirty="0" smtClean="0"/>
              <a:t> </a:t>
            </a:r>
            <a:r>
              <a:rPr lang="de-AT" baseline="0" dirty="0" err="1" smtClean="0"/>
              <a:t>to</a:t>
            </a:r>
            <a:r>
              <a:rPr lang="de-AT" baseline="0" dirty="0" smtClean="0"/>
              <a:t> </a:t>
            </a:r>
            <a:r>
              <a:rPr lang="de-AT" baseline="0" dirty="0" err="1" smtClean="0"/>
              <a:t>work</a:t>
            </a:r>
            <a:r>
              <a:rPr lang="de-AT" baseline="0" dirty="0" smtClean="0"/>
              <a:t> on </a:t>
            </a:r>
            <a:r>
              <a:rPr lang="de-AT" baseline="0" dirty="0" err="1" smtClean="0"/>
              <a:t>regular</a:t>
            </a:r>
            <a:r>
              <a:rPr lang="de-AT" baseline="0" dirty="0" smtClean="0"/>
              <a:t> </a:t>
            </a:r>
            <a:r>
              <a:rPr lang="de-AT" baseline="0" dirty="0" err="1" smtClean="0"/>
              <a:t>java</a:t>
            </a:r>
            <a:r>
              <a:rPr lang="de-AT" baseline="0" dirty="0" smtClean="0"/>
              <a:t> </a:t>
            </a:r>
            <a:r>
              <a:rPr lang="de-AT" baseline="0" dirty="0" err="1" smtClean="0"/>
              <a:t>classes</a:t>
            </a:r>
            <a:r>
              <a:rPr lang="de-AT" baseline="0" dirty="0" smtClean="0"/>
              <a:t> </a:t>
            </a:r>
            <a:r>
              <a:rPr lang="de-AT" baseline="0" dirty="0" err="1" smtClean="0"/>
              <a:t>instead</a:t>
            </a:r>
            <a:r>
              <a:rPr lang="de-AT" baseline="0" dirty="0" smtClean="0"/>
              <a:t> </a:t>
            </a:r>
            <a:r>
              <a:rPr lang="de-AT" baseline="0" dirty="0" err="1" smtClean="0"/>
              <a:t>of</a:t>
            </a:r>
            <a:r>
              <a:rPr lang="de-AT" baseline="0" dirty="0" smtClean="0"/>
              <a:t> </a:t>
            </a:r>
            <a:r>
              <a:rPr lang="de-AT" baseline="0" dirty="0" err="1" smtClean="0"/>
              <a:t>requesting</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for</a:t>
            </a:r>
            <a:r>
              <a:rPr lang="de-AT" baseline="0" dirty="0" smtClean="0"/>
              <a:t> </a:t>
            </a:r>
            <a:r>
              <a:rPr lang="de-AT" baseline="0" dirty="0" err="1" smtClean="0"/>
              <a:t>every</a:t>
            </a:r>
            <a:r>
              <a:rPr lang="de-AT" baseline="0" dirty="0" smtClean="0"/>
              <a:t> type </a:t>
            </a:r>
            <a:r>
              <a:rPr lang="de-AT" baseline="0" dirty="0" err="1" smtClean="0"/>
              <a:t>of</a:t>
            </a:r>
            <a:r>
              <a:rPr lang="de-AT" baseline="0" dirty="0" smtClean="0"/>
              <a:t> </a:t>
            </a:r>
            <a:r>
              <a:rPr lang="de-AT" baseline="0" dirty="0" err="1" smtClean="0"/>
              <a:t>data</a:t>
            </a:r>
            <a:r>
              <a:rPr lang="de-AT" baseline="0" dirty="0" smtClean="0"/>
              <a:t>.</a:t>
            </a:r>
          </a:p>
          <a:p>
            <a:r>
              <a:rPr lang="de-AT" dirty="0" err="1" smtClean="0"/>
              <a:t>Hibernate</a:t>
            </a:r>
            <a:r>
              <a:rPr lang="de-AT" dirty="0" smtClean="0"/>
              <a:t> </a:t>
            </a:r>
            <a:r>
              <a:rPr lang="de-AT" dirty="0" err="1" smtClean="0"/>
              <a:t>is</a:t>
            </a:r>
            <a:r>
              <a:rPr lang="de-AT" dirty="0" smtClean="0"/>
              <a:t> </a:t>
            </a:r>
            <a:r>
              <a:rPr lang="de-AT" dirty="0" err="1" smtClean="0"/>
              <a:t>the</a:t>
            </a:r>
            <a:r>
              <a:rPr lang="de-AT" dirty="0" smtClean="0"/>
              <a:t> </a:t>
            </a:r>
            <a:r>
              <a:rPr lang="de-AT" dirty="0" err="1" smtClean="0"/>
              <a:t>most</a:t>
            </a:r>
            <a:r>
              <a:rPr lang="de-AT" baseline="0" dirty="0" smtClean="0"/>
              <a:t> </a:t>
            </a:r>
            <a:r>
              <a:rPr lang="de-AT" baseline="0" dirty="0" err="1" smtClean="0"/>
              <a:t>used</a:t>
            </a:r>
            <a:r>
              <a:rPr lang="de-AT" baseline="0" dirty="0" smtClean="0"/>
              <a:t> </a:t>
            </a:r>
            <a:r>
              <a:rPr lang="de-AT" baseline="0" dirty="0" err="1" smtClean="0"/>
              <a:t>javamapping</a:t>
            </a:r>
            <a:r>
              <a:rPr lang="de-AT" baseline="0" dirty="0" smtClean="0"/>
              <a:t> </a:t>
            </a:r>
            <a:r>
              <a:rPr lang="de-AT" baseline="0" dirty="0" err="1" smtClean="0"/>
              <a:t>framework</a:t>
            </a:r>
            <a:r>
              <a:rPr lang="de-AT" baseline="0" dirty="0" smtClean="0"/>
              <a:t>, so </a:t>
            </a:r>
            <a:r>
              <a:rPr lang="de-AT" baseline="0" dirty="0" err="1" smtClean="0"/>
              <a:t>there</a:t>
            </a:r>
            <a:r>
              <a:rPr lang="de-AT" baseline="0" dirty="0" smtClean="0"/>
              <a:t> </a:t>
            </a:r>
            <a:r>
              <a:rPr lang="de-AT" baseline="0" dirty="0" err="1" smtClean="0"/>
              <a:t>is</a:t>
            </a:r>
            <a:r>
              <a:rPr lang="de-AT" baseline="0" dirty="0" smtClean="0"/>
              <a:t> a </a:t>
            </a:r>
            <a:r>
              <a:rPr lang="de-AT" baseline="0" dirty="0" err="1" smtClean="0"/>
              <a:t>broad</a:t>
            </a:r>
            <a:r>
              <a:rPr lang="de-AT" baseline="0" dirty="0" smtClean="0"/>
              <a:t> </a:t>
            </a:r>
            <a:r>
              <a:rPr lang="de-AT" baseline="0" dirty="0" err="1" smtClean="0"/>
              <a:t>community</a:t>
            </a:r>
            <a:r>
              <a:rPr lang="de-AT" baseline="0" dirty="0" smtClean="0"/>
              <a:t> </a:t>
            </a:r>
            <a:r>
              <a:rPr lang="de-AT" baseline="0" dirty="0" err="1" smtClean="0"/>
              <a:t>that</a:t>
            </a:r>
            <a:r>
              <a:rPr lang="de-AT" baseline="0" dirty="0" smtClean="0"/>
              <a:t> </a:t>
            </a:r>
            <a:r>
              <a:rPr lang="de-AT" baseline="0" dirty="0" err="1" smtClean="0"/>
              <a:t>can</a:t>
            </a:r>
            <a:r>
              <a:rPr lang="de-AT" baseline="0" dirty="0" smtClean="0"/>
              <a:t> </a:t>
            </a:r>
            <a:r>
              <a:rPr lang="de-AT" baseline="0" dirty="0" err="1" smtClean="0"/>
              <a:t>be</a:t>
            </a:r>
            <a:r>
              <a:rPr lang="de-AT" baseline="0" dirty="0" smtClean="0"/>
              <a:t> </a:t>
            </a:r>
            <a:r>
              <a:rPr lang="de-AT" baseline="0" dirty="0" err="1" smtClean="0"/>
              <a:t>helpful</a:t>
            </a:r>
            <a:r>
              <a:rPr lang="de-AT" baseline="0" dirty="0" smtClean="0"/>
              <a:t> </a:t>
            </a:r>
            <a:r>
              <a:rPr lang="de-AT" baseline="0" dirty="0" err="1" smtClean="0"/>
              <a:t>when</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problems</a:t>
            </a:r>
            <a:r>
              <a:rPr lang="de-AT" baseline="0" dirty="0" smtClean="0"/>
              <a:t> </a:t>
            </a:r>
            <a:r>
              <a:rPr lang="de-AT" baseline="0" dirty="0" err="1" smtClean="0"/>
              <a:t>using</a:t>
            </a:r>
            <a:r>
              <a:rPr lang="de-AT" baseline="0" dirty="0" smtClean="0"/>
              <a:t> it.</a:t>
            </a:r>
          </a:p>
          <a:p>
            <a:r>
              <a:rPr lang="de-AT" baseline="0" dirty="0" smtClean="0"/>
              <a:t>Other </a:t>
            </a:r>
            <a:r>
              <a:rPr lang="de-AT" baseline="0" dirty="0" err="1" smtClean="0"/>
              <a:t>reasons</a:t>
            </a:r>
            <a:r>
              <a:rPr lang="de-AT" baseline="0" dirty="0" smtClean="0"/>
              <a:t> </a:t>
            </a:r>
            <a:r>
              <a:rPr lang="de-AT" baseline="0" dirty="0" err="1" smtClean="0"/>
              <a:t>fo</a:t>
            </a:r>
            <a:r>
              <a:rPr lang="de-AT" baseline="0" dirty="0" smtClean="0"/>
              <a:t> </a:t>
            </a:r>
            <a:r>
              <a:rPr lang="de-AT" baseline="0" dirty="0" err="1" smtClean="0"/>
              <a:t>rour</a:t>
            </a:r>
            <a:r>
              <a:rPr lang="de-AT" baseline="0" dirty="0" smtClean="0"/>
              <a:t> </a:t>
            </a:r>
            <a:r>
              <a:rPr lang="de-AT" baseline="0" dirty="0" err="1" smtClean="0"/>
              <a:t>decisions</a:t>
            </a:r>
            <a:r>
              <a:rPr lang="de-AT" baseline="0" dirty="0" smtClean="0"/>
              <a:t> </a:t>
            </a:r>
            <a:r>
              <a:rPr lang="de-AT" baseline="0" dirty="0" err="1" smtClean="0"/>
              <a:t>where</a:t>
            </a:r>
            <a:r>
              <a:rPr lang="de-AT" baseline="0" dirty="0" smtClean="0"/>
              <a:t> </a:t>
            </a:r>
            <a:r>
              <a:rPr lang="de-AT" baseline="0" dirty="0" err="1" smtClean="0"/>
              <a:t>that</a:t>
            </a:r>
            <a:r>
              <a:rPr lang="de-AT" baseline="0" dirty="0" smtClean="0"/>
              <a:t> </a:t>
            </a:r>
            <a:r>
              <a:rPr lang="de-AT" baseline="0" dirty="0" err="1" smtClean="0"/>
              <a:t>there</a:t>
            </a:r>
            <a:r>
              <a:rPr lang="de-AT" baseline="0" dirty="0" smtClean="0"/>
              <a:t>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license</a:t>
            </a:r>
            <a:r>
              <a:rPr lang="de-AT" baseline="0" dirty="0" smtClean="0"/>
              <a:t> </a:t>
            </a:r>
            <a:r>
              <a:rPr lang="de-AT" baseline="0" dirty="0" err="1" smtClean="0"/>
              <a:t>needed</a:t>
            </a:r>
            <a:r>
              <a:rPr lang="de-AT" baseline="0" dirty="0" smtClean="0"/>
              <a:t> </a:t>
            </a:r>
            <a:r>
              <a:rPr lang="de-AT" baseline="0" dirty="0" err="1" smtClean="0"/>
              <a:t>and</a:t>
            </a:r>
            <a:r>
              <a:rPr lang="de-AT" baseline="0" dirty="0" smtClean="0"/>
              <a:t> </a:t>
            </a:r>
            <a:r>
              <a:rPr lang="de-AT" baseline="0" dirty="0" err="1" smtClean="0"/>
              <a:t>that</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regularly</a:t>
            </a:r>
            <a:r>
              <a:rPr lang="de-AT" baseline="0" dirty="0" smtClean="0"/>
              <a:t> </a:t>
            </a:r>
            <a:r>
              <a:rPr lang="de-AT" baseline="0" dirty="0" err="1" smtClean="0"/>
              <a:t>updates</a:t>
            </a:r>
            <a:r>
              <a:rPr lang="de-AT" baseline="0" dirty="0" smtClean="0"/>
              <a:t> </a:t>
            </a:r>
            <a:r>
              <a:rPr lang="de-AT" baseline="0" dirty="0" err="1" smtClean="0"/>
              <a:t>and</a:t>
            </a:r>
            <a:r>
              <a:rPr lang="de-AT" baseline="0" dirty="0" smtClean="0"/>
              <a:t> </a:t>
            </a:r>
            <a:r>
              <a:rPr lang="de-AT" baseline="0" dirty="0" err="1" smtClean="0"/>
              <a:t>bugfixes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15</a:t>
            </a:fld>
            <a:endParaRPr lang="de-AT"/>
          </a:p>
        </p:txBody>
      </p:sp>
    </p:spTree>
    <p:extLst>
      <p:ext uri="{BB962C8B-B14F-4D97-AF65-F5344CB8AC3E}">
        <p14:creationId xmlns:p14="http://schemas.microsoft.com/office/powerpoint/2010/main" val="4232152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Hibernate</a:t>
            </a:r>
            <a:r>
              <a:rPr lang="en-GB" baseline="0" dirty="0" smtClean="0"/>
              <a:t> manages the complete materialization and dematerialization process. This means, it returns objects when you execute a database query and in the other way it saves full objects into the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It also internally caches the database objects, which speeds the database action up.</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One very special point is that hibernate is even able to map inherited objects out from relational databases, what was very helpful for our work.</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Last but not least, there are two special ways to execute database queries with hibernate.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HQL (Hibernate Query Language) is similar to standard SQL, but is database independent and offers the feature to specify which joined tables should be mapped.</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The criteria class has the same advantages, but a </a:t>
            </a:r>
            <a:r>
              <a:rPr lang="en-GB" baseline="0" dirty="0" err="1" smtClean="0"/>
              <a:t>cirteria</a:t>
            </a:r>
            <a:r>
              <a:rPr lang="en-GB" baseline="0" dirty="0" smtClean="0"/>
              <a:t> query is created by using different methods, which add other functionalities to the query (Joins and restrictions)</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Its even possible to use native SQL Strings, but they have the disadvantage, that they do not work when you have </a:t>
            </a:r>
            <a:r>
              <a:rPr lang="en-GB" baseline="0" dirty="0" err="1" smtClean="0"/>
              <a:t>inheritanced</a:t>
            </a:r>
            <a:r>
              <a:rPr lang="en-GB" baseline="0" dirty="0" smtClean="0"/>
              <a:t> objects in your query.</a:t>
            </a:r>
            <a:endParaRPr lang="en-GB"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16</a:t>
            </a:fld>
            <a:endParaRPr lang="en-GB"/>
          </a:p>
        </p:txBody>
      </p:sp>
    </p:spTree>
    <p:extLst>
      <p:ext uri="{BB962C8B-B14F-4D97-AF65-F5344CB8AC3E}">
        <p14:creationId xmlns:p14="http://schemas.microsoft.com/office/powerpoint/2010/main" val="4039609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One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requiremnts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conection</a:t>
            </a:r>
            <a:r>
              <a:rPr lang="de-AT" baseline="0" dirty="0" smtClean="0"/>
              <a:t> was,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support</a:t>
            </a:r>
            <a:r>
              <a:rPr lang="de-AT" baseline="0" dirty="0" smtClean="0"/>
              <a:t> </a:t>
            </a:r>
            <a:r>
              <a:rPr lang="de-AT" baseline="0" dirty="0" err="1" smtClean="0"/>
              <a:t>transactions</a:t>
            </a:r>
            <a:r>
              <a:rPr lang="de-AT" baseline="0" dirty="0" smtClean="0"/>
              <a:t>.</a:t>
            </a:r>
          </a:p>
          <a:p>
            <a:r>
              <a:rPr lang="de-AT" baseline="0" dirty="0" err="1" smtClean="0"/>
              <a:t>When</a:t>
            </a:r>
            <a:r>
              <a:rPr lang="de-AT" baseline="0" dirty="0" smtClean="0"/>
              <a:t> </a:t>
            </a:r>
            <a:r>
              <a:rPr lang="de-AT" baseline="0" dirty="0" err="1" smtClean="0"/>
              <a:t>we</a:t>
            </a:r>
            <a:r>
              <a:rPr lang="de-AT" baseline="0" dirty="0" smtClean="0"/>
              <a:t> </a:t>
            </a:r>
            <a:r>
              <a:rPr lang="de-AT" baseline="0" dirty="0" err="1" smtClean="0"/>
              <a:t>for</a:t>
            </a:r>
            <a:r>
              <a:rPr lang="de-AT" baseline="0" dirty="0" smtClean="0"/>
              <a:t> </a:t>
            </a:r>
            <a:r>
              <a:rPr lang="de-AT" baseline="0" dirty="0" err="1" smtClean="0"/>
              <a:t>example</a:t>
            </a:r>
            <a:r>
              <a:rPr lang="de-AT" baseline="0" dirty="0" smtClean="0"/>
              <a:t> </a:t>
            </a:r>
            <a:r>
              <a:rPr lang="de-AT" baseline="0" dirty="0" err="1" smtClean="0"/>
              <a:t>want</a:t>
            </a:r>
            <a:r>
              <a:rPr lang="de-AT" baseline="0" dirty="0" smtClean="0"/>
              <a:t> </a:t>
            </a:r>
            <a:r>
              <a:rPr lang="de-AT" baseline="0" dirty="0" err="1" smtClean="0"/>
              <a:t>to</a:t>
            </a:r>
            <a:r>
              <a:rPr lang="de-AT" baseline="0" dirty="0" smtClean="0"/>
              <a:t> save a </a:t>
            </a:r>
            <a:r>
              <a:rPr lang="de-AT" baseline="0" dirty="0" err="1" smtClean="0"/>
              <a:t>reservation</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different </a:t>
            </a:r>
            <a:r>
              <a:rPr lang="de-AT" baseline="0" dirty="0" err="1" smtClean="0"/>
              <a:t>objects</a:t>
            </a:r>
            <a:r>
              <a:rPr lang="de-AT" baseline="0" dirty="0" smtClean="0"/>
              <a:t> </a:t>
            </a:r>
            <a:r>
              <a:rPr lang="de-AT" baseline="0" dirty="0" err="1" smtClean="0"/>
              <a:t>to</a:t>
            </a:r>
            <a:r>
              <a:rPr lang="de-AT" baseline="0" dirty="0" smtClean="0"/>
              <a:t> save.</a:t>
            </a:r>
          </a:p>
          <a:p>
            <a:r>
              <a:rPr lang="de-AT" baseline="0" dirty="0" err="1" smtClean="0"/>
              <a:t>When</a:t>
            </a:r>
            <a:r>
              <a:rPr lang="de-AT" baseline="0" dirty="0" smtClean="0"/>
              <a:t> an </a:t>
            </a:r>
            <a:r>
              <a:rPr lang="de-AT" baseline="0" dirty="0" err="1" smtClean="0"/>
              <a:t>error</a:t>
            </a:r>
            <a:r>
              <a:rPr lang="de-AT" baseline="0" dirty="0" smtClean="0"/>
              <a:t> </a:t>
            </a:r>
            <a:r>
              <a:rPr lang="de-AT" baseline="0" dirty="0" err="1" smtClean="0"/>
              <a:t>occurs</a:t>
            </a:r>
            <a:r>
              <a:rPr lang="de-AT" baseline="0" dirty="0" smtClean="0"/>
              <a:t> </a:t>
            </a:r>
            <a:r>
              <a:rPr lang="de-AT" baseline="0" dirty="0" err="1" smtClean="0"/>
              <a:t>we</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restore</a:t>
            </a:r>
            <a:r>
              <a:rPr lang="de-AT" baseline="0" dirty="0" smtClean="0"/>
              <a:t>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data</a:t>
            </a:r>
            <a:r>
              <a:rPr lang="de-AT" baseline="0" dirty="0" smtClean="0"/>
              <a:t>, </a:t>
            </a:r>
            <a:r>
              <a:rPr lang="de-AT" baseline="0" dirty="0" err="1" smtClean="0"/>
              <a:t>if</a:t>
            </a:r>
            <a:r>
              <a:rPr lang="de-AT" baseline="0" dirty="0" smtClean="0"/>
              <a:t> not </a:t>
            </a:r>
            <a:r>
              <a:rPr lang="de-AT" baseline="0" dirty="0" err="1" smtClean="0"/>
              <a:t>there</a:t>
            </a:r>
            <a:r>
              <a:rPr lang="de-AT" baseline="0" dirty="0" smtClean="0"/>
              <a:t> </a:t>
            </a:r>
            <a:r>
              <a:rPr lang="de-AT" baseline="0" dirty="0" err="1" smtClean="0"/>
              <a:t>would</a:t>
            </a:r>
            <a:r>
              <a:rPr lang="de-AT" baseline="0" dirty="0" smtClean="0"/>
              <a:t> </a:t>
            </a:r>
            <a:r>
              <a:rPr lang="de-AT" baseline="0" dirty="0" err="1" smtClean="0"/>
              <a:t>be</a:t>
            </a:r>
            <a:r>
              <a:rPr lang="de-AT" baseline="0" dirty="0" smtClean="0"/>
              <a:t> </a:t>
            </a:r>
            <a:r>
              <a:rPr lang="de-AT" baseline="0" dirty="0" err="1" smtClean="0"/>
              <a:t>inconsistent</a:t>
            </a:r>
            <a:r>
              <a:rPr lang="de-AT" baseline="0" dirty="0" smtClean="0"/>
              <a:t> </a:t>
            </a:r>
            <a:r>
              <a:rPr lang="de-AT" baseline="0" dirty="0" err="1" smtClean="0"/>
              <a:t>data</a:t>
            </a:r>
            <a:r>
              <a:rPr lang="de-AT" baseline="0" dirty="0" smtClean="0"/>
              <a:t> in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what</a:t>
            </a:r>
            <a:r>
              <a:rPr lang="de-AT" baseline="0" dirty="0" smtClean="0"/>
              <a:t> </a:t>
            </a:r>
            <a:r>
              <a:rPr lang="de-AT" baseline="0" dirty="0" err="1" smtClean="0"/>
              <a:t>leads</a:t>
            </a:r>
            <a:r>
              <a:rPr lang="de-AT" baseline="0" dirty="0" smtClean="0"/>
              <a:t> </a:t>
            </a:r>
            <a:r>
              <a:rPr lang="de-AT" baseline="0" dirty="0" err="1" smtClean="0"/>
              <a:t>to</a:t>
            </a:r>
            <a:r>
              <a:rPr lang="de-AT" baseline="0" dirty="0" smtClean="0"/>
              <a:t> </a:t>
            </a:r>
            <a:r>
              <a:rPr lang="de-AT" baseline="0" dirty="0" err="1" smtClean="0"/>
              <a:t>several</a:t>
            </a:r>
            <a:r>
              <a:rPr lang="de-AT" baseline="0" dirty="0" smtClean="0"/>
              <a:t> </a:t>
            </a:r>
            <a:r>
              <a:rPr lang="de-AT" baseline="0" dirty="0" err="1" smtClean="0"/>
              <a:t>problems</a:t>
            </a:r>
            <a:r>
              <a:rPr lang="de-AT" baseline="0" dirty="0" smtClean="0"/>
              <a:t>.</a:t>
            </a:r>
          </a:p>
          <a:p>
            <a:r>
              <a:rPr lang="de-AT" baseline="0" dirty="0" err="1" smtClean="0"/>
              <a:t>When</a:t>
            </a:r>
            <a:r>
              <a:rPr lang="de-AT" baseline="0" dirty="0" smtClean="0"/>
              <a:t> </a:t>
            </a:r>
            <a:r>
              <a:rPr lang="de-AT" baseline="0" dirty="0" err="1" smtClean="0"/>
              <a:t>we</a:t>
            </a:r>
            <a:r>
              <a:rPr lang="de-AT" baseline="0" dirty="0" smtClean="0"/>
              <a:t> save </a:t>
            </a:r>
            <a:r>
              <a:rPr lang="de-AT" baseline="0" dirty="0" err="1" smtClean="0"/>
              <a:t>something</a:t>
            </a:r>
            <a:r>
              <a:rPr lang="de-AT" baseline="0" dirty="0" smtClean="0"/>
              <a:t>, </a:t>
            </a:r>
            <a:r>
              <a:rPr lang="de-AT" baseline="0" dirty="0" err="1" smtClean="0"/>
              <a:t>we</a:t>
            </a:r>
            <a:r>
              <a:rPr lang="de-AT" baseline="0" dirty="0" smtClean="0"/>
              <a:t> </a:t>
            </a:r>
            <a:r>
              <a:rPr lang="de-AT" baseline="0" dirty="0" err="1" smtClean="0"/>
              <a:t>start</a:t>
            </a:r>
            <a:r>
              <a:rPr lang="de-AT" baseline="0" dirty="0" smtClean="0"/>
              <a:t> an </a:t>
            </a:r>
            <a:r>
              <a:rPr lang="de-AT" baseline="0" dirty="0" err="1" smtClean="0"/>
              <a:t>transaction</a:t>
            </a:r>
            <a:r>
              <a:rPr lang="de-AT" baseline="0" dirty="0" smtClean="0"/>
              <a:t> </a:t>
            </a:r>
            <a:r>
              <a:rPr lang="de-AT" baseline="0" dirty="0" err="1" smtClean="0"/>
              <a:t>and</a:t>
            </a:r>
            <a:r>
              <a:rPr lang="de-AT" baseline="0" dirty="0" smtClean="0"/>
              <a:t> </a:t>
            </a:r>
            <a:r>
              <a:rPr lang="de-AT" baseline="0" dirty="0" err="1" smtClean="0"/>
              <a:t>we</a:t>
            </a:r>
            <a:r>
              <a:rPr lang="de-AT" baseline="0" dirty="0" smtClean="0"/>
              <a:t> </a:t>
            </a:r>
            <a:r>
              <a:rPr lang="de-AT" baseline="0" dirty="0" err="1" smtClean="0"/>
              <a:t>confirm</a:t>
            </a:r>
            <a:r>
              <a:rPr lang="de-AT" baseline="0" dirty="0" smtClean="0"/>
              <a:t> </a:t>
            </a:r>
            <a:r>
              <a:rPr lang="de-AT" baseline="0" dirty="0" err="1" smtClean="0"/>
              <a:t>it</a:t>
            </a:r>
            <a:r>
              <a:rPr lang="de-AT" baseline="0" dirty="0" smtClean="0"/>
              <a:t> </a:t>
            </a:r>
            <a:r>
              <a:rPr lang="de-AT" baseline="0" dirty="0" err="1" smtClean="0"/>
              <a:t>if</a:t>
            </a:r>
            <a:r>
              <a:rPr lang="de-AT" baseline="0" dirty="0" smtClean="0"/>
              <a:t> </a:t>
            </a:r>
            <a:r>
              <a:rPr lang="de-AT" baseline="0" dirty="0" err="1" smtClean="0"/>
              <a:t>everything</a:t>
            </a:r>
            <a:r>
              <a:rPr lang="de-AT" baseline="0" dirty="0" smtClean="0"/>
              <a:t> was okay, </a:t>
            </a:r>
            <a:r>
              <a:rPr lang="de-AT" baseline="0" dirty="0" err="1" smtClean="0"/>
              <a:t>if</a:t>
            </a:r>
            <a:r>
              <a:rPr lang="de-AT" baseline="0" dirty="0" smtClean="0"/>
              <a:t> not </a:t>
            </a:r>
            <a:r>
              <a:rPr lang="de-AT" baseline="0" dirty="0" err="1" smtClean="0"/>
              <a:t>we</a:t>
            </a:r>
            <a:r>
              <a:rPr lang="de-AT" baseline="0" dirty="0" smtClean="0"/>
              <a:t> </a:t>
            </a:r>
            <a:r>
              <a:rPr lang="de-AT" baseline="0" dirty="0" err="1" smtClean="0"/>
              <a:t>make</a:t>
            </a:r>
            <a:r>
              <a:rPr lang="de-AT" baseline="0" dirty="0" smtClean="0"/>
              <a:t> a </a:t>
            </a:r>
            <a:r>
              <a:rPr lang="de-AT" baseline="0" dirty="0" err="1" smtClean="0"/>
              <a:t>rollback</a:t>
            </a:r>
            <a:r>
              <a:rPr lang="de-AT" baseline="0" dirty="0" smtClean="0"/>
              <a:t>, </a:t>
            </a:r>
            <a:r>
              <a:rPr lang="de-AT" baseline="0" dirty="0" err="1" smtClean="0"/>
              <a:t>what</a:t>
            </a:r>
            <a:r>
              <a:rPr lang="de-AT" baseline="0" dirty="0" smtClean="0"/>
              <a:t> </a:t>
            </a:r>
            <a:r>
              <a:rPr lang="de-AT" baseline="0" dirty="0" err="1" smtClean="0"/>
              <a:t>means</a:t>
            </a:r>
            <a:r>
              <a:rPr lang="de-AT" baseline="0" dirty="0" smtClean="0"/>
              <a:t> </a:t>
            </a:r>
            <a:r>
              <a:rPr lang="de-AT" baseline="0" dirty="0" err="1" smtClean="0"/>
              <a:t>we</a:t>
            </a:r>
            <a:r>
              <a:rPr lang="de-AT" baseline="0" dirty="0" smtClean="0"/>
              <a:t> </a:t>
            </a:r>
            <a:r>
              <a:rPr lang="de-AT" baseline="0" dirty="0" err="1" smtClean="0"/>
              <a:t>restore</a:t>
            </a:r>
            <a:r>
              <a:rPr lang="de-AT" baseline="0" dirty="0" smtClean="0"/>
              <a:t>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data</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17</a:t>
            </a:fld>
            <a:endParaRPr lang="de-AT"/>
          </a:p>
        </p:txBody>
      </p:sp>
    </p:spTree>
    <p:extLst>
      <p:ext uri="{BB962C8B-B14F-4D97-AF65-F5344CB8AC3E}">
        <p14:creationId xmlns:p14="http://schemas.microsoft.com/office/powerpoint/2010/main" val="164141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Hibernate</a:t>
            </a:r>
            <a:r>
              <a:rPr lang="de-AT" dirty="0" smtClean="0"/>
              <a:t> </a:t>
            </a:r>
            <a:r>
              <a:rPr lang="de-AT" dirty="0" err="1" smtClean="0"/>
              <a:t>needs</a:t>
            </a:r>
            <a:r>
              <a:rPr lang="de-AT" dirty="0" smtClean="0"/>
              <a:t> </a:t>
            </a:r>
            <a:r>
              <a:rPr lang="de-AT" dirty="0" err="1" smtClean="0"/>
              <a:t>information</a:t>
            </a:r>
            <a:r>
              <a:rPr lang="de-AT" dirty="0" smtClean="0"/>
              <a:t> </a:t>
            </a:r>
            <a:r>
              <a:rPr lang="de-AT" dirty="0" err="1" smtClean="0"/>
              <a:t>about</a:t>
            </a:r>
            <a:r>
              <a:rPr lang="de-AT" dirty="0" smtClean="0"/>
              <a:t> </a:t>
            </a:r>
            <a:r>
              <a:rPr lang="de-AT" dirty="0" err="1" smtClean="0"/>
              <a:t>its</a:t>
            </a:r>
            <a:r>
              <a:rPr lang="de-AT" baseline="0" dirty="0" smtClean="0"/>
              <a:t> </a:t>
            </a:r>
            <a:r>
              <a:rPr lang="de-AT" baseline="0" dirty="0" err="1" smtClean="0"/>
              <a:t>classes</a:t>
            </a:r>
            <a:r>
              <a:rPr lang="de-AT" baseline="0" dirty="0" smtClean="0"/>
              <a:t>, so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can</a:t>
            </a:r>
            <a:r>
              <a:rPr lang="de-AT" baseline="0" dirty="0" smtClean="0"/>
              <a:t> </a:t>
            </a:r>
            <a:r>
              <a:rPr lang="de-AT" baseline="0" dirty="0" err="1" smtClean="0"/>
              <a:t>map</a:t>
            </a:r>
            <a:r>
              <a:rPr lang="de-AT" baseline="0" dirty="0" smtClean="0"/>
              <a:t> </a:t>
            </a:r>
            <a:r>
              <a:rPr lang="de-AT" baseline="0" dirty="0" err="1" smtClean="0"/>
              <a:t>the</a:t>
            </a:r>
            <a:r>
              <a:rPr lang="de-AT" baseline="0" dirty="0" smtClean="0"/>
              <a:t> different </a:t>
            </a:r>
            <a:r>
              <a:rPr lang="de-AT" baseline="0" dirty="0" err="1" smtClean="0"/>
              <a:t>database</a:t>
            </a:r>
            <a:r>
              <a:rPr lang="de-AT" baseline="0" dirty="0" smtClean="0"/>
              <a:t> </a:t>
            </a:r>
            <a:r>
              <a:rPr lang="de-AT" baseline="0" dirty="0" err="1" smtClean="0"/>
              <a:t>entries</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objects</a:t>
            </a:r>
            <a:r>
              <a:rPr lang="de-AT" baseline="0" dirty="0" smtClean="0"/>
              <a:t> </a:t>
            </a:r>
            <a:r>
              <a:rPr lang="de-AT" baseline="0" dirty="0" err="1" smtClean="0"/>
              <a:t>properties</a:t>
            </a:r>
            <a:r>
              <a:rPr lang="de-AT" baseline="0" dirty="0" smtClean="0"/>
              <a:t>.</a:t>
            </a:r>
          </a:p>
          <a:p>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two</a:t>
            </a:r>
            <a:r>
              <a:rPr lang="de-AT" baseline="0" dirty="0" smtClean="0"/>
              <a:t> different </a:t>
            </a:r>
            <a:r>
              <a:rPr lang="de-AT" baseline="0" dirty="0" err="1" smtClean="0"/>
              <a:t>ways</a:t>
            </a:r>
            <a:r>
              <a:rPr lang="de-AT" baseline="0" dirty="0" smtClean="0"/>
              <a:t> </a:t>
            </a:r>
            <a:r>
              <a:rPr lang="de-AT" baseline="0" dirty="0" err="1" smtClean="0"/>
              <a:t>to</a:t>
            </a:r>
            <a:r>
              <a:rPr lang="de-AT" baseline="0" dirty="0" smtClean="0"/>
              <a:t> </a:t>
            </a:r>
            <a:r>
              <a:rPr lang="de-AT" baseline="0" dirty="0" err="1" smtClean="0"/>
              <a:t>give</a:t>
            </a:r>
            <a:r>
              <a:rPr lang="de-AT" baseline="0" dirty="0" smtClean="0"/>
              <a:t> </a:t>
            </a:r>
            <a:r>
              <a:rPr lang="de-AT" baseline="0" dirty="0" err="1" smtClean="0"/>
              <a:t>this</a:t>
            </a:r>
            <a:r>
              <a:rPr lang="de-AT" baseline="0" dirty="0" smtClean="0"/>
              <a:t> </a:t>
            </a:r>
            <a:r>
              <a:rPr lang="de-AT" baseline="0" dirty="0" err="1" smtClean="0"/>
              <a:t>information</a:t>
            </a:r>
            <a:r>
              <a:rPr lang="de-AT" baseline="0" dirty="0" smtClean="0"/>
              <a:t> </a:t>
            </a:r>
            <a:r>
              <a:rPr lang="de-AT" baseline="0" dirty="0" err="1" smtClean="0"/>
              <a:t>to</a:t>
            </a:r>
            <a:r>
              <a:rPr lang="de-AT" baseline="0" dirty="0" smtClean="0"/>
              <a:t> </a:t>
            </a:r>
            <a:r>
              <a:rPr lang="de-AT" baseline="0" dirty="0" err="1" smtClean="0"/>
              <a:t>hibernate</a:t>
            </a:r>
            <a:r>
              <a:rPr lang="de-AT" baseline="0" dirty="0" smtClean="0"/>
              <a:t>. </a:t>
            </a:r>
            <a:r>
              <a:rPr lang="de-AT" baseline="0" dirty="0" err="1" smtClean="0"/>
              <a:t>By</a:t>
            </a:r>
            <a:r>
              <a:rPr lang="de-AT" baseline="0" dirty="0" smtClean="0"/>
              <a:t> XML </a:t>
            </a:r>
            <a:r>
              <a:rPr lang="de-AT" baseline="0" dirty="0" err="1" smtClean="0"/>
              <a:t>files</a:t>
            </a:r>
            <a:r>
              <a:rPr lang="de-AT" baseline="0" dirty="0" smtClean="0"/>
              <a:t> </a:t>
            </a:r>
            <a:r>
              <a:rPr lang="de-AT" baseline="0" dirty="0" err="1" smtClean="0"/>
              <a:t>or</a:t>
            </a:r>
            <a:r>
              <a:rPr lang="de-AT" baseline="0" dirty="0" smtClean="0"/>
              <a:t> </a:t>
            </a:r>
            <a:r>
              <a:rPr lang="de-AT" baseline="0" dirty="0" err="1" smtClean="0"/>
              <a:t>with</a:t>
            </a:r>
            <a:r>
              <a:rPr lang="de-AT" baseline="0" dirty="0" smtClean="0"/>
              <a:t> </a:t>
            </a:r>
            <a:r>
              <a:rPr lang="de-AT" baseline="0" dirty="0" err="1" smtClean="0"/>
              <a:t>annotations</a:t>
            </a:r>
            <a:r>
              <a:rPr lang="de-AT" baseline="0" dirty="0" smtClean="0"/>
              <a:t>.</a:t>
            </a:r>
          </a:p>
          <a:p>
            <a:r>
              <a:rPr lang="de-AT" baseline="0" dirty="0" err="1" smtClean="0"/>
              <a:t>We‘ve</a:t>
            </a:r>
            <a:r>
              <a:rPr lang="de-AT" baseline="0" dirty="0" smtClean="0"/>
              <a:t> </a:t>
            </a:r>
            <a:r>
              <a:rPr lang="de-AT" baseline="0" dirty="0" err="1" smtClean="0"/>
              <a:t>decided</a:t>
            </a:r>
            <a:r>
              <a:rPr lang="de-AT" baseline="0" dirty="0" smtClean="0"/>
              <a:t> </a:t>
            </a:r>
            <a:r>
              <a:rPr lang="de-AT" baseline="0" dirty="0" err="1" smtClean="0"/>
              <a:t>us</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annotations</a:t>
            </a:r>
            <a:r>
              <a:rPr lang="de-AT" baseline="0" dirty="0" smtClean="0"/>
              <a:t>, </a:t>
            </a:r>
            <a:r>
              <a:rPr lang="de-AT" baseline="0" dirty="0" err="1" smtClean="0"/>
              <a:t>because</a:t>
            </a:r>
            <a:r>
              <a:rPr lang="de-AT" baseline="0" dirty="0" smtClean="0"/>
              <a:t> </a:t>
            </a:r>
            <a:r>
              <a:rPr lang="de-AT" baseline="0" dirty="0" err="1" smtClean="0"/>
              <a:t>they</a:t>
            </a:r>
            <a:r>
              <a:rPr lang="de-AT" baseline="0" dirty="0" smtClean="0"/>
              <a:t> </a:t>
            </a:r>
            <a:r>
              <a:rPr lang="de-AT" baseline="0" dirty="0" err="1" smtClean="0"/>
              <a:t>are</a:t>
            </a:r>
            <a:r>
              <a:rPr lang="de-AT" baseline="0" dirty="0" smtClean="0"/>
              <a:t> </a:t>
            </a:r>
            <a:r>
              <a:rPr lang="de-AT" baseline="0" dirty="0" err="1" smtClean="0"/>
              <a:t>recommended</a:t>
            </a:r>
            <a:r>
              <a:rPr lang="de-AT" baseline="0" dirty="0" smtClean="0"/>
              <a:t> </a:t>
            </a:r>
            <a:r>
              <a:rPr lang="de-AT" baseline="0" dirty="0" err="1" smtClean="0"/>
              <a:t>by</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community</a:t>
            </a:r>
            <a:r>
              <a:rPr lang="de-AT" baseline="0" dirty="0" smtClean="0"/>
              <a:t>, </a:t>
            </a:r>
            <a:r>
              <a:rPr lang="de-AT" baseline="0" dirty="0" err="1" smtClean="0"/>
              <a:t>because</a:t>
            </a:r>
            <a:r>
              <a:rPr lang="de-AT" baseline="0" dirty="0" smtClean="0"/>
              <a:t> </a:t>
            </a:r>
            <a:r>
              <a:rPr lang="de-AT" baseline="0" dirty="0" err="1" smtClean="0"/>
              <a:t>the</a:t>
            </a:r>
            <a:r>
              <a:rPr lang="de-AT" baseline="0" dirty="0" smtClean="0"/>
              <a:t> </a:t>
            </a:r>
            <a:r>
              <a:rPr lang="de-AT" baseline="0" dirty="0" err="1" smtClean="0"/>
              <a:t>interpreting</a:t>
            </a:r>
            <a:r>
              <a:rPr lang="de-AT" baseline="0" dirty="0" smtClean="0"/>
              <a:t> </a:t>
            </a:r>
            <a:r>
              <a:rPr lang="de-AT" baseline="0" dirty="0" err="1" smtClean="0"/>
              <a:t>of</a:t>
            </a:r>
            <a:r>
              <a:rPr lang="de-AT" baseline="0" dirty="0" smtClean="0"/>
              <a:t> </a:t>
            </a:r>
            <a:r>
              <a:rPr lang="de-AT" baseline="0" dirty="0" err="1" smtClean="0"/>
              <a:t>annotations</a:t>
            </a:r>
            <a:r>
              <a:rPr lang="de-AT" baseline="0" dirty="0" smtClean="0"/>
              <a:t> </a:t>
            </a:r>
            <a:r>
              <a:rPr lang="de-AT" baseline="0" dirty="0" err="1" smtClean="0"/>
              <a:t>is</a:t>
            </a:r>
            <a:r>
              <a:rPr lang="de-AT" baseline="0" dirty="0" smtClean="0"/>
              <a:t> </a:t>
            </a:r>
            <a:r>
              <a:rPr lang="de-AT" baseline="0" dirty="0" err="1" smtClean="0"/>
              <a:t>faster</a:t>
            </a:r>
            <a:r>
              <a:rPr lang="de-AT" baseline="0" dirty="0" smtClean="0"/>
              <a:t> </a:t>
            </a:r>
            <a:r>
              <a:rPr lang="de-AT" baseline="0" dirty="0" err="1" smtClean="0"/>
              <a:t>than</a:t>
            </a:r>
            <a:r>
              <a:rPr lang="de-AT" baseline="0" dirty="0" smtClean="0"/>
              <a:t> </a:t>
            </a:r>
            <a:r>
              <a:rPr lang="de-AT" baseline="0" dirty="0" err="1" smtClean="0"/>
              <a:t>the</a:t>
            </a:r>
            <a:r>
              <a:rPr lang="de-AT" baseline="0" dirty="0" smtClean="0"/>
              <a:t> </a:t>
            </a:r>
            <a:r>
              <a:rPr lang="de-AT" baseline="0" dirty="0" err="1" smtClean="0"/>
              <a:t>parsing</a:t>
            </a:r>
            <a:r>
              <a:rPr lang="de-AT" baseline="0" dirty="0" smtClean="0"/>
              <a:t> </a:t>
            </a:r>
            <a:r>
              <a:rPr lang="de-AT" baseline="0" dirty="0" err="1" smtClean="0"/>
              <a:t>of</a:t>
            </a:r>
            <a:r>
              <a:rPr lang="de-AT" baseline="0" dirty="0" smtClean="0"/>
              <a:t> </a:t>
            </a:r>
            <a:r>
              <a:rPr lang="de-AT" baseline="0" dirty="0" err="1" smtClean="0"/>
              <a:t>xml</a:t>
            </a:r>
            <a:r>
              <a:rPr lang="de-AT" baseline="0" dirty="0" smtClean="0"/>
              <a:t> </a:t>
            </a:r>
            <a:r>
              <a:rPr lang="de-AT" baseline="0" dirty="0" err="1" smtClean="0"/>
              <a:t>files</a:t>
            </a:r>
            <a:r>
              <a:rPr lang="de-AT" baseline="0" dirty="0" smtClean="0"/>
              <a:t>.</a:t>
            </a:r>
          </a:p>
          <a:p>
            <a:r>
              <a:rPr lang="de-AT" baseline="0" dirty="0" smtClean="0"/>
              <a:t>On </a:t>
            </a:r>
            <a:r>
              <a:rPr lang="de-AT" baseline="0" dirty="0" err="1" smtClean="0"/>
              <a:t>the</a:t>
            </a:r>
            <a:r>
              <a:rPr lang="de-AT" baseline="0" dirty="0" smtClean="0"/>
              <a:t> </a:t>
            </a:r>
            <a:r>
              <a:rPr lang="de-AT" baseline="0" dirty="0" err="1" smtClean="0"/>
              <a:t>code</a:t>
            </a:r>
            <a:r>
              <a:rPr lang="de-AT" baseline="0" dirty="0" smtClean="0"/>
              <a:t> </a:t>
            </a:r>
            <a:r>
              <a:rPr lang="de-AT" baseline="0" dirty="0" err="1" smtClean="0"/>
              <a:t>part</a:t>
            </a:r>
            <a:r>
              <a:rPr lang="de-AT" baseline="0" dirty="0" smtClean="0"/>
              <a:t> </a:t>
            </a:r>
            <a:r>
              <a:rPr lang="de-AT" baseline="0" dirty="0" err="1" smtClean="0"/>
              <a:t>you</a:t>
            </a:r>
            <a:r>
              <a:rPr lang="de-AT" baseline="0" dirty="0" smtClean="0"/>
              <a:t> </a:t>
            </a:r>
            <a:r>
              <a:rPr lang="de-AT" baseline="0" dirty="0" err="1" smtClean="0"/>
              <a:t>can</a:t>
            </a:r>
            <a:r>
              <a:rPr lang="de-AT" baseline="0" dirty="0" smtClean="0"/>
              <a:t> </a:t>
            </a:r>
            <a:r>
              <a:rPr lang="de-AT" baseline="0" dirty="0" err="1" smtClean="0"/>
              <a:t>see</a:t>
            </a:r>
            <a:r>
              <a:rPr lang="de-AT" baseline="0" dirty="0" smtClean="0"/>
              <a:t> </a:t>
            </a:r>
            <a:r>
              <a:rPr lang="de-AT" baseline="0" dirty="0" err="1" smtClean="0"/>
              <a:t>how</a:t>
            </a:r>
            <a:r>
              <a:rPr lang="de-AT" baseline="0" dirty="0" smtClean="0"/>
              <a:t> a </a:t>
            </a:r>
            <a:r>
              <a:rPr lang="de-AT" baseline="0" dirty="0" err="1" smtClean="0"/>
              <a:t>class</a:t>
            </a:r>
            <a:r>
              <a:rPr lang="de-AT" baseline="0" dirty="0" smtClean="0"/>
              <a:t> </a:t>
            </a:r>
            <a:r>
              <a:rPr lang="de-AT" baseline="0" dirty="0" err="1" smtClean="0"/>
              <a:t>is</a:t>
            </a:r>
            <a:r>
              <a:rPr lang="de-AT" baseline="0" dirty="0" smtClean="0"/>
              <a:t> </a:t>
            </a:r>
            <a:r>
              <a:rPr lang="de-AT" baseline="0" dirty="0" err="1" smtClean="0"/>
              <a:t>mapped</a:t>
            </a:r>
            <a:r>
              <a:rPr lang="de-AT" baseline="0" dirty="0" smtClean="0"/>
              <a:t> </a:t>
            </a:r>
            <a:r>
              <a:rPr lang="de-AT" baseline="0" dirty="0" err="1" smtClean="0"/>
              <a:t>to</a:t>
            </a:r>
            <a:r>
              <a:rPr lang="de-AT" baseline="0" dirty="0" smtClean="0"/>
              <a:t> a </a:t>
            </a:r>
            <a:r>
              <a:rPr lang="de-AT" baseline="0" dirty="0" err="1" smtClean="0"/>
              <a:t>table</a:t>
            </a:r>
            <a:r>
              <a:rPr lang="de-AT" baseline="0" dirty="0" smtClean="0"/>
              <a:t> (</a:t>
            </a:r>
            <a:r>
              <a:rPr lang="de-AT" baseline="0" dirty="0" err="1" smtClean="0"/>
              <a:t>show</a:t>
            </a:r>
            <a:r>
              <a:rPr lang="de-AT" baseline="0" dirty="0" smtClean="0"/>
              <a:t> </a:t>
            </a:r>
            <a:r>
              <a:rPr lang="de-AT" baseline="0" dirty="0" err="1" smtClean="0"/>
              <a:t>part</a:t>
            </a:r>
            <a:r>
              <a:rPr lang="de-AT" baseline="0" dirty="0" smtClean="0"/>
              <a:t>) </a:t>
            </a:r>
            <a:r>
              <a:rPr lang="de-AT" baseline="0" dirty="0" err="1" smtClean="0"/>
              <a:t>and</a:t>
            </a:r>
            <a:r>
              <a:rPr lang="de-AT" baseline="0" dirty="0" smtClean="0"/>
              <a:t> </a:t>
            </a:r>
            <a:r>
              <a:rPr lang="de-AT" baseline="0" dirty="0" err="1" smtClean="0"/>
              <a:t>how</a:t>
            </a:r>
            <a:r>
              <a:rPr lang="de-AT" baseline="0" dirty="0" smtClean="0"/>
              <a:t> </a:t>
            </a:r>
            <a:r>
              <a:rPr lang="de-AT" baseline="0" dirty="0" err="1" smtClean="0"/>
              <a:t>the</a:t>
            </a:r>
            <a:r>
              <a:rPr lang="de-AT" baseline="0" dirty="0" smtClean="0"/>
              <a:t> variables </a:t>
            </a:r>
            <a:r>
              <a:rPr lang="de-AT" baseline="0" dirty="0" err="1" smtClean="0"/>
              <a:t>are</a:t>
            </a:r>
            <a:r>
              <a:rPr lang="de-AT" baseline="0" dirty="0" smtClean="0"/>
              <a:t> </a:t>
            </a:r>
            <a:r>
              <a:rPr lang="de-AT" baseline="0" dirty="0" err="1" smtClean="0"/>
              <a:t>mapped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columns</a:t>
            </a:r>
            <a:r>
              <a:rPr lang="de-AT" baseline="0" dirty="0" smtClean="0"/>
              <a:t> (</a:t>
            </a:r>
            <a:r>
              <a:rPr lang="de-AT" baseline="0" dirty="0" err="1" smtClean="0"/>
              <a:t>show</a:t>
            </a:r>
            <a:r>
              <a:rPr lang="de-AT" baseline="0" dirty="0" smtClean="0"/>
              <a:t>) </a:t>
            </a:r>
            <a:r>
              <a:rPr lang="de-AT" baseline="0" dirty="0" err="1" smtClean="0"/>
              <a:t>and</a:t>
            </a:r>
            <a:r>
              <a:rPr lang="de-AT" baseline="0" dirty="0" smtClean="0"/>
              <a:t> </a:t>
            </a:r>
            <a:r>
              <a:rPr lang="de-AT" baseline="0" dirty="0" err="1" smtClean="0"/>
              <a:t>configured</a:t>
            </a:r>
            <a:r>
              <a:rPr lang="de-AT" baseline="0" dirty="0" smtClean="0"/>
              <a:t> </a:t>
            </a:r>
            <a:r>
              <a:rPr lang="de-AT" baseline="0" dirty="0" err="1" smtClean="0"/>
              <a:t>as</a:t>
            </a:r>
            <a:r>
              <a:rPr lang="de-AT" baseline="0" dirty="0" smtClean="0"/>
              <a:t> </a:t>
            </a:r>
            <a:r>
              <a:rPr lang="de-AT" baseline="0" dirty="0" err="1" smtClean="0"/>
              <a:t>specified</a:t>
            </a:r>
            <a:r>
              <a:rPr lang="de-AT" baseline="0" dirty="0" smtClean="0"/>
              <a:t> in </a:t>
            </a:r>
            <a:r>
              <a:rPr lang="de-AT" baseline="0" dirty="0" err="1" smtClean="0"/>
              <a:t>the</a:t>
            </a:r>
            <a:r>
              <a:rPr lang="de-AT" baseline="0" dirty="0" smtClean="0"/>
              <a:t> </a:t>
            </a:r>
            <a:r>
              <a:rPr lang="de-AT" baseline="0" dirty="0" err="1" smtClean="0"/>
              <a:t>database</a:t>
            </a:r>
            <a:r>
              <a:rPr lang="de-AT" baseline="0" dirty="0" smtClean="0"/>
              <a: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18</a:t>
            </a:fld>
            <a:endParaRPr lang="en-GB"/>
          </a:p>
        </p:txBody>
      </p:sp>
    </p:spTree>
    <p:extLst>
      <p:ext uri="{BB962C8B-B14F-4D97-AF65-F5344CB8AC3E}">
        <p14:creationId xmlns:p14="http://schemas.microsoft.com/office/powerpoint/2010/main" val="2344739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An </a:t>
            </a:r>
            <a:r>
              <a:rPr lang="de-AT" dirty="0" err="1" smtClean="0"/>
              <a:t>important</a:t>
            </a:r>
            <a:r>
              <a:rPr lang="de-AT" dirty="0" smtClean="0"/>
              <a:t> </a:t>
            </a:r>
            <a:r>
              <a:rPr lang="de-AT" dirty="0" err="1" smtClean="0"/>
              <a:t>and</a:t>
            </a:r>
            <a:r>
              <a:rPr lang="de-AT" dirty="0" smtClean="0"/>
              <a:t> </a:t>
            </a:r>
            <a:r>
              <a:rPr lang="de-AT" dirty="0" err="1" smtClean="0"/>
              <a:t>interesting</a:t>
            </a:r>
            <a:r>
              <a:rPr lang="de-AT" dirty="0" smtClean="0"/>
              <a:t> </a:t>
            </a:r>
            <a:r>
              <a:rPr lang="de-AT" dirty="0" err="1" smtClean="0"/>
              <a:t>part</a:t>
            </a:r>
            <a:r>
              <a:rPr lang="de-AT" dirty="0" smtClean="0"/>
              <a:t> in </a:t>
            </a:r>
            <a:r>
              <a:rPr lang="de-AT" dirty="0" err="1" smtClean="0"/>
              <a:t>our</a:t>
            </a:r>
            <a:r>
              <a:rPr lang="de-AT" dirty="0" smtClean="0"/>
              <a:t> Software </a:t>
            </a:r>
            <a:r>
              <a:rPr lang="de-AT" dirty="0" err="1" smtClean="0"/>
              <a:t>is</a:t>
            </a:r>
            <a:r>
              <a:rPr lang="de-AT" dirty="0" smtClean="0"/>
              <a:t> </a:t>
            </a:r>
            <a:r>
              <a:rPr lang="de-AT" dirty="0" err="1" smtClean="0"/>
              <a:t>the</a:t>
            </a:r>
            <a:r>
              <a:rPr lang="de-AT" dirty="0" smtClean="0"/>
              <a:t> Dynamic Mapper.</a:t>
            </a:r>
          </a:p>
          <a:p>
            <a:r>
              <a:rPr lang="de-AT" dirty="0" err="1" smtClean="0"/>
              <a:t>To</a:t>
            </a:r>
            <a:r>
              <a:rPr lang="de-AT" baseline="0" dirty="0" smtClean="0"/>
              <a:t> </a:t>
            </a:r>
            <a:r>
              <a:rPr lang="de-AT" baseline="0" dirty="0" err="1" smtClean="0"/>
              <a:t>split</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objects</a:t>
            </a:r>
            <a:r>
              <a:rPr lang="de-AT" baseline="0" dirty="0" smtClean="0"/>
              <a:t> </a:t>
            </a:r>
            <a:r>
              <a:rPr lang="de-AT" baseline="0" dirty="0" err="1" smtClean="0"/>
              <a:t>from</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logic</a:t>
            </a:r>
            <a:r>
              <a:rPr lang="de-AT" baseline="0" dirty="0" smtClean="0"/>
              <a:t>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different </a:t>
            </a:r>
            <a:r>
              <a:rPr lang="de-AT" baseline="0" dirty="0" err="1" smtClean="0"/>
              <a:t>classes</a:t>
            </a:r>
            <a:r>
              <a:rPr lang="de-AT" baseline="0" dirty="0" smtClean="0"/>
              <a:t> </a:t>
            </a:r>
            <a:r>
              <a:rPr lang="de-AT" baseline="0" dirty="0" err="1" smtClean="0"/>
              <a:t>for</a:t>
            </a:r>
            <a:r>
              <a:rPr lang="de-AT" baseline="0" dirty="0" smtClean="0"/>
              <a:t> </a:t>
            </a:r>
            <a:r>
              <a:rPr lang="de-AT" baseline="0" dirty="0" err="1" smtClean="0"/>
              <a:t>these</a:t>
            </a:r>
            <a:r>
              <a:rPr lang="de-AT" baseline="0" dirty="0" smtClean="0"/>
              <a:t> </a:t>
            </a:r>
            <a:r>
              <a:rPr lang="de-AT" baseline="0" dirty="0" err="1" smtClean="0"/>
              <a:t>layers</a:t>
            </a:r>
            <a:r>
              <a:rPr lang="de-AT" baseline="0" dirty="0" smtClean="0"/>
              <a:t>.</a:t>
            </a:r>
          </a:p>
          <a:p>
            <a:r>
              <a:rPr lang="de-AT" baseline="0" dirty="0" smtClean="0"/>
              <a:t>The </a:t>
            </a:r>
            <a:r>
              <a:rPr lang="de-AT" baseline="0" dirty="0" err="1" smtClean="0"/>
              <a:t>only</a:t>
            </a:r>
            <a:r>
              <a:rPr lang="de-AT" baseline="0" dirty="0" smtClean="0"/>
              <a:t> </a:t>
            </a:r>
            <a:r>
              <a:rPr lang="de-AT" baseline="0" dirty="0" err="1" smtClean="0"/>
              <a:t>problem</a:t>
            </a:r>
            <a:r>
              <a:rPr lang="de-AT" baseline="0" dirty="0" smtClean="0"/>
              <a:t> was </a:t>
            </a:r>
            <a:r>
              <a:rPr lang="de-AT" baseline="0" dirty="0" err="1" smtClean="0"/>
              <a:t>to</a:t>
            </a:r>
            <a:r>
              <a:rPr lang="de-AT" baseline="0" dirty="0" smtClean="0"/>
              <a:t> </a:t>
            </a:r>
            <a:r>
              <a:rPr lang="de-AT" baseline="0" dirty="0" err="1" smtClean="0"/>
              <a:t>map</a:t>
            </a:r>
            <a:r>
              <a:rPr lang="de-AT" baseline="0" dirty="0" smtClean="0"/>
              <a:t> </a:t>
            </a:r>
            <a:r>
              <a:rPr lang="de-AT" baseline="0" dirty="0" err="1" smtClean="0"/>
              <a:t>betwenn</a:t>
            </a:r>
            <a:r>
              <a:rPr lang="de-AT" baseline="0" dirty="0" smtClean="0"/>
              <a:t> </a:t>
            </a:r>
            <a:r>
              <a:rPr lang="de-AT" baseline="0" dirty="0" err="1" smtClean="0"/>
              <a:t>these</a:t>
            </a:r>
            <a:r>
              <a:rPr lang="de-AT" baseline="0" dirty="0" smtClean="0"/>
              <a:t> </a:t>
            </a:r>
            <a:r>
              <a:rPr lang="de-AT" baseline="0" dirty="0" err="1" smtClean="0"/>
              <a:t>two</a:t>
            </a:r>
            <a:r>
              <a:rPr lang="de-AT" baseline="0" dirty="0" smtClean="0"/>
              <a:t> </a:t>
            </a:r>
            <a:r>
              <a:rPr lang="de-AT" baseline="0" dirty="0" err="1" smtClean="0"/>
              <a:t>layers</a:t>
            </a:r>
            <a:r>
              <a:rPr lang="de-AT" baseline="0" dirty="0" smtClean="0"/>
              <a:t>, </a:t>
            </a:r>
            <a:r>
              <a:rPr lang="de-AT" baseline="0" dirty="0" err="1" smtClean="0"/>
              <a:t>because</a:t>
            </a:r>
            <a:r>
              <a:rPr lang="de-AT" baseline="0" dirty="0" smtClean="0"/>
              <a:t> </a:t>
            </a:r>
            <a:r>
              <a:rPr lang="de-AT" baseline="0" dirty="0" err="1" smtClean="0"/>
              <a:t>we</a:t>
            </a:r>
            <a:r>
              <a:rPr lang="de-AT" baseline="0" dirty="0" smtClean="0"/>
              <a:t> </a:t>
            </a:r>
            <a:r>
              <a:rPr lang="de-AT" baseline="0" dirty="0" err="1" smtClean="0"/>
              <a:t>would</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one</a:t>
            </a:r>
            <a:r>
              <a:rPr lang="de-AT" baseline="0" dirty="0" smtClean="0"/>
              <a:t> </a:t>
            </a:r>
            <a:r>
              <a:rPr lang="de-AT" baseline="0" dirty="0" err="1" smtClean="0"/>
              <a:t>maper</a:t>
            </a:r>
            <a:r>
              <a:rPr lang="de-AT" baseline="0" dirty="0" smtClean="0"/>
              <a:t> </a:t>
            </a:r>
            <a:r>
              <a:rPr lang="de-AT" baseline="0" dirty="0" err="1" smtClean="0"/>
              <a:t>for</a:t>
            </a:r>
            <a:r>
              <a:rPr lang="de-AT" baseline="0" dirty="0" smtClean="0"/>
              <a:t> </a:t>
            </a:r>
            <a:r>
              <a:rPr lang="de-AT" baseline="0" dirty="0" err="1" smtClean="0"/>
              <a:t>each</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a:t>
            </a:r>
            <a:r>
              <a:rPr lang="de-AT" baseline="0" dirty="0" err="1" smtClean="0"/>
              <a:t>adjust</a:t>
            </a:r>
            <a:r>
              <a:rPr lang="de-AT" baseline="0" dirty="0" smtClean="0"/>
              <a:t> </a:t>
            </a:r>
            <a:r>
              <a:rPr lang="de-AT" baseline="0" dirty="0" err="1" smtClean="0"/>
              <a:t>it</a:t>
            </a:r>
            <a:r>
              <a:rPr lang="de-AT" baseline="0" dirty="0" smtClean="0"/>
              <a:t> </a:t>
            </a:r>
            <a:r>
              <a:rPr lang="de-AT" baseline="0" dirty="0" err="1" smtClean="0"/>
              <a:t>with</a:t>
            </a:r>
            <a:r>
              <a:rPr lang="de-AT" baseline="0" dirty="0" smtClean="0"/>
              <a:t> </a:t>
            </a:r>
            <a:r>
              <a:rPr lang="de-AT" baseline="0" dirty="0" err="1" smtClean="0"/>
              <a:t>every</a:t>
            </a:r>
            <a:r>
              <a:rPr lang="de-AT" baseline="0" dirty="0" smtClean="0"/>
              <a:t> </a:t>
            </a:r>
            <a:r>
              <a:rPr lang="de-AT" baseline="0" dirty="0" err="1" smtClean="0"/>
              <a:t>modification</a:t>
            </a:r>
            <a:r>
              <a:rPr lang="de-AT" baseline="0" dirty="0" smtClean="0"/>
              <a:t> </a:t>
            </a:r>
            <a:r>
              <a:rPr lang="de-AT" baseline="0" dirty="0" err="1" smtClean="0"/>
              <a:t>we</a:t>
            </a:r>
            <a:r>
              <a:rPr lang="de-AT" baseline="0" dirty="0" smtClean="0"/>
              <a:t> do.</a:t>
            </a:r>
          </a:p>
          <a:p>
            <a:r>
              <a:rPr lang="de-AT" baseline="0" dirty="0" smtClean="0"/>
              <a:t>So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one</a:t>
            </a:r>
            <a:r>
              <a:rPr lang="de-AT" baseline="0" dirty="0" smtClean="0"/>
              <a:t> </a:t>
            </a:r>
            <a:r>
              <a:rPr lang="de-AT" baseline="0" dirty="0" err="1" smtClean="0"/>
              <a:t>special</a:t>
            </a:r>
            <a:r>
              <a:rPr lang="de-AT" baseline="0" dirty="0" smtClean="0"/>
              <a:t> </a:t>
            </a:r>
            <a:r>
              <a:rPr lang="de-AT" baseline="0" dirty="0" err="1" smtClean="0"/>
              <a:t>mapper</a:t>
            </a:r>
            <a:r>
              <a:rPr lang="de-AT" baseline="0" dirty="0" smtClean="0"/>
              <a:t> </a:t>
            </a:r>
            <a:r>
              <a:rPr lang="de-AT" baseline="0" dirty="0" err="1" smtClean="0"/>
              <a:t>for</a:t>
            </a:r>
            <a:r>
              <a:rPr lang="de-AT" baseline="0" dirty="0" smtClean="0"/>
              <a:t> all </a:t>
            </a:r>
            <a:r>
              <a:rPr lang="de-AT" baseline="0" dirty="0" err="1" smtClean="0"/>
              <a:t>classes</a:t>
            </a:r>
            <a:r>
              <a:rPr lang="de-AT" baseline="0" dirty="0" smtClean="0"/>
              <a:t>, </a:t>
            </a:r>
            <a:r>
              <a:rPr lang="de-AT" baseline="0" dirty="0" err="1" smtClean="0"/>
              <a:t>our</a:t>
            </a:r>
            <a:r>
              <a:rPr lang="de-AT" baseline="0" dirty="0" smtClean="0"/>
              <a:t> Dynamic Mapper.</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19</a:t>
            </a:fld>
            <a:endParaRPr lang="en-GB"/>
          </a:p>
        </p:txBody>
      </p:sp>
    </p:spTree>
    <p:extLst>
      <p:ext uri="{BB962C8B-B14F-4D97-AF65-F5344CB8AC3E}">
        <p14:creationId xmlns:p14="http://schemas.microsoft.com/office/powerpoint/2010/main" val="2655761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With</a:t>
            </a:r>
            <a:r>
              <a:rPr lang="de-AT" dirty="0" smtClean="0"/>
              <a:t> </a:t>
            </a:r>
            <a:r>
              <a:rPr lang="de-AT" dirty="0" err="1" smtClean="0"/>
              <a:t>our</a:t>
            </a:r>
            <a:r>
              <a:rPr lang="de-AT" dirty="0" smtClean="0"/>
              <a:t> </a:t>
            </a:r>
            <a:r>
              <a:rPr lang="de-AT" dirty="0" err="1" smtClean="0"/>
              <a:t>mapper</a:t>
            </a:r>
            <a:r>
              <a:rPr lang="de-AT" dirty="0" smtClean="0"/>
              <a:t>, </a:t>
            </a:r>
            <a:r>
              <a:rPr lang="de-AT" dirty="0" err="1" smtClean="0"/>
              <a:t>we</a:t>
            </a:r>
            <a:r>
              <a:rPr lang="de-AT" dirty="0" smtClean="0"/>
              <a:t> </a:t>
            </a:r>
            <a:r>
              <a:rPr lang="de-AT" dirty="0" err="1" smtClean="0"/>
              <a:t>are</a:t>
            </a:r>
            <a:r>
              <a:rPr lang="de-AT" dirty="0" smtClean="0"/>
              <a:t> </a:t>
            </a:r>
            <a:r>
              <a:rPr lang="de-AT" dirty="0" err="1" smtClean="0"/>
              <a:t>able</a:t>
            </a:r>
            <a:r>
              <a:rPr lang="de-AT" dirty="0" smtClean="0"/>
              <a:t> </a:t>
            </a:r>
            <a:r>
              <a:rPr lang="de-AT" dirty="0" err="1" smtClean="0"/>
              <a:t>to</a:t>
            </a:r>
            <a:r>
              <a:rPr lang="de-AT" dirty="0" smtClean="0"/>
              <a:t> </a:t>
            </a:r>
            <a:r>
              <a:rPr lang="de-AT" dirty="0" err="1" smtClean="0"/>
              <a:t>sepparate</a:t>
            </a:r>
            <a:r>
              <a:rPr lang="de-AT" dirty="0" smtClean="0"/>
              <a:t> </a:t>
            </a:r>
            <a:r>
              <a:rPr lang="de-AT" dirty="0" err="1" smtClean="0"/>
              <a:t>the</a:t>
            </a:r>
            <a:r>
              <a:rPr lang="de-AT" dirty="0" smtClean="0"/>
              <a:t> </a:t>
            </a:r>
            <a:r>
              <a:rPr lang="de-AT" dirty="0" err="1" smtClean="0"/>
              <a:t>Persistance</a:t>
            </a:r>
            <a:r>
              <a:rPr lang="de-AT" dirty="0" smtClean="0"/>
              <a:t> Layer in </a:t>
            </a:r>
            <a:r>
              <a:rPr lang="de-AT" dirty="0" err="1" smtClean="0"/>
              <a:t>which</a:t>
            </a:r>
            <a:r>
              <a:rPr lang="de-AT" dirty="0" smtClean="0"/>
              <a:t> </a:t>
            </a:r>
            <a:r>
              <a:rPr lang="de-AT" dirty="0" err="1" smtClean="0"/>
              <a:t>the</a:t>
            </a:r>
            <a:r>
              <a:rPr lang="de-AT" dirty="0" smtClean="0"/>
              <a:t> </a:t>
            </a:r>
            <a:r>
              <a:rPr lang="de-AT" dirty="0" err="1" smtClean="0"/>
              <a:t>Hibernate</a:t>
            </a:r>
            <a:r>
              <a:rPr lang="de-AT" dirty="0" smtClean="0"/>
              <a:t> </a:t>
            </a:r>
            <a:r>
              <a:rPr lang="de-AT" dirty="0" err="1" smtClean="0"/>
              <a:t>annotated</a:t>
            </a:r>
            <a:r>
              <a:rPr lang="de-AT" dirty="0" smtClean="0"/>
              <a:t> </a:t>
            </a:r>
            <a:r>
              <a:rPr lang="de-AT" dirty="0" err="1" smtClean="0"/>
              <a:t>objects</a:t>
            </a:r>
            <a:r>
              <a:rPr lang="de-AT" dirty="0" smtClean="0"/>
              <a:t> </a:t>
            </a:r>
            <a:r>
              <a:rPr lang="de-AT" dirty="0" err="1" smtClean="0"/>
              <a:t>are</a:t>
            </a:r>
            <a:r>
              <a:rPr lang="de-AT" dirty="0" smtClean="0"/>
              <a:t>.</a:t>
            </a:r>
          </a:p>
          <a:p>
            <a:r>
              <a:rPr lang="de-AT" dirty="0" smtClean="0"/>
              <a:t>So </a:t>
            </a:r>
            <a:r>
              <a:rPr lang="de-AT" dirty="0" err="1" smtClean="0"/>
              <a:t>we</a:t>
            </a:r>
            <a:r>
              <a:rPr lang="de-AT" baseline="0" dirty="0" smtClean="0"/>
              <a:t> do not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these</a:t>
            </a:r>
            <a:r>
              <a:rPr lang="de-AT" baseline="0" dirty="0" smtClean="0"/>
              <a:t> </a:t>
            </a:r>
            <a:r>
              <a:rPr lang="de-AT" baseline="0" dirty="0" err="1" smtClean="0"/>
              <a:t>classes</a:t>
            </a:r>
            <a:r>
              <a:rPr lang="de-AT" baseline="0" dirty="0" smtClean="0"/>
              <a:t>, </a:t>
            </a:r>
            <a:r>
              <a:rPr lang="de-AT" baseline="0" dirty="0" err="1" smtClean="0"/>
              <a:t>where</a:t>
            </a:r>
            <a:r>
              <a:rPr lang="de-AT" baseline="0" dirty="0" smtClean="0"/>
              <a:t> </a:t>
            </a:r>
            <a:r>
              <a:rPr lang="de-AT" baseline="0" dirty="0" err="1" smtClean="0"/>
              <a:t>we</a:t>
            </a:r>
            <a:r>
              <a:rPr lang="de-AT" baseline="0" dirty="0" smtClean="0"/>
              <a:t> </a:t>
            </a:r>
            <a:r>
              <a:rPr lang="de-AT" baseline="0" dirty="0" err="1" smtClean="0"/>
              <a:t>could</a:t>
            </a:r>
            <a:r>
              <a:rPr lang="de-AT" baseline="0" dirty="0" smtClean="0"/>
              <a:t> </a:t>
            </a:r>
            <a:r>
              <a:rPr lang="de-AT" baseline="0" dirty="0" err="1" smtClean="0"/>
              <a:t>accedentially</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annotations</a:t>
            </a:r>
            <a:r>
              <a:rPr lang="de-AT" baseline="0" dirty="0" smtClean="0"/>
              <a:t>, </a:t>
            </a:r>
            <a:r>
              <a:rPr lang="de-AT" baseline="0" dirty="0" err="1" smtClean="0"/>
              <a:t>what</a:t>
            </a:r>
            <a:r>
              <a:rPr lang="de-AT" baseline="0" dirty="0" smtClean="0"/>
              <a:t> </a:t>
            </a:r>
            <a:r>
              <a:rPr lang="de-AT" baseline="0" dirty="0" err="1" smtClean="0"/>
              <a:t>would</a:t>
            </a:r>
            <a:r>
              <a:rPr lang="de-AT" baseline="0" dirty="0" smtClean="0"/>
              <a:t> </a:t>
            </a:r>
            <a:r>
              <a:rPr lang="de-AT" baseline="0" dirty="0" err="1" smtClean="0"/>
              <a:t>cause</a:t>
            </a:r>
            <a:r>
              <a:rPr lang="de-AT" baseline="0" dirty="0" smtClean="0"/>
              <a:t> </a:t>
            </a:r>
            <a:r>
              <a:rPr lang="de-AT" baseline="0" dirty="0" err="1" smtClean="0"/>
              <a:t>errors</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persistence</a:t>
            </a:r>
            <a:r>
              <a:rPr lang="de-AT" baseline="0" dirty="0" smtClean="0"/>
              <a:t> Layer </a:t>
            </a:r>
            <a:r>
              <a:rPr lang="de-AT" baseline="0" dirty="0" err="1" smtClean="0"/>
              <a:t>could</a:t>
            </a:r>
            <a:r>
              <a:rPr lang="de-AT" baseline="0" dirty="0" smtClean="0"/>
              <a:t> </a:t>
            </a:r>
            <a:r>
              <a:rPr lang="de-AT" baseline="0" dirty="0" err="1" smtClean="0"/>
              <a:t>easily</a:t>
            </a:r>
            <a:r>
              <a:rPr lang="de-AT" baseline="0" dirty="0" smtClean="0"/>
              <a:t> </a:t>
            </a:r>
            <a:r>
              <a:rPr lang="de-AT" baseline="0" dirty="0" err="1" smtClean="0"/>
              <a:t>be</a:t>
            </a:r>
            <a:r>
              <a:rPr lang="de-AT" baseline="0" dirty="0" smtClean="0"/>
              <a:t> </a:t>
            </a:r>
            <a:r>
              <a:rPr lang="de-AT" baseline="0" dirty="0" err="1" smtClean="0"/>
              <a:t>replaced</a:t>
            </a:r>
            <a:r>
              <a:rPr lang="de-AT" baseline="0" dirty="0" smtClean="0"/>
              <a:t>, </a:t>
            </a:r>
            <a:r>
              <a:rPr lang="de-AT" baseline="0" dirty="0" err="1" smtClean="0"/>
              <a:t>because</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logic</a:t>
            </a:r>
            <a:r>
              <a:rPr lang="de-AT" baseline="0" dirty="0" smtClean="0"/>
              <a:t> </a:t>
            </a:r>
            <a:r>
              <a:rPr lang="de-AT" baseline="0" dirty="0" err="1" smtClean="0"/>
              <a:t>does</a:t>
            </a:r>
            <a:r>
              <a:rPr lang="de-AT" baseline="0" dirty="0" smtClean="0"/>
              <a:t> not </a:t>
            </a:r>
            <a:r>
              <a:rPr lang="de-AT" baseline="0" dirty="0" err="1" smtClean="0"/>
              <a:t>know</a:t>
            </a:r>
            <a:r>
              <a:rPr lang="de-AT" baseline="0" dirty="0" smtClean="0"/>
              <a:t> it.</a:t>
            </a:r>
          </a:p>
          <a:p>
            <a:r>
              <a:rPr lang="de-AT" baseline="0" dirty="0" smtClean="0"/>
              <a:t>The </a:t>
            </a:r>
            <a:r>
              <a:rPr lang="de-AT" baseline="0" dirty="0" err="1" smtClean="0"/>
              <a:t>mapper</a:t>
            </a:r>
            <a:r>
              <a:rPr lang="de-AT" baseline="0" dirty="0" smtClean="0"/>
              <a:t> </a:t>
            </a:r>
            <a:r>
              <a:rPr lang="de-AT" baseline="0" dirty="0" err="1" smtClean="0"/>
              <a:t>uses</a:t>
            </a:r>
            <a:r>
              <a:rPr lang="de-AT" baseline="0" dirty="0" smtClean="0"/>
              <a:t> </a:t>
            </a:r>
            <a:r>
              <a:rPr lang="de-AT" baseline="0" dirty="0" err="1" smtClean="0"/>
              <a:t>reflection</a:t>
            </a:r>
            <a:r>
              <a:rPr lang="de-AT" baseline="0" dirty="0" smtClean="0"/>
              <a:t> </a:t>
            </a:r>
            <a:r>
              <a:rPr lang="de-AT" baseline="0" dirty="0" err="1" smtClean="0"/>
              <a:t>to</a:t>
            </a:r>
            <a:r>
              <a:rPr lang="de-AT" baseline="0" dirty="0" smtClean="0"/>
              <a:t> </a:t>
            </a:r>
            <a:r>
              <a:rPr lang="de-AT" baseline="0" dirty="0" err="1" smtClean="0"/>
              <a:t>get</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methods</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should</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a:t>
            </a:r>
          </a:p>
          <a:p>
            <a:r>
              <a:rPr lang="de-AT" baseline="0" dirty="0" smtClean="0"/>
              <a:t>So </a:t>
            </a:r>
            <a:r>
              <a:rPr lang="de-AT" baseline="0" dirty="0" err="1" smtClean="0"/>
              <a:t>now</a:t>
            </a:r>
            <a:r>
              <a:rPr lang="de-AT" baseline="0" dirty="0" smtClean="0"/>
              <a:t> </a:t>
            </a:r>
            <a:r>
              <a:rPr lang="de-AT" baseline="0" dirty="0" err="1" smtClean="0"/>
              <a:t>we</a:t>
            </a:r>
            <a:r>
              <a:rPr lang="de-AT" baseline="0" dirty="0" smtClean="0"/>
              <a:t> </a:t>
            </a:r>
            <a:r>
              <a:rPr lang="de-AT" baseline="0" dirty="0" err="1" smtClean="0"/>
              <a:t>are</a:t>
            </a:r>
            <a:r>
              <a:rPr lang="de-AT" baseline="0" dirty="0" smtClean="0"/>
              <a:t> </a:t>
            </a:r>
            <a:r>
              <a:rPr lang="de-AT" baseline="0" dirty="0" err="1" smtClean="0"/>
              <a:t>able</a:t>
            </a:r>
            <a:r>
              <a:rPr lang="de-AT" baseline="0" dirty="0" smtClean="0"/>
              <a:t> </a:t>
            </a:r>
            <a:r>
              <a:rPr lang="de-AT" baseline="0" dirty="0" err="1" smtClean="0"/>
              <a:t>to</a:t>
            </a:r>
            <a:r>
              <a:rPr lang="de-AT" baseline="0" dirty="0" smtClean="0"/>
              <a:t> </a:t>
            </a:r>
            <a:r>
              <a:rPr lang="de-AT" baseline="0" dirty="0" err="1" smtClean="0"/>
              <a:t>map</a:t>
            </a:r>
            <a:r>
              <a:rPr lang="de-AT" baseline="0" dirty="0" smtClean="0"/>
              <a:t> all </a:t>
            </a:r>
            <a:r>
              <a:rPr lang="de-AT" baseline="0" dirty="0" err="1" smtClean="0"/>
              <a:t>our</a:t>
            </a:r>
            <a:r>
              <a:rPr lang="de-AT" baseline="0" dirty="0" smtClean="0"/>
              <a:t> </a:t>
            </a:r>
            <a:r>
              <a:rPr lang="de-AT" baseline="0" dirty="0" err="1" smtClean="0"/>
              <a:t>classes</a:t>
            </a:r>
            <a:r>
              <a:rPr lang="de-AT" baseline="0" dirty="0" smtClean="0"/>
              <a:t> </a:t>
            </a:r>
            <a:r>
              <a:rPr lang="de-AT" baseline="0" dirty="0" err="1" smtClean="0"/>
              <a:t>with</a:t>
            </a:r>
            <a:r>
              <a:rPr lang="de-AT" baseline="0" dirty="0" smtClean="0"/>
              <a:t> </a:t>
            </a:r>
            <a:r>
              <a:rPr lang="de-AT" baseline="0" dirty="0" err="1" smtClean="0"/>
              <a:t>one</a:t>
            </a:r>
            <a:r>
              <a:rPr lang="de-AT" baseline="0" dirty="0" smtClean="0"/>
              <a:t> </a:t>
            </a:r>
            <a:r>
              <a:rPr lang="de-AT" baseline="0" dirty="0" err="1" smtClean="0"/>
              <a:t>mapper</a:t>
            </a:r>
            <a:r>
              <a:rPr lang="de-AT" baseline="0" dirty="0" smtClean="0"/>
              <a:t> </a:t>
            </a:r>
            <a:r>
              <a:rPr lang="de-AT" baseline="0" dirty="0" err="1" smtClean="0"/>
              <a:t>instead</a:t>
            </a:r>
            <a:r>
              <a:rPr lang="de-AT" baseline="0" dirty="0" smtClean="0"/>
              <a:t> </a:t>
            </a:r>
            <a:r>
              <a:rPr lang="de-AT" baseline="0" dirty="0" err="1" smtClean="0"/>
              <a:t>of</a:t>
            </a:r>
            <a:r>
              <a:rPr lang="de-AT" baseline="0" dirty="0" smtClean="0"/>
              <a:t> 30 </a:t>
            </a:r>
            <a:r>
              <a:rPr lang="de-AT" baseline="0" dirty="0" err="1" smtClean="0"/>
              <a:t>or</a:t>
            </a:r>
            <a:r>
              <a:rPr lang="de-AT" baseline="0" dirty="0" smtClean="0"/>
              <a:t> </a:t>
            </a:r>
            <a:r>
              <a:rPr lang="de-AT" baseline="0" dirty="0" err="1" smtClean="0"/>
              <a:t>more</a:t>
            </a:r>
            <a:r>
              <a:rPr lang="de-AT" baseline="0" dirty="0" smtClean="0"/>
              <a:t>. Even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we</a:t>
            </a:r>
            <a:r>
              <a:rPr lang="de-AT" baseline="0" dirty="0" smtClean="0"/>
              <a:t> </a:t>
            </a:r>
            <a:r>
              <a:rPr lang="de-AT" baseline="0" dirty="0" err="1" smtClean="0"/>
              <a:t>only</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classes</a:t>
            </a:r>
            <a:r>
              <a:rPr lang="de-AT" baseline="0" dirty="0" smtClean="0"/>
              <a:t>, </a:t>
            </a:r>
            <a:r>
              <a:rPr lang="de-AT" baseline="0" dirty="0" err="1" smtClean="0"/>
              <a:t>the</a:t>
            </a:r>
            <a:r>
              <a:rPr lang="de-AT" baseline="0" dirty="0" smtClean="0"/>
              <a:t> </a:t>
            </a:r>
            <a:r>
              <a:rPr lang="de-AT" baseline="0" dirty="0" err="1" smtClean="0"/>
              <a:t>mapper</a:t>
            </a:r>
            <a:r>
              <a:rPr lang="de-AT" baseline="0" dirty="0" smtClean="0"/>
              <a:t> </a:t>
            </a:r>
            <a:r>
              <a:rPr lang="de-AT" baseline="0" dirty="0" err="1" smtClean="0"/>
              <a:t>can</a:t>
            </a:r>
            <a:r>
              <a:rPr lang="de-AT" baseline="0" dirty="0" smtClean="0"/>
              <a:t> do </a:t>
            </a:r>
            <a:r>
              <a:rPr lang="de-AT" baseline="0" dirty="0" err="1" smtClean="0"/>
              <a:t>the</a:t>
            </a:r>
            <a:r>
              <a:rPr lang="de-AT" baseline="0" dirty="0" smtClean="0"/>
              <a:t> </a:t>
            </a:r>
            <a:r>
              <a:rPr lang="de-AT" baseline="0" dirty="0" err="1" smtClean="0"/>
              <a:t>rest</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20</a:t>
            </a:fld>
            <a:endParaRPr lang="de-AT"/>
          </a:p>
        </p:txBody>
      </p:sp>
    </p:spTree>
    <p:extLst>
      <p:ext uri="{BB962C8B-B14F-4D97-AF65-F5344CB8AC3E}">
        <p14:creationId xmlns:p14="http://schemas.microsoft.com/office/powerpoint/2010/main" val="710790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Of</a:t>
            </a:r>
            <a:r>
              <a:rPr lang="de-AT" dirty="0" smtClean="0"/>
              <a:t> </a:t>
            </a:r>
            <a:r>
              <a:rPr lang="de-AT" dirty="0" err="1" smtClean="0"/>
              <a:t>course</a:t>
            </a:r>
            <a:r>
              <a:rPr lang="de-AT" dirty="0" smtClean="0"/>
              <a:t> </a:t>
            </a:r>
            <a:r>
              <a:rPr lang="de-AT" dirty="0" err="1" smtClean="0"/>
              <a:t>our</a:t>
            </a:r>
            <a:r>
              <a:rPr lang="de-AT" dirty="0" smtClean="0"/>
              <a:t> </a:t>
            </a:r>
            <a:r>
              <a:rPr lang="de-AT" dirty="0" err="1" smtClean="0"/>
              <a:t>mapper</a:t>
            </a:r>
            <a:r>
              <a:rPr lang="de-AT" dirty="0" smtClean="0"/>
              <a:t> </a:t>
            </a:r>
            <a:r>
              <a:rPr lang="de-AT" dirty="0" err="1" smtClean="0"/>
              <a:t>cannot</a:t>
            </a:r>
            <a:r>
              <a:rPr lang="de-AT" dirty="0" smtClean="0"/>
              <a:t> </a:t>
            </a:r>
            <a:r>
              <a:rPr lang="de-AT" dirty="0" err="1" smtClean="0"/>
              <a:t>gues</a:t>
            </a:r>
            <a:r>
              <a:rPr lang="de-AT" dirty="0" smtClean="0"/>
              <a:t> </a:t>
            </a:r>
            <a:r>
              <a:rPr lang="de-AT" dirty="0" err="1" smtClean="0"/>
              <a:t>what</a:t>
            </a:r>
            <a:r>
              <a:rPr lang="de-AT" dirty="0" smtClean="0"/>
              <a:t> </a:t>
            </a:r>
            <a:r>
              <a:rPr lang="de-AT" dirty="0" err="1" smtClean="0"/>
              <a:t>it</a:t>
            </a:r>
            <a:r>
              <a:rPr lang="de-AT" dirty="0" smtClean="0"/>
              <a:t> </a:t>
            </a:r>
            <a:r>
              <a:rPr lang="de-AT" dirty="0" err="1" smtClean="0"/>
              <a:t>should</a:t>
            </a:r>
            <a:r>
              <a:rPr lang="de-AT" dirty="0" smtClean="0"/>
              <a:t> </a:t>
            </a:r>
            <a:r>
              <a:rPr lang="de-AT" dirty="0" err="1" smtClean="0"/>
              <a:t>map</a:t>
            </a:r>
            <a:r>
              <a:rPr lang="de-AT" dirty="0" smtClean="0"/>
              <a:t>,</a:t>
            </a:r>
            <a:r>
              <a:rPr lang="de-AT" baseline="0" dirty="0" smtClean="0"/>
              <a:t> so </a:t>
            </a:r>
            <a:r>
              <a:rPr lang="de-AT" baseline="0" dirty="0" err="1" smtClean="0"/>
              <a:t>we</a:t>
            </a:r>
            <a:r>
              <a:rPr lang="de-AT" baseline="0" dirty="0" smtClean="0"/>
              <a:t> </a:t>
            </a:r>
            <a:r>
              <a:rPr lang="de-AT" baseline="0" dirty="0" err="1" smtClean="0"/>
              <a:t>introduced</a:t>
            </a:r>
            <a:r>
              <a:rPr lang="de-AT" baseline="0" dirty="0" smtClean="0"/>
              <a:t> </a:t>
            </a:r>
            <a:r>
              <a:rPr lang="de-AT" baseline="0" dirty="0" err="1" smtClean="0"/>
              <a:t>some</a:t>
            </a:r>
            <a:r>
              <a:rPr lang="de-AT" baseline="0" dirty="0" smtClean="0"/>
              <a:t> </a:t>
            </a:r>
            <a:r>
              <a:rPr lang="de-AT" baseline="0" dirty="0" err="1" smtClean="0"/>
              <a:t>name</a:t>
            </a:r>
            <a:r>
              <a:rPr lang="de-AT" baseline="0" dirty="0" smtClean="0"/>
              <a:t> </a:t>
            </a:r>
            <a:r>
              <a:rPr lang="de-AT" baseline="0" dirty="0" err="1" smtClean="0"/>
              <a:t>conventions</a:t>
            </a:r>
            <a:r>
              <a:rPr lang="de-AT" baseline="0" dirty="0" smtClean="0"/>
              <a:t> in </a:t>
            </a:r>
            <a:r>
              <a:rPr lang="de-AT" baseline="0" dirty="0" err="1" smtClean="0"/>
              <a:t>our</a:t>
            </a:r>
            <a:r>
              <a:rPr lang="de-AT" baseline="0" dirty="0" smtClean="0"/>
              <a:t> </a:t>
            </a:r>
            <a:r>
              <a:rPr lang="de-AT" baseline="0" dirty="0" err="1" smtClean="0"/>
              <a:t>prgramm</a:t>
            </a:r>
            <a:r>
              <a:rPr lang="de-AT" baseline="0" dirty="0" smtClean="0"/>
              <a:t>.</a:t>
            </a:r>
          </a:p>
          <a:p>
            <a:r>
              <a:rPr lang="de-AT" baseline="0" dirty="0" err="1" smtClean="0"/>
              <a:t>Hibernate</a:t>
            </a:r>
            <a:r>
              <a:rPr lang="de-AT" baseline="0" dirty="0" smtClean="0"/>
              <a:t> </a:t>
            </a:r>
            <a:r>
              <a:rPr lang="de-AT" baseline="0" dirty="0" err="1" smtClean="0"/>
              <a:t>classes</a:t>
            </a:r>
            <a:r>
              <a:rPr lang="de-AT" baseline="0" dirty="0" smtClean="0"/>
              <a:t> </a:t>
            </a:r>
            <a:r>
              <a:rPr lang="de-AT" baseline="0" dirty="0" err="1" smtClean="0"/>
              <a:t>start</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prequel</a:t>
            </a:r>
            <a:r>
              <a:rPr lang="de-AT" baseline="0" dirty="0" smtClean="0"/>
              <a:t> DB, </a:t>
            </a:r>
            <a:r>
              <a:rPr lang="de-AT" baseline="0" dirty="0" err="1" smtClean="0"/>
              <a:t>the</a:t>
            </a:r>
            <a:r>
              <a:rPr lang="de-AT" baseline="0" dirty="0" smtClean="0"/>
              <a:t> </a:t>
            </a:r>
            <a:r>
              <a:rPr lang="de-AT" baseline="0" dirty="0" err="1" smtClean="0"/>
              <a:t>rest</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name</a:t>
            </a:r>
            <a:r>
              <a:rPr lang="de-AT" baseline="0" dirty="0" smtClean="0"/>
              <a:t> </a:t>
            </a:r>
            <a:r>
              <a:rPr lang="de-AT" baseline="0" dirty="0" err="1" smtClean="0"/>
              <a:t>is</a:t>
            </a:r>
            <a:r>
              <a:rPr lang="de-AT" baseline="0" dirty="0" smtClean="0"/>
              <a:t> </a:t>
            </a:r>
            <a:r>
              <a:rPr lang="de-AT" baseline="0" dirty="0" err="1" smtClean="0"/>
              <a:t>the</a:t>
            </a:r>
            <a:r>
              <a:rPr lang="de-AT" baseline="0" dirty="0" smtClean="0"/>
              <a:t> same. Also </a:t>
            </a:r>
            <a:r>
              <a:rPr lang="de-AT" baseline="0" dirty="0" err="1" smtClean="0"/>
              <a:t>the</a:t>
            </a:r>
            <a:r>
              <a:rPr lang="de-AT" baseline="0" dirty="0" smtClean="0"/>
              <a:t> </a:t>
            </a:r>
            <a:r>
              <a:rPr lang="de-AT" baseline="0" dirty="0" err="1" smtClean="0"/>
              <a:t>getter</a:t>
            </a:r>
            <a:r>
              <a:rPr lang="de-AT" baseline="0" dirty="0" smtClean="0"/>
              <a:t> </a:t>
            </a:r>
            <a:r>
              <a:rPr lang="de-AT" baseline="0" dirty="0" err="1" smtClean="0"/>
              <a:t>and</a:t>
            </a:r>
            <a:r>
              <a:rPr lang="de-AT" baseline="0" dirty="0" smtClean="0"/>
              <a:t> </a:t>
            </a:r>
            <a:r>
              <a:rPr lang="de-AT" baseline="0" dirty="0" err="1" smtClean="0"/>
              <a:t>setter</a:t>
            </a:r>
            <a:r>
              <a:rPr lang="de-AT" baseline="0" dirty="0" smtClean="0"/>
              <a:t> </a:t>
            </a:r>
            <a:r>
              <a:rPr lang="de-AT" baseline="0" dirty="0" err="1" smtClean="0"/>
              <a:t>Method</a:t>
            </a:r>
            <a:r>
              <a:rPr lang="de-AT" baseline="0" dirty="0" smtClean="0"/>
              <a:t> on </a:t>
            </a:r>
            <a:r>
              <a:rPr lang="de-AT" baseline="0" dirty="0" err="1" smtClean="0"/>
              <a:t>both</a:t>
            </a:r>
            <a:r>
              <a:rPr lang="de-AT" baseline="0" dirty="0" smtClean="0"/>
              <a:t> </a:t>
            </a:r>
            <a:r>
              <a:rPr lang="de-AT" baseline="0" dirty="0" err="1" smtClean="0"/>
              <a:t>sides</a:t>
            </a:r>
            <a:r>
              <a:rPr lang="de-AT" baseline="0" dirty="0" smtClean="0"/>
              <a:t> </a:t>
            </a:r>
            <a:r>
              <a:rPr lang="de-AT" baseline="0" dirty="0" err="1" smtClean="0"/>
              <a:t>need</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named</a:t>
            </a:r>
            <a:r>
              <a:rPr lang="de-AT" baseline="0" dirty="0" smtClean="0"/>
              <a:t> </a:t>
            </a:r>
            <a:r>
              <a:rPr lang="de-AT" baseline="0" dirty="0" err="1" smtClean="0"/>
              <a:t>the</a:t>
            </a:r>
            <a:r>
              <a:rPr lang="de-AT" baseline="0" dirty="0" smtClean="0"/>
              <a:t> same.</a:t>
            </a:r>
          </a:p>
          <a:p>
            <a:r>
              <a:rPr lang="de-AT" baseline="0" dirty="0" err="1" smtClean="0"/>
              <a:t>To</a:t>
            </a:r>
            <a:r>
              <a:rPr lang="de-AT" baseline="0" dirty="0" smtClean="0"/>
              <a:t> check </a:t>
            </a:r>
            <a:r>
              <a:rPr lang="de-AT" baseline="0" dirty="0" err="1" smtClean="0"/>
              <a:t>for</a:t>
            </a:r>
            <a:r>
              <a:rPr lang="de-AT" baseline="0" dirty="0" smtClean="0"/>
              <a:t> </a:t>
            </a:r>
            <a:r>
              <a:rPr lang="de-AT" baseline="0" dirty="0" err="1" smtClean="0"/>
              <a:t>errors</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 </a:t>
            </a:r>
            <a:r>
              <a:rPr lang="de-AT" baseline="0" dirty="0" err="1" smtClean="0"/>
              <a:t>small</a:t>
            </a:r>
            <a:r>
              <a:rPr lang="de-AT" baseline="0" dirty="0" smtClean="0"/>
              <a:t> </a:t>
            </a:r>
            <a:r>
              <a:rPr lang="de-AT" baseline="0" dirty="0" err="1" smtClean="0"/>
              <a:t>test</a:t>
            </a:r>
            <a:r>
              <a:rPr lang="de-AT" baseline="0" dirty="0" smtClean="0"/>
              <a:t> </a:t>
            </a:r>
            <a:r>
              <a:rPr lang="de-AT" baseline="0" dirty="0" err="1" smtClean="0"/>
              <a:t>programm</a:t>
            </a:r>
            <a:r>
              <a:rPr lang="de-AT" baseline="0" dirty="0" smtClean="0"/>
              <a:t>, </a:t>
            </a:r>
            <a:r>
              <a:rPr lang="de-AT" baseline="0" dirty="0" err="1" smtClean="0"/>
              <a:t>that</a:t>
            </a:r>
            <a:r>
              <a:rPr lang="de-AT" baseline="0" dirty="0" smtClean="0"/>
              <a:t> </a:t>
            </a:r>
            <a:r>
              <a:rPr lang="de-AT" baseline="0" dirty="0" err="1" smtClean="0"/>
              <a:t>checks</a:t>
            </a:r>
            <a:r>
              <a:rPr lang="de-AT" baseline="0" dirty="0" smtClean="0"/>
              <a:t> </a:t>
            </a:r>
            <a:r>
              <a:rPr lang="de-AT" baseline="0" dirty="0" err="1" smtClean="0"/>
              <a:t>the</a:t>
            </a:r>
            <a:r>
              <a:rPr lang="de-AT" baseline="0" dirty="0" smtClean="0"/>
              <a:t> </a:t>
            </a:r>
            <a:r>
              <a:rPr lang="de-AT" baseline="0" dirty="0" err="1" smtClean="0"/>
              <a:t>conventions</a:t>
            </a:r>
            <a:r>
              <a:rPr lang="de-AT" baseline="0" dirty="0" smtClean="0"/>
              <a:t>.</a:t>
            </a:r>
          </a:p>
          <a:p>
            <a:r>
              <a:rPr lang="de-AT" baseline="0" dirty="0" err="1" smtClean="0"/>
              <a:t>Because</a:t>
            </a:r>
            <a:r>
              <a:rPr lang="de-AT" baseline="0" dirty="0" smtClean="0"/>
              <a:t> </a:t>
            </a:r>
            <a:r>
              <a:rPr lang="de-AT" baseline="0" dirty="0" err="1" smtClean="0"/>
              <a:t>we</a:t>
            </a:r>
            <a:r>
              <a:rPr lang="de-AT" baseline="0" dirty="0" smtClean="0"/>
              <a:t> </a:t>
            </a:r>
            <a:r>
              <a:rPr lang="de-AT" baseline="0" dirty="0" err="1" smtClean="0"/>
              <a:t>assign</a:t>
            </a:r>
            <a:r>
              <a:rPr lang="de-AT" baseline="0" dirty="0" smtClean="0"/>
              <a:t> all </a:t>
            </a:r>
            <a:r>
              <a:rPr lang="de-AT" baseline="0" dirty="0" err="1" smtClean="0"/>
              <a:t>values</a:t>
            </a:r>
            <a:r>
              <a:rPr lang="de-AT" baseline="0" dirty="0" smtClean="0"/>
              <a:t> </a:t>
            </a:r>
            <a:r>
              <a:rPr lang="de-AT" baseline="0" dirty="0" err="1" smtClean="0"/>
              <a:t>to</a:t>
            </a:r>
            <a:r>
              <a:rPr lang="de-AT" baseline="0" dirty="0" smtClean="0"/>
              <a:t> </a:t>
            </a:r>
            <a:r>
              <a:rPr lang="de-AT" baseline="0" dirty="0" err="1" smtClean="0"/>
              <a:t>our</a:t>
            </a:r>
            <a:r>
              <a:rPr lang="de-AT" baseline="0" dirty="0" smtClean="0"/>
              <a:t> </a:t>
            </a:r>
            <a:r>
              <a:rPr lang="de-AT" baseline="0" dirty="0" err="1" smtClean="0"/>
              <a:t>new</a:t>
            </a:r>
            <a:r>
              <a:rPr lang="de-AT" baseline="0" dirty="0" smtClean="0"/>
              <a:t> </a:t>
            </a:r>
            <a:r>
              <a:rPr lang="de-AT" baseline="0" dirty="0" err="1" smtClean="0"/>
              <a:t>objects</a:t>
            </a:r>
            <a:r>
              <a:rPr lang="de-AT" baseline="0" dirty="0" smtClean="0"/>
              <a:t>, </a:t>
            </a:r>
            <a:r>
              <a:rPr lang="de-AT" baseline="0" dirty="0" err="1" smtClean="0"/>
              <a:t>lazy</a:t>
            </a:r>
            <a:r>
              <a:rPr lang="de-AT" baseline="0" dirty="0" smtClean="0"/>
              <a:t> </a:t>
            </a:r>
            <a:r>
              <a:rPr lang="de-AT" baseline="0" dirty="0" err="1" smtClean="0"/>
              <a:t>fetching</a:t>
            </a:r>
            <a:r>
              <a:rPr lang="de-AT" baseline="0" dirty="0" smtClean="0"/>
              <a:t> </a:t>
            </a:r>
            <a:r>
              <a:rPr lang="de-AT" baseline="0" dirty="0" err="1" smtClean="0"/>
              <a:t>is</a:t>
            </a:r>
            <a:r>
              <a:rPr lang="de-AT" baseline="0" dirty="0" smtClean="0"/>
              <a:t> </a:t>
            </a:r>
            <a:r>
              <a:rPr lang="de-AT" baseline="0" dirty="0" err="1" smtClean="0"/>
              <a:t>impossible</a:t>
            </a:r>
            <a:r>
              <a:rPr lang="de-AT" baseline="0" dirty="0" smtClean="0"/>
              <a:t>. All </a:t>
            </a:r>
            <a:r>
              <a:rPr lang="de-AT" baseline="0" dirty="0" err="1" smtClean="0"/>
              <a:t>values</a:t>
            </a:r>
            <a:r>
              <a:rPr lang="de-AT" baseline="0" dirty="0" smtClean="0"/>
              <a:t> </a:t>
            </a:r>
            <a:r>
              <a:rPr lang="de-AT" baseline="0" dirty="0" err="1" smtClean="0"/>
              <a:t>are</a:t>
            </a:r>
            <a:r>
              <a:rPr lang="de-AT" baseline="0" dirty="0" smtClean="0"/>
              <a:t> </a:t>
            </a:r>
            <a:r>
              <a:rPr lang="de-AT" baseline="0" dirty="0" err="1" smtClean="0"/>
              <a:t>requested</a:t>
            </a:r>
            <a:r>
              <a:rPr lang="de-AT" baseline="0" dirty="0" smtClean="0"/>
              <a:t> </a:t>
            </a:r>
            <a:r>
              <a:rPr lang="de-AT" baseline="0" dirty="0" err="1" smtClean="0"/>
              <a:t>and</a:t>
            </a:r>
            <a:r>
              <a:rPr lang="de-AT" baseline="0" dirty="0" smtClean="0"/>
              <a:t> so </a:t>
            </a:r>
            <a:r>
              <a:rPr lang="de-AT" baseline="0" dirty="0" err="1" smtClean="0"/>
              <a:t>they</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read</a:t>
            </a:r>
            <a:r>
              <a:rPr lang="de-AT" baseline="0" dirty="0" smtClean="0"/>
              <a:t>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This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big</a:t>
            </a:r>
            <a:r>
              <a:rPr lang="de-AT" baseline="0" dirty="0" smtClean="0"/>
              <a:t> </a:t>
            </a:r>
            <a:r>
              <a:rPr lang="de-AT" baseline="0" dirty="0" err="1" smtClean="0"/>
              <a:t>problem</a:t>
            </a:r>
            <a:r>
              <a:rPr lang="de-AT" baseline="0" dirty="0" smtClean="0"/>
              <a:t> </a:t>
            </a:r>
            <a:r>
              <a:rPr lang="de-AT" baseline="0" dirty="0" err="1" smtClean="0"/>
              <a:t>because</a:t>
            </a:r>
            <a:r>
              <a:rPr lang="de-AT" baseline="0" dirty="0" smtClean="0"/>
              <a:t> so, </a:t>
            </a:r>
            <a:r>
              <a:rPr lang="de-AT" baseline="0" dirty="0" err="1" smtClean="0"/>
              <a:t>we</a:t>
            </a:r>
            <a:r>
              <a:rPr lang="de-AT" baseline="0" dirty="0" smtClean="0"/>
              <a:t> </a:t>
            </a:r>
            <a:r>
              <a:rPr lang="de-AT" baseline="0" dirty="0" err="1" smtClean="0"/>
              <a:t>read</a:t>
            </a:r>
            <a:r>
              <a:rPr lang="de-AT" baseline="0" dirty="0" smtClean="0"/>
              <a:t> </a:t>
            </a:r>
            <a:r>
              <a:rPr lang="de-AT" baseline="0" dirty="0" err="1" smtClean="0"/>
              <a:t>the</a:t>
            </a:r>
            <a:r>
              <a:rPr lang="de-AT" baseline="0" dirty="0" smtClean="0"/>
              <a:t> </a:t>
            </a:r>
            <a:r>
              <a:rPr lang="de-AT" baseline="0" dirty="0" err="1" smtClean="0"/>
              <a:t>data</a:t>
            </a:r>
            <a:r>
              <a:rPr lang="de-AT" baseline="0" dirty="0" smtClean="0"/>
              <a:t> </a:t>
            </a:r>
            <a:r>
              <a:rPr lang="de-AT" baseline="0" dirty="0" err="1" smtClean="0"/>
              <a:t>once</a:t>
            </a:r>
            <a:r>
              <a:rPr lang="de-AT" baseline="0" dirty="0" smtClean="0"/>
              <a:t> </a:t>
            </a:r>
            <a:r>
              <a:rPr lang="de-AT" baseline="0" dirty="0" err="1" smtClean="0"/>
              <a:t>and</a:t>
            </a:r>
            <a:r>
              <a:rPr lang="de-AT" baseline="0" dirty="0" smtClean="0"/>
              <a:t> </a:t>
            </a:r>
            <a:r>
              <a:rPr lang="de-AT" baseline="0" dirty="0" err="1" smtClean="0"/>
              <a:t>hibernate</a:t>
            </a:r>
            <a:r>
              <a:rPr lang="de-AT" baseline="0" dirty="0" smtClean="0"/>
              <a:t> </a:t>
            </a:r>
            <a:r>
              <a:rPr lang="de-AT" baseline="0" dirty="0" err="1" smtClean="0"/>
              <a:t>caches</a:t>
            </a:r>
            <a:r>
              <a:rPr lang="de-AT" baseline="0" dirty="0" smtClean="0"/>
              <a:t> it. AT </a:t>
            </a:r>
            <a:r>
              <a:rPr lang="de-AT" baseline="0" dirty="0" err="1" smtClean="0"/>
              <a:t>the</a:t>
            </a:r>
            <a:r>
              <a:rPr lang="de-AT" baseline="0" dirty="0" smtClean="0"/>
              <a:t> beginn </a:t>
            </a:r>
            <a:r>
              <a:rPr lang="de-AT" baseline="0" dirty="0" err="1" smtClean="0"/>
              <a:t>of</a:t>
            </a:r>
            <a:r>
              <a:rPr lang="de-AT" baseline="0" dirty="0" smtClean="0"/>
              <a:t> a </a:t>
            </a:r>
            <a:r>
              <a:rPr lang="de-AT" baseline="0" dirty="0" err="1" smtClean="0"/>
              <a:t>process</a:t>
            </a:r>
            <a:r>
              <a:rPr lang="de-AT" baseline="0" dirty="0" smtClean="0"/>
              <a:t> </a:t>
            </a:r>
            <a:r>
              <a:rPr lang="de-AT" baseline="0" dirty="0" err="1" smtClean="0"/>
              <a:t>the</a:t>
            </a:r>
            <a:r>
              <a:rPr lang="de-AT" baseline="0" dirty="0" smtClean="0"/>
              <a:t> </a:t>
            </a:r>
            <a:r>
              <a:rPr lang="de-AT" baseline="0" dirty="0" err="1" smtClean="0"/>
              <a:t>programm</a:t>
            </a:r>
            <a:r>
              <a:rPr lang="de-AT" baseline="0" dirty="0" smtClean="0"/>
              <a:t> </a:t>
            </a:r>
            <a:r>
              <a:rPr lang="de-AT" baseline="0" dirty="0" err="1" smtClean="0"/>
              <a:t>needs</a:t>
            </a:r>
            <a:r>
              <a:rPr lang="de-AT" baseline="0" dirty="0" smtClean="0"/>
              <a:t> a </a:t>
            </a:r>
            <a:r>
              <a:rPr lang="de-AT" baseline="0" dirty="0" err="1" smtClean="0"/>
              <a:t>bit</a:t>
            </a:r>
            <a:r>
              <a:rPr lang="de-AT" baseline="0" dirty="0" smtClean="0"/>
              <a:t> </a:t>
            </a:r>
            <a:r>
              <a:rPr lang="de-AT" baseline="0" dirty="0" err="1" smtClean="0"/>
              <a:t>more</a:t>
            </a:r>
            <a:r>
              <a:rPr lang="de-AT" baseline="0" dirty="0" smtClean="0"/>
              <a:t> time, but after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gets</a:t>
            </a:r>
            <a:r>
              <a:rPr lang="de-AT" baseline="0" dirty="0" smtClean="0"/>
              <a:t> </a:t>
            </a:r>
            <a:r>
              <a:rPr lang="de-AT" baseline="0" dirty="0" err="1" smtClean="0"/>
              <a:t>faster</a:t>
            </a:r>
            <a:r>
              <a:rPr lang="de-AT" baseline="0" dirty="0" smtClean="0"/>
              <a:t> </a:t>
            </a:r>
            <a:r>
              <a:rPr lang="de-AT" baseline="0" dirty="0" err="1" smtClean="0"/>
              <a:t>than</a:t>
            </a:r>
            <a:r>
              <a:rPr lang="de-AT" baseline="0" dirty="0" smtClean="0"/>
              <a:t> </a:t>
            </a:r>
            <a:r>
              <a:rPr lang="de-AT" baseline="0" dirty="0" err="1" smtClean="0"/>
              <a:t>otherwise</a:t>
            </a:r>
            <a:r>
              <a:rPr lang="de-AT" baseline="0" dirty="0" smtClean="0"/>
              <a:t>.</a:t>
            </a:r>
          </a:p>
          <a:p>
            <a:r>
              <a:rPr lang="de-AT" baseline="0" dirty="0" smtClean="0"/>
              <a:t>The </a:t>
            </a:r>
            <a:r>
              <a:rPr lang="de-AT" baseline="0" dirty="0" err="1" smtClean="0"/>
              <a:t>biggest</a:t>
            </a:r>
            <a:r>
              <a:rPr lang="de-AT" baseline="0" dirty="0" smtClean="0"/>
              <a:t> </a:t>
            </a:r>
            <a:r>
              <a:rPr lang="de-AT" baseline="0" dirty="0" err="1" smtClean="0"/>
              <a:t>problem</a:t>
            </a:r>
            <a:r>
              <a:rPr lang="de-AT" baseline="0" dirty="0" smtClean="0"/>
              <a:t> in </a:t>
            </a:r>
            <a:r>
              <a:rPr lang="de-AT" baseline="0" dirty="0" err="1" smtClean="0"/>
              <a:t>the</a:t>
            </a:r>
            <a:r>
              <a:rPr lang="de-AT" baseline="0" dirty="0" smtClean="0"/>
              <a:t> </a:t>
            </a:r>
            <a:r>
              <a:rPr lang="de-AT" baseline="0" dirty="0" err="1" smtClean="0"/>
              <a:t>development</a:t>
            </a:r>
            <a:r>
              <a:rPr lang="de-AT" baseline="0" dirty="0" smtClean="0"/>
              <a:t> was </a:t>
            </a:r>
            <a:r>
              <a:rPr lang="de-AT" baseline="0" dirty="0" err="1" smtClean="0"/>
              <a:t>that</a:t>
            </a:r>
            <a:r>
              <a:rPr lang="de-AT" baseline="0" dirty="0" smtClean="0"/>
              <a:t> </a:t>
            </a:r>
            <a:r>
              <a:rPr lang="de-AT" baseline="0" dirty="0" err="1" smtClean="0"/>
              <a:t>some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objects</a:t>
            </a:r>
            <a:r>
              <a:rPr lang="de-AT" baseline="0" dirty="0" smtClean="0"/>
              <a:t> </a:t>
            </a:r>
            <a:r>
              <a:rPr lang="de-AT" baseline="0" dirty="0" err="1" smtClean="0"/>
              <a:t>refer</a:t>
            </a:r>
            <a:r>
              <a:rPr lang="de-AT" baseline="0" dirty="0" smtClean="0"/>
              <a:t> </a:t>
            </a:r>
            <a:r>
              <a:rPr lang="de-AT" baseline="0" dirty="0" err="1" smtClean="0"/>
              <a:t>themselves</a:t>
            </a:r>
            <a:r>
              <a:rPr lang="de-AT" baseline="0" dirty="0" smtClean="0"/>
              <a:t> in </a:t>
            </a:r>
            <a:r>
              <a:rPr lang="de-AT" baseline="0" dirty="0" err="1" smtClean="0"/>
              <a:t>both</a:t>
            </a:r>
            <a:r>
              <a:rPr lang="de-AT" baseline="0" dirty="0" smtClean="0"/>
              <a:t> </a:t>
            </a:r>
            <a:r>
              <a:rPr lang="de-AT" baseline="0" dirty="0" err="1" smtClean="0"/>
              <a:t>ways</a:t>
            </a:r>
            <a:r>
              <a:rPr lang="de-AT" baseline="0" dirty="0" smtClean="0"/>
              <a:t>. So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map</a:t>
            </a:r>
            <a:r>
              <a:rPr lang="de-AT" baseline="0" dirty="0" smtClean="0"/>
              <a:t> an </a:t>
            </a:r>
            <a:r>
              <a:rPr lang="de-AT" baseline="0" dirty="0" err="1" smtClean="0"/>
              <a:t>Invoice</a:t>
            </a:r>
            <a:r>
              <a:rPr lang="de-AT" baseline="0" dirty="0" smtClean="0"/>
              <a:t>, </a:t>
            </a:r>
            <a:r>
              <a:rPr lang="de-AT" baseline="0" dirty="0" err="1" smtClean="0"/>
              <a:t>it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map</a:t>
            </a:r>
            <a:r>
              <a:rPr lang="de-AT" baseline="0" dirty="0" smtClean="0"/>
              <a:t> </a:t>
            </a:r>
            <a:r>
              <a:rPr lang="de-AT" baseline="0" dirty="0" err="1" smtClean="0"/>
              <a:t>the</a:t>
            </a:r>
            <a:r>
              <a:rPr lang="de-AT" baseline="0" dirty="0" smtClean="0"/>
              <a:t> </a:t>
            </a:r>
            <a:r>
              <a:rPr lang="de-AT" baseline="0" dirty="0" err="1" smtClean="0"/>
              <a:t>InvoiceItems</a:t>
            </a:r>
            <a:r>
              <a:rPr lang="de-AT" baseline="0" dirty="0" smtClean="0"/>
              <a:t> </a:t>
            </a:r>
            <a:r>
              <a:rPr lang="de-AT" baseline="0" dirty="0" err="1" smtClean="0"/>
              <a:t>and</a:t>
            </a:r>
            <a:r>
              <a:rPr lang="de-AT" baseline="0" dirty="0" smtClean="0"/>
              <a:t> </a:t>
            </a:r>
            <a:r>
              <a:rPr lang="de-AT" baseline="0" dirty="0" err="1" smtClean="0"/>
              <a:t>then</a:t>
            </a:r>
            <a:r>
              <a:rPr lang="de-AT" baseline="0" dirty="0" smtClean="0"/>
              <a:t> </a:t>
            </a:r>
            <a:r>
              <a:rPr lang="de-AT" baseline="0" dirty="0" err="1" smtClean="0"/>
              <a:t>it</a:t>
            </a:r>
            <a:r>
              <a:rPr lang="de-AT" baseline="0" dirty="0" smtClean="0"/>
              <a:t> </a:t>
            </a:r>
            <a:r>
              <a:rPr lang="de-AT" baseline="0" dirty="0" err="1" smtClean="0"/>
              <a:t>maps</a:t>
            </a:r>
            <a:r>
              <a:rPr lang="de-AT" baseline="0" dirty="0" smtClean="0"/>
              <a:t> </a:t>
            </a:r>
            <a:r>
              <a:rPr lang="de-AT" baseline="0" dirty="0" err="1" smtClean="0"/>
              <a:t>the</a:t>
            </a:r>
            <a:r>
              <a:rPr lang="de-AT" baseline="0" dirty="0" smtClean="0"/>
              <a:t> </a:t>
            </a:r>
            <a:r>
              <a:rPr lang="de-AT" baseline="0" dirty="0" err="1" smtClean="0"/>
              <a:t>Invoice</a:t>
            </a:r>
            <a:r>
              <a:rPr lang="de-AT" baseline="0" dirty="0" smtClean="0"/>
              <a:t> </a:t>
            </a:r>
            <a:r>
              <a:rPr lang="de-AT" baseline="0" dirty="0" err="1" smtClean="0"/>
              <a:t>agian</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21</a:t>
            </a:fld>
            <a:endParaRPr lang="de-AT"/>
          </a:p>
        </p:txBody>
      </p:sp>
    </p:spTree>
    <p:extLst>
      <p:ext uri="{BB962C8B-B14F-4D97-AF65-F5344CB8AC3E}">
        <p14:creationId xmlns:p14="http://schemas.microsoft.com/office/powerpoint/2010/main" val="3376556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Our</a:t>
            </a:r>
            <a:r>
              <a:rPr lang="de-AT" dirty="0" smtClean="0"/>
              <a:t> </a:t>
            </a:r>
            <a:r>
              <a:rPr lang="de-AT" dirty="0" err="1" smtClean="0"/>
              <a:t>first</a:t>
            </a:r>
            <a:r>
              <a:rPr lang="de-AT" dirty="0" smtClean="0"/>
              <a:t> </a:t>
            </a:r>
            <a:r>
              <a:rPr lang="de-AT" dirty="0" err="1" smtClean="0"/>
              <a:t>workaround</a:t>
            </a:r>
            <a:r>
              <a:rPr lang="de-AT" dirty="0" smtClean="0"/>
              <a:t> was </a:t>
            </a:r>
            <a:r>
              <a:rPr lang="de-AT" dirty="0" err="1" smtClean="0"/>
              <a:t>to</a:t>
            </a:r>
            <a:r>
              <a:rPr lang="de-AT" dirty="0" smtClean="0"/>
              <a:t> </a:t>
            </a:r>
            <a:r>
              <a:rPr lang="de-AT" dirty="0" err="1" smtClean="0"/>
              <a:t>depth</a:t>
            </a:r>
            <a:r>
              <a:rPr lang="de-AT" dirty="0" smtClean="0"/>
              <a:t> </a:t>
            </a:r>
            <a:r>
              <a:rPr lang="de-AT" dirty="0" err="1" smtClean="0"/>
              <a:t>limit</a:t>
            </a:r>
            <a:r>
              <a:rPr lang="de-AT" dirty="0" smtClean="0"/>
              <a:t> </a:t>
            </a:r>
            <a:r>
              <a:rPr lang="de-AT" dirty="0" err="1" smtClean="0"/>
              <a:t>the</a:t>
            </a:r>
            <a:r>
              <a:rPr lang="de-AT" dirty="0" smtClean="0"/>
              <a:t> </a:t>
            </a:r>
            <a:r>
              <a:rPr lang="de-AT" dirty="0" err="1" smtClean="0"/>
              <a:t>mapping</a:t>
            </a:r>
            <a:r>
              <a:rPr lang="de-AT" dirty="0" smtClean="0"/>
              <a:t> </a:t>
            </a:r>
            <a:r>
              <a:rPr lang="de-AT" dirty="0" err="1" smtClean="0"/>
              <a:t>process</a:t>
            </a:r>
            <a:r>
              <a:rPr lang="de-AT" dirty="0" smtClean="0"/>
              <a:t>. So </a:t>
            </a:r>
            <a:r>
              <a:rPr lang="de-AT" dirty="0" err="1" smtClean="0"/>
              <a:t>the</a:t>
            </a:r>
            <a:r>
              <a:rPr lang="de-AT" dirty="0" smtClean="0"/>
              <a:t> </a:t>
            </a:r>
            <a:r>
              <a:rPr lang="de-AT" dirty="0" err="1" smtClean="0"/>
              <a:t>object</a:t>
            </a:r>
            <a:r>
              <a:rPr lang="de-AT" baseline="0" dirty="0" smtClean="0"/>
              <a:t> </a:t>
            </a:r>
            <a:r>
              <a:rPr lang="de-AT" baseline="0" dirty="0" err="1" smtClean="0"/>
              <a:t>got</a:t>
            </a:r>
            <a:r>
              <a:rPr lang="de-AT" baseline="0" dirty="0" smtClean="0"/>
              <a:t> </a:t>
            </a:r>
            <a:r>
              <a:rPr lang="de-AT" baseline="0" dirty="0" err="1" smtClean="0"/>
              <a:t>mapped</a:t>
            </a:r>
            <a:r>
              <a:rPr lang="de-AT" baseline="0" dirty="0" smtClean="0"/>
              <a:t> </a:t>
            </a:r>
            <a:r>
              <a:rPr lang="de-AT" baseline="0" dirty="0" err="1" smtClean="0"/>
              <a:t>several</a:t>
            </a:r>
            <a:r>
              <a:rPr lang="de-AT" baseline="0" dirty="0" smtClean="0"/>
              <a:t> </a:t>
            </a:r>
            <a:r>
              <a:rPr lang="de-AT" baseline="0" dirty="0" err="1" smtClean="0"/>
              <a:t>times</a:t>
            </a:r>
            <a:r>
              <a:rPr lang="de-AT" baseline="0" dirty="0" smtClean="0"/>
              <a:t>, but </a:t>
            </a:r>
            <a:r>
              <a:rPr lang="de-AT" baseline="0" dirty="0" err="1" smtClean="0"/>
              <a:t>it</a:t>
            </a:r>
            <a:r>
              <a:rPr lang="de-AT" baseline="0" dirty="0" smtClean="0"/>
              <a:t> </a:t>
            </a:r>
            <a:r>
              <a:rPr lang="de-AT" baseline="0" dirty="0" err="1" smtClean="0"/>
              <a:t>stoped</a:t>
            </a:r>
            <a:r>
              <a:rPr lang="de-AT" baseline="0" dirty="0" smtClean="0"/>
              <a:t> after </a:t>
            </a:r>
            <a:r>
              <a:rPr lang="de-AT" baseline="0" dirty="0" err="1" smtClean="0"/>
              <a:t>some</a:t>
            </a:r>
            <a:r>
              <a:rPr lang="de-AT" baseline="0" dirty="0" smtClean="0"/>
              <a:t> </a:t>
            </a:r>
            <a:r>
              <a:rPr lang="de-AT" baseline="0" dirty="0" err="1" smtClean="0"/>
              <a:t>iterations</a:t>
            </a:r>
            <a:r>
              <a:rPr lang="de-AT" baseline="0" dirty="0" smtClean="0"/>
              <a:t>.</a:t>
            </a:r>
          </a:p>
          <a:p>
            <a:r>
              <a:rPr lang="de-AT" baseline="0" dirty="0" smtClean="0"/>
              <a:t>This </a:t>
            </a:r>
            <a:r>
              <a:rPr lang="de-AT" baseline="0" dirty="0" err="1" smtClean="0"/>
              <a:t>solution</a:t>
            </a:r>
            <a:r>
              <a:rPr lang="de-AT" baseline="0" dirty="0" smtClean="0"/>
              <a:t> was </a:t>
            </a:r>
            <a:r>
              <a:rPr lang="de-AT" baseline="0" dirty="0" err="1" smtClean="0"/>
              <a:t>slow</a:t>
            </a:r>
            <a:r>
              <a:rPr lang="de-AT" baseline="0" dirty="0" smtClean="0"/>
              <a:t> </a:t>
            </a:r>
            <a:r>
              <a:rPr lang="de-AT" baseline="0" dirty="0" err="1" smtClean="0"/>
              <a:t>and</a:t>
            </a:r>
            <a:r>
              <a:rPr lang="de-AT" baseline="0" dirty="0" smtClean="0"/>
              <a:t> not all </a:t>
            </a:r>
            <a:r>
              <a:rPr lang="de-AT" baseline="0" dirty="0" err="1" smtClean="0"/>
              <a:t>data</a:t>
            </a:r>
            <a:r>
              <a:rPr lang="de-AT" baseline="0" dirty="0" smtClean="0"/>
              <a:t> was </a:t>
            </a:r>
            <a:r>
              <a:rPr lang="de-AT" baseline="0" dirty="0" err="1" smtClean="0"/>
              <a:t>mapped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domain</a:t>
            </a:r>
            <a:r>
              <a:rPr lang="de-AT" baseline="0" dirty="0" smtClean="0"/>
              <a:t> </a:t>
            </a:r>
            <a:r>
              <a:rPr lang="de-AT" baseline="0" dirty="0" err="1" smtClean="0"/>
              <a:t>layer</a:t>
            </a:r>
            <a:r>
              <a:rPr lang="de-AT" baseline="0" dirty="0" smtClean="0"/>
              <a:t>.</a:t>
            </a:r>
          </a:p>
          <a:p>
            <a:r>
              <a:rPr lang="de-AT" baseline="0" dirty="0" smtClean="0"/>
              <a:t>In </a:t>
            </a:r>
            <a:r>
              <a:rPr lang="de-AT" baseline="0" dirty="0" err="1" smtClean="0"/>
              <a:t>further</a:t>
            </a:r>
            <a:r>
              <a:rPr lang="de-AT" baseline="0" dirty="0" smtClean="0"/>
              <a:t> </a:t>
            </a:r>
            <a:r>
              <a:rPr lang="de-AT" baseline="0" dirty="0" err="1" smtClean="0"/>
              <a:t>development</a:t>
            </a:r>
            <a:r>
              <a:rPr lang="de-AT" baseline="0" dirty="0" smtClean="0"/>
              <a:t> </a:t>
            </a:r>
            <a:r>
              <a:rPr lang="de-AT" baseline="0" dirty="0" err="1" smtClean="0"/>
              <a:t>we</a:t>
            </a:r>
            <a:r>
              <a:rPr lang="de-AT" baseline="0" dirty="0" smtClean="0"/>
              <a:t> </a:t>
            </a:r>
            <a:r>
              <a:rPr lang="de-AT" baseline="0" dirty="0" err="1" smtClean="0"/>
              <a:t>have</a:t>
            </a:r>
            <a:r>
              <a:rPr lang="de-AT" baseline="0" dirty="0" smtClean="0"/>
              <a:t> </a:t>
            </a:r>
            <a:r>
              <a:rPr lang="de-AT" baseline="0" dirty="0" err="1" smtClean="0"/>
              <a:t>rewriten</a:t>
            </a:r>
            <a:r>
              <a:rPr lang="de-AT" baseline="0" dirty="0" smtClean="0"/>
              <a:t> </a:t>
            </a:r>
            <a:r>
              <a:rPr lang="de-AT" baseline="0" dirty="0" err="1" smtClean="0"/>
              <a:t>the</a:t>
            </a:r>
            <a:r>
              <a:rPr lang="de-AT" baseline="0" dirty="0" smtClean="0"/>
              <a:t> </a:t>
            </a:r>
            <a:r>
              <a:rPr lang="de-AT" baseline="0" dirty="0" err="1" smtClean="0"/>
              <a:t>mapper</a:t>
            </a:r>
            <a:r>
              <a:rPr lang="de-AT" baseline="0" dirty="0" smtClean="0"/>
              <a:t> </a:t>
            </a:r>
            <a:r>
              <a:rPr lang="de-AT" baseline="0" dirty="0" err="1" smtClean="0"/>
              <a:t>and</a:t>
            </a:r>
            <a:r>
              <a:rPr lang="de-AT" baseline="0" dirty="0" smtClean="0"/>
              <a:t> </a:t>
            </a:r>
            <a:r>
              <a:rPr lang="de-AT" baseline="0" dirty="0" err="1" smtClean="0"/>
              <a:t>now</a:t>
            </a:r>
            <a:r>
              <a:rPr lang="de-AT" baseline="0" dirty="0" smtClean="0"/>
              <a:t> </a:t>
            </a:r>
            <a:r>
              <a:rPr lang="de-AT" baseline="0" dirty="0" err="1" smtClean="0"/>
              <a:t>we</a:t>
            </a:r>
            <a:r>
              <a:rPr lang="de-AT" baseline="0" dirty="0" smtClean="0"/>
              <a:t> save </a:t>
            </a:r>
            <a:r>
              <a:rPr lang="de-AT" baseline="0" dirty="0" err="1" smtClean="0"/>
              <a:t>the</a:t>
            </a:r>
            <a:r>
              <a:rPr lang="de-AT" baseline="0" dirty="0" smtClean="0"/>
              <a:t> </a:t>
            </a:r>
            <a:r>
              <a:rPr lang="de-AT" baseline="0" dirty="0" err="1" smtClean="0"/>
              <a:t>already</a:t>
            </a:r>
            <a:r>
              <a:rPr lang="de-AT" baseline="0" dirty="0" smtClean="0"/>
              <a:t> </a:t>
            </a:r>
            <a:r>
              <a:rPr lang="de-AT" baseline="0" dirty="0" err="1" smtClean="0"/>
              <a:t>mapped</a:t>
            </a:r>
            <a:r>
              <a:rPr lang="de-AT" baseline="0" dirty="0" smtClean="0"/>
              <a:t> </a:t>
            </a:r>
            <a:r>
              <a:rPr lang="de-AT" baseline="0" dirty="0" err="1" smtClean="0"/>
              <a:t>objects</a:t>
            </a:r>
            <a:r>
              <a:rPr lang="de-AT" baseline="0" dirty="0" smtClean="0"/>
              <a:t> in a </a:t>
            </a:r>
            <a:r>
              <a:rPr lang="de-AT" baseline="0" dirty="0" err="1" smtClean="0"/>
              <a:t>HashMap</a:t>
            </a:r>
            <a:r>
              <a:rPr lang="de-AT" baseline="0" dirty="0" smtClean="0"/>
              <a:t>.</a:t>
            </a:r>
          </a:p>
          <a:p>
            <a:r>
              <a:rPr lang="de-AT" baseline="0" dirty="0" err="1" smtClean="0"/>
              <a:t>If</a:t>
            </a:r>
            <a:r>
              <a:rPr lang="de-AT" baseline="0" dirty="0" smtClean="0"/>
              <a:t> an </a:t>
            </a:r>
            <a:r>
              <a:rPr lang="de-AT" baseline="0" dirty="0" err="1" smtClean="0"/>
              <a:t>already</a:t>
            </a:r>
            <a:r>
              <a:rPr lang="de-AT" baseline="0" dirty="0" smtClean="0"/>
              <a:t> </a:t>
            </a:r>
            <a:r>
              <a:rPr lang="de-AT" baseline="0" dirty="0" err="1" smtClean="0"/>
              <a:t>mapped</a:t>
            </a:r>
            <a:r>
              <a:rPr lang="de-AT" baseline="0" dirty="0" smtClean="0"/>
              <a:t> </a:t>
            </a:r>
            <a:r>
              <a:rPr lang="de-AT" baseline="0" dirty="0" err="1" smtClean="0"/>
              <a:t>object</a:t>
            </a:r>
            <a:r>
              <a:rPr lang="de-AT" baseline="0" dirty="0" smtClean="0"/>
              <a:t> </a:t>
            </a:r>
            <a:r>
              <a:rPr lang="de-AT" baseline="0" dirty="0" err="1" smtClean="0"/>
              <a:t>now</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we</a:t>
            </a:r>
            <a:r>
              <a:rPr lang="de-AT" baseline="0" dirty="0" smtClean="0"/>
              <a:t> just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already</a:t>
            </a:r>
            <a:r>
              <a:rPr lang="de-AT" baseline="0" dirty="0" smtClean="0"/>
              <a:t> </a:t>
            </a:r>
            <a:r>
              <a:rPr lang="de-AT" baseline="0" dirty="0" err="1" smtClean="0"/>
              <a:t>saved</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so </a:t>
            </a:r>
            <a:r>
              <a:rPr lang="de-AT" baseline="0" dirty="0" err="1" smtClean="0"/>
              <a:t>we</a:t>
            </a:r>
            <a:r>
              <a:rPr lang="de-AT" baseline="0" dirty="0" smtClean="0"/>
              <a:t> do not </a:t>
            </a:r>
            <a:r>
              <a:rPr lang="de-AT" baseline="0" dirty="0" err="1" smtClean="0"/>
              <a:t>run</a:t>
            </a:r>
            <a:r>
              <a:rPr lang="de-AT" baseline="0" dirty="0" smtClean="0"/>
              <a:t> </a:t>
            </a:r>
            <a:r>
              <a:rPr lang="de-AT" baseline="0" dirty="0" err="1" smtClean="0"/>
              <a:t>into</a:t>
            </a:r>
            <a:r>
              <a:rPr lang="de-AT" baseline="0" dirty="0" smtClean="0"/>
              <a:t> an infinite </a:t>
            </a:r>
            <a:r>
              <a:rPr lang="de-AT" baseline="0" dirty="0" err="1" smtClean="0"/>
              <a:t>loop</a:t>
            </a:r>
            <a:r>
              <a:rPr lang="de-AT" baseline="0" dirty="0" smtClean="0"/>
              <a:t>.</a:t>
            </a:r>
          </a:p>
          <a:p>
            <a:r>
              <a:rPr lang="de-AT" baseline="0" dirty="0" err="1" smtClean="0"/>
              <a:t>Our</a:t>
            </a:r>
            <a:r>
              <a:rPr lang="de-AT" baseline="0" dirty="0" smtClean="0"/>
              <a:t> </a:t>
            </a:r>
            <a:r>
              <a:rPr lang="de-AT" baseline="0" dirty="0" err="1" smtClean="0"/>
              <a:t>performance</a:t>
            </a:r>
            <a:r>
              <a:rPr lang="de-AT" baseline="0" dirty="0" smtClean="0"/>
              <a:t> </a:t>
            </a:r>
            <a:r>
              <a:rPr lang="de-AT" baseline="0" dirty="0" err="1" smtClean="0"/>
              <a:t>tests</a:t>
            </a:r>
            <a:r>
              <a:rPr lang="de-AT" baseline="0" dirty="0" smtClean="0"/>
              <a:t> </a:t>
            </a:r>
            <a:r>
              <a:rPr lang="de-AT" baseline="0" dirty="0" err="1" smtClean="0"/>
              <a:t>have</a:t>
            </a:r>
            <a:r>
              <a:rPr lang="de-AT" baseline="0" dirty="0" smtClean="0"/>
              <a:t> </a:t>
            </a:r>
            <a:r>
              <a:rPr lang="de-AT" baseline="0" dirty="0" err="1" smtClean="0"/>
              <a:t>shown</a:t>
            </a:r>
            <a:r>
              <a:rPr lang="de-AT" baseline="0" dirty="0" smtClean="0"/>
              <a:t> </a:t>
            </a:r>
            <a:r>
              <a:rPr lang="de-AT" baseline="0" dirty="0" err="1" smtClean="0"/>
              <a:t>us</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improvment</a:t>
            </a:r>
            <a:r>
              <a:rPr lang="de-AT" baseline="0" dirty="0" smtClean="0"/>
              <a:t> </a:t>
            </a:r>
            <a:r>
              <a:rPr lang="de-AT" baseline="0" dirty="0" err="1" smtClean="0"/>
              <a:t>speeded</a:t>
            </a:r>
            <a:r>
              <a:rPr lang="de-AT" baseline="0" dirty="0" smtClean="0"/>
              <a:t> </a:t>
            </a:r>
            <a:r>
              <a:rPr lang="de-AT" baseline="0" dirty="0" err="1" smtClean="0"/>
              <a:t>the</a:t>
            </a:r>
            <a:r>
              <a:rPr lang="de-AT" baseline="0" dirty="0" smtClean="0"/>
              <a:t> </a:t>
            </a:r>
            <a:r>
              <a:rPr lang="de-AT" baseline="0" dirty="0" err="1" smtClean="0"/>
              <a:t>mapping</a:t>
            </a:r>
            <a:r>
              <a:rPr lang="de-AT" baseline="0" dirty="0" smtClean="0"/>
              <a:t> </a:t>
            </a:r>
            <a:r>
              <a:rPr lang="de-AT" baseline="0" dirty="0" err="1" smtClean="0"/>
              <a:t>process</a:t>
            </a:r>
            <a:r>
              <a:rPr lang="de-AT" baseline="0" dirty="0" smtClean="0"/>
              <a:t> </a:t>
            </a:r>
            <a:r>
              <a:rPr lang="de-AT" baseline="0" dirty="0" err="1" smtClean="0"/>
              <a:t>by</a:t>
            </a:r>
            <a:r>
              <a:rPr lang="de-AT" baseline="0" dirty="0" smtClean="0"/>
              <a:t> </a:t>
            </a:r>
            <a:r>
              <a:rPr lang="de-AT" baseline="0" dirty="0" err="1" smtClean="0"/>
              <a:t>the</a:t>
            </a:r>
            <a:r>
              <a:rPr lang="de-AT" baseline="0" dirty="0" smtClean="0"/>
              <a:t> </a:t>
            </a:r>
            <a:r>
              <a:rPr lang="de-AT" baseline="0" dirty="0" err="1" smtClean="0"/>
              <a:t>factor</a:t>
            </a:r>
            <a:r>
              <a:rPr lang="de-AT" baseline="0" dirty="0" smtClean="0"/>
              <a:t> 300 </a:t>
            </a:r>
            <a:r>
              <a:rPr lang="de-AT" baseline="0" dirty="0" err="1" smtClean="0"/>
              <a:t>up</a:t>
            </a:r>
            <a:r>
              <a:rPr lang="de-AT" baseline="0" dirty="0" smtClean="0"/>
              <a:t> </a:t>
            </a:r>
            <a:r>
              <a:rPr lang="de-AT" baseline="0" dirty="0" err="1" smtClean="0"/>
              <a:t>and</a:t>
            </a:r>
            <a:r>
              <a:rPr lang="de-AT" baseline="0" dirty="0" smtClean="0"/>
              <a:t> in </a:t>
            </a:r>
            <a:r>
              <a:rPr lang="de-AT" baseline="0" dirty="0" err="1" smtClean="0"/>
              <a:t>addition</a:t>
            </a:r>
            <a:r>
              <a:rPr lang="de-AT" baseline="0" dirty="0" smtClean="0"/>
              <a:t> </a:t>
            </a:r>
            <a:r>
              <a:rPr lang="de-AT" baseline="0" dirty="0" err="1" smtClean="0"/>
              <a:t>we</a:t>
            </a:r>
            <a:r>
              <a:rPr lang="de-AT" baseline="0" dirty="0" smtClean="0"/>
              <a:t> </a:t>
            </a:r>
            <a:r>
              <a:rPr lang="de-AT" baseline="0" dirty="0" err="1" smtClean="0"/>
              <a:t>really</a:t>
            </a:r>
            <a:r>
              <a:rPr lang="de-AT" baseline="0" dirty="0" smtClean="0"/>
              <a:t> </a:t>
            </a:r>
            <a:r>
              <a:rPr lang="de-AT" baseline="0" dirty="0" err="1" smtClean="0"/>
              <a:t>map</a:t>
            </a:r>
            <a:r>
              <a:rPr lang="de-AT" baseline="0" dirty="0" smtClean="0"/>
              <a:t> all </a:t>
            </a:r>
            <a:r>
              <a:rPr lang="de-AT" baseline="0" dirty="0" err="1" smtClean="0"/>
              <a:t>connected</a:t>
            </a:r>
            <a:r>
              <a:rPr lang="de-AT" baseline="0" dirty="0" smtClean="0"/>
              <a:t> </a:t>
            </a:r>
            <a:r>
              <a:rPr lang="de-AT" baseline="0" dirty="0" err="1" smtClean="0"/>
              <a:t>object</a:t>
            </a:r>
            <a:r>
              <a:rPr lang="de-AT" baseline="0" dirty="0" smtClean="0"/>
              <a:t> </a:t>
            </a:r>
            <a:r>
              <a:rPr lang="de-AT" baseline="0" dirty="0" err="1" smtClean="0"/>
              <a:t>to</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layer</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22</a:t>
            </a:fld>
            <a:endParaRPr lang="de-AT"/>
          </a:p>
        </p:txBody>
      </p:sp>
    </p:spTree>
    <p:extLst>
      <p:ext uri="{BB962C8B-B14F-4D97-AF65-F5344CB8AC3E}">
        <p14:creationId xmlns:p14="http://schemas.microsoft.com/office/powerpoint/2010/main" val="4122280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a:t>
            </a:fld>
            <a:endParaRPr lang="en-GB"/>
          </a:p>
        </p:txBody>
      </p:sp>
    </p:spTree>
    <p:extLst>
      <p:ext uri="{BB962C8B-B14F-4D97-AF65-F5344CB8AC3E}">
        <p14:creationId xmlns:p14="http://schemas.microsoft.com/office/powerpoint/2010/main" val="2386758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Now</a:t>
            </a:r>
            <a:r>
              <a:rPr lang="de-AT" dirty="0" smtClean="0"/>
              <a:t> i will </a:t>
            </a:r>
            <a:r>
              <a:rPr lang="de-AT" dirty="0" err="1" smtClean="0"/>
              <a:t>give</a:t>
            </a:r>
            <a:r>
              <a:rPr lang="de-AT" dirty="0" smtClean="0"/>
              <a:t> </a:t>
            </a:r>
            <a:r>
              <a:rPr lang="de-AT" dirty="0" err="1" smtClean="0"/>
              <a:t>you</a:t>
            </a:r>
            <a:r>
              <a:rPr lang="de-AT" dirty="0" smtClean="0"/>
              <a:t> a </a:t>
            </a:r>
            <a:r>
              <a:rPr lang="de-AT" dirty="0" err="1" smtClean="0"/>
              <a:t>short</a:t>
            </a:r>
            <a:r>
              <a:rPr lang="de-AT" dirty="0" smtClean="0"/>
              <a:t> </a:t>
            </a:r>
            <a:r>
              <a:rPr lang="de-AT" dirty="0" err="1" smtClean="0"/>
              <a:t>introduction</a:t>
            </a:r>
            <a:r>
              <a:rPr lang="de-AT" dirty="0" smtClean="0"/>
              <a:t> </a:t>
            </a:r>
            <a:r>
              <a:rPr lang="de-AT" dirty="0" err="1" smtClean="0"/>
              <a:t>how</a:t>
            </a:r>
            <a:r>
              <a:rPr lang="de-AT" dirty="0" smtClean="0"/>
              <a:t> </a:t>
            </a:r>
            <a:r>
              <a:rPr lang="de-AT" dirty="0" err="1" smtClean="0"/>
              <a:t>the</a:t>
            </a:r>
            <a:r>
              <a:rPr lang="de-AT" dirty="0" smtClean="0"/>
              <a:t> </a:t>
            </a:r>
            <a:r>
              <a:rPr lang="de-AT" dirty="0" err="1" smtClean="0"/>
              <a:t>mapper</a:t>
            </a:r>
            <a:r>
              <a:rPr lang="de-AT" dirty="0" smtClean="0"/>
              <a:t> </a:t>
            </a:r>
            <a:r>
              <a:rPr lang="de-AT" dirty="0" err="1" smtClean="0"/>
              <a:t>works</a:t>
            </a:r>
            <a:r>
              <a:rPr lang="de-AT" dirty="0" smtClean="0"/>
              <a:t>.</a:t>
            </a:r>
          </a:p>
          <a:p>
            <a:r>
              <a:rPr lang="de-AT" dirty="0" err="1" smtClean="0"/>
              <a:t>At</a:t>
            </a:r>
            <a:r>
              <a:rPr lang="de-AT" baseline="0" dirty="0" smtClean="0"/>
              <a:t> </a:t>
            </a:r>
            <a:r>
              <a:rPr lang="de-AT" baseline="0" dirty="0" err="1" smtClean="0"/>
              <a:t>first</a:t>
            </a:r>
            <a:r>
              <a:rPr lang="de-AT" baseline="0" dirty="0" smtClean="0"/>
              <a:t> </a:t>
            </a:r>
            <a:r>
              <a:rPr lang="de-AT" baseline="0" dirty="0" err="1" smtClean="0"/>
              <a:t>it</a:t>
            </a:r>
            <a:r>
              <a:rPr lang="de-AT" baseline="0" dirty="0" smtClean="0"/>
              <a:t> </a:t>
            </a:r>
            <a:r>
              <a:rPr lang="de-AT" baseline="0" dirty="0" err="1" smtClean="0"/>
              <a:t>reads</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shall</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and</a:t>
            </a:r>
            <a:r>
              <a:rPr lang="de-AT" baseline="0" dirty="0" smtClean="0"/>
              <a:t> </a:t>
            </a:r>
            <a:r>
              <a:rPr lang="de-AT" baseline="0" dirty="0" err="1" smtClean="0"/>
              <a:t>searches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and</a:t>
            </a:r>
            <a:r>
              <a:rPr lang="de-AT" baseline="0" dirty="0" smtClean="0"/>
              <a:t> </a:t>
            </a:r>
            <a:r>
              <a:rPr lang="de-AT" baseline="0" dirty="0" err="1" smtClean="0"/>
              <a:t>creates</a:t>
            </a:r>
            <a:r>
              <a:rPr lang="de-AT" baseline="0" dirty="0" smtClean="0"/>
              <a:t> an </a:t>
            </a:r>
            <a:r>
              <a:rPr lang="de-AT" baseline="0" dirty="0" err="1" smtClean="0"/>
              <a:t>object</a:t>
            </a:r>
            <a:r>
              <a:rPr lang="de-AT" baseline="0" dirty="0" smtClean="0"/>
              <a:t> </a:t>
            </a:r>
            <a:r>
              <a:rPr lang="de-AT" baseline="0" dirty="0" err="1" smtClean="0"/>
              <a:t>based</a:t>
            </a:r>
            <a:r>
              <a:rPr lang="de-AT" baseline="0" dirty="0" smtClean="0"/>
              <a:t> on </a:t>
            </a:r>
            <a:r>
              <a:rPr lang="de-AT" baseline="0" dirty="0" err="1" smtClean="0"/>
              <a:t>that</a:t>
            </a:r>
            <a:r>
              <a:rPr lang="de-AT" baseline="0" dirty="0" smtClean="0"/>
              <a:t>.</a:t>
            </a:r>
          </a:p>
          <a:p>
            <a:r>
              <a:rPr lang="de-AT" baseline="0" dirty="0" smtClean="0"/>
              <a:t>The </a:t>
            </a:r>
            <a:r>
              <a:rPr lang="de-AT" baseline="0" dirty="0" err="1" smtClean="0"/>
              <a:t>new</a:t>
            </a:r>
            <a:r>
              <a:rPr lang="de-AT" baseline="0" dirty="0" smtClean="0"/>
              <a:t> </a:t>
            </a:r>
            <a:r>
              <a:rPr lang="de-AT" baseline="0" dirty="0" err="1" smtClean="0"/>
              <a:t>object</a:t>
            </a:r>
            <a:r>
              <a:rPr lang="de-AT" baseline="0" dirty="0" smtClean="0"/>
              <a:t> </a:t>
            </a:r>
            <a:r>
              <a:rPr lang="de-AT" baseline="0" dirty="0" err="1" smtClean="0"/>
              <a:t>gets</a:t>
            </a:r>
            <a:r>
              <a:rPr lang="de-AT" baseline="0" dirty="0" smtClean="0"/>
              <a:t> </a:t>
            </a:r>
            <a:r>
              <a:rPr lang="de-AT" baseline="0" dirty="0" err="1" smtClean="0"/>
              <a:t>saved</a:t>
            </a:r>
            <a:r>
              <a:rPr lang="de-AT" baseline="0" dirty="0" smtClean="0"/>
              <a:t> in </a:t>
            </a:r>
            <a:r>
              <a:rPr lang="de-AT" baseline="0" dirty="0" err="1" smtClean="0"/>
              <a:t>the</a:t>
            </a:r>
            <a:r>
              <a:rPr lang="de-AT" baseline="0" dirty="0" smtClean="0"/>
              <a:t> </a:t>
            </a:r>
            <a:r>
              <a:rPr lang="de-AT" baseline="0" dirty="0" err="1" smtClean="0"/>
              <a:t>HashMap</a:t>
            </a:r>
            <a:r>
              <a:rPr lang="de-AT" baseline="0" dirty="0" smtClean="0"/>
              <a:t>. </a:t>
            </a:r>
            <a:r>
              <a:rPr lang="de-AT" baseline="0" dirty="0" err="1" smtClean="0"/>
              <a:t>Then</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for</a:t>
            </a:r>
            <a:r>
              <a:rPr lang="de-AT" baseline="0" dirty="0" smtClean="0"/>
              <a:t> </a:t>
            </a:r>
            <a:r>
              <a:rPr lang="de-AT" baseline="0" dirty="0" err="1" smtClean="0"/>
              <a:t>setter</a:t>
            </a:r>
            <a:r>
              <a:rPr lang="de-AT" baseline="0" dirty="0" smtClean="0"/>
              <a:t> </a:t>
            </a:r>
            <a:r>
              <a:rPr lang="de-AT" baseline="0" dirty="0" err="1" smtClean="0"/>
              <a:t>methods</a:t>
            </a:r>
            <a:r>
              <a:rPr lang="de-AT" baseline="0" dirty="0" smtClean="0"/>
              <a:t> in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a:t>
            </a:r>
            <a:r>
              <a:rPr lang="de-AT" baseline="0" dirty="0" err="1" smtClean="0"/>
              <a:t>when</a:t>
            </a:r>
            <a:r>
              <a:rPr lang="de-AT" baseline="0" dirty="0" smtClean="0"/>
              <a:t> </a:t>
            </a:r>
            <a:r>
              <a:rPr lang="de-AT" baseline="0" dirty="0" err="1" smtClean="0"/>
              <a:t>we</a:t>
            </a:r>
            <a:r>
              <a:rPr lang="de-AT" baseline="0" dirty="0" smtClean="0"/>
              <a:t> find </a:t>
            </a:r>
            <a:r>
              <a:rPr lang="de-AT" baseline="0" dirty="0" err="1" smtClean="0"/>
              <a:t>one</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for</a:t>
            </a:r>
            <a:r>
              <a:rPr lang="de-AT" baseline="0" dirty="0" smtClean="0"/>
              <a:t> a </a:t>
            </a:r>
            <a:r>
              <a:rPr lang="de-AT" baseline="0" dirty="0" err="1" smtClean="0"/>
              <a:t>suitable</a:t>
            </a:r>
            <a:r>
              <a:rPr lang="de-AT" baseline="0" dirty="0" smtClean="0"/>
              <a:t> </a:t>
            </a:r>
            <a:r>
              <a:rPr lang="de-AT" baseline="0" dirty="0" err="1" smtClean="0"/>
              <a:t>getter</a:t>
            </a:r>
            <a:r>
              <a:rPr lang="de-AT" baseline="0" dirty="0" smtClean="0"/>
              <a:t> </a:t>
            </a:r>
            <a:r>
              <a:rPr lang="de-AT" baseline="0" dirty="0" err="1" smtClean="0"/>
              <a:t>method</a:t>
            </a:r>
            <a:r>
              <a:rPr lang="de-AT" baseline="0" dirty="0" smtClean="0"/>
              <a:t> in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object</a:t>
            </a:r>
            <a:r>
              <a:rPr lang="de-AT" baseline="0" dirty="0" smtClean="0"/>
              <a:t>.</a:t>
            </a:r>
          </a:p>
          <a:p>
            <a:r>
              <a:rPr lang="de-AT" baseline="0" dirty="0" err="1" smtClean="0"/>
              <a:t>If</a:t>
            </a:r>
            <a:r>
              <a:rPr lang="de-AT" baseline="0" dirty="0" smtClean="0"/>
              <a:t> </a:t>
            </a:r>
            <a:r>
              <a:rPr lang="de-AT" baseline="0" dirty="0" err="1" smtClean="0"/>
              <a:t>the</a:t>
            </a:r>
            <a:r>
              <a:rPr lang="de-AT" baseline="0" dirty="0" smtClean="0"/>
              <a:t> </a:t>
            </a:r>
            <a:r>
              <a:rPr lang="de-AT" baseline="0" dirty="0" err="1" smtClean="0"/>
              <a:t>return</a:t>
            </a:r>
            <a:r>
              <a:rPr lang="de-AT" baseline="0" dirty="0" smtClean="0"/>
              <a:t> type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we</a:t>
            </a:r>
            <a:r>
              <a:rPr lang="de-AT" baseline="0" dirty="0" smtClean="0"/>
              <a:t> just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setter</a:t>
            </a:r>
            <a:r>
              <a:rPr lang="de-AT" baseline="0" dirty="0" smtClean="0"/>
              <a:t> </a:t>
            </a:r>
            <a:r>
              <a:rPr lang="de-AT" baseline="0" dirty="0" err="1" smtClean="0"/>
              <a:t>method</a:t>
            </a:r>
            <a:r>
              <a:rPr lang="de-AT" baseline="0" dirty="0" smtClean="0"/>
              <a:t> </a:t>
            </a:r>
            <a:r>
              <a:rPr lang="de-AT" baseline="0" dirty="0" err="1" smtClean="0"/>
              <a:t>to</a:t>
            </a:r>
            <a:r>
              <a:rPr lang="de-AT" baseline="0" dirty="0" smtClean="0"/>
              <a:t> </a:t>
            </a:r>
            <a:r>
              <a:rPr lang="de-AT" baseline="0" dirty="0" err="1" smtClean="0"/>
              <a:t>set</a:t>
            </a:r>
            <a:r>
              <a:rPr lang="de-AT" baseline="0" dirty="0" smtClean="0"/>
              <a:t> </a:t>
            </a:r>
            <a:r>
              <a:rPr lang="de-AT" baseline="0" dirty="0" err="1" smtClean="0"/>
              <a:t>the</a:t>
            </a:r>
            <a:r>
              <a:rPr lang="de-AT" baseline="0" dirty="0" smtClean="0"/>
              <a:t> </a:t>
            </a:r>
            <a:r>
              <a:rPr lang="de-AT" baseline="0" dirty="0" err="1" smtClean="0"/>
              <a:t>returned</a:t>
            </a:r>
            <a:r>
              <a:rPr lang="de-AT" baseline="0" dirty="0" smtClean="0"/>
              <a:t> </a:t>
            </a:r>
            <a:r>
              <a:rPr lang="de-AT" baseline="0" dirty="0" err="1" smtClean="0"/>
              <a:t>value</a:t>
            </a:r>
            <a:r>
              <a:rPr lang="de-AT" baseline="0" dirty="0" smtClean="0"/>
              <a:t>.</a:t>
            </a:r>
          </a:p>
          <a:p>
            <a:r>
              <a:rPr lang="de-AT" baseline="0" dirty="0" smtClean="0"/>
              <a:t>In </a:t>
            </a:r>
            <a:r>
              <a:rPr lang="de-AT" baseline="0" dirty="0" err="1" smtClean="0"/>
              <a:t>the</a:t>
            </a:r>
            <a:r>
              <a:rPr lang="de-AT" baseline="0" dirty="0" smtClean="0"/>
              <a:t> </a:t>
            </a:r>
            <a:r>
              <a:rPr lang="de-AT" baseline="0" dirty="0" err="1" smtClean="0"/>
              <a:t>other</a:t>
            </a:r>
            <a:r>
              <a:rPr lang="de-AT" baseline="0" dirty="0" smtClean="0"/>
              <a:t> </a:t>
            </a:r>
            <a:r>
              <a:rPr lang="de-AT" baseline="0" dirty="0" err="1" smtClean="0"/>
              <a:t>case</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if</a:t>
            </a:r>
            <a:r>
              <a:rPr lang="de-AT" baseline="0" dirty="0" smtClean="0"/>
              <a:t> </a:t>
            </a:r>
            <a:r>
              <a:rPr lang="de-AT" baseline="0" dirty="0" err="1" smtClean="0"/>
              <a:t>the</a:t>
            </a:r>
            <a:r>
              <a:rPr lang="de-AT" baseline="0" dirty="0" smtClean="0"/>
              <a:t> </a:t>
            </a:r>
            <a:r>
              <a:rPr lang="de-AT" baseline="0" dirty="0" err="1" smtClean="0"/>
              <a:t>returned</a:t>
            </a:r>
            <a:r>
              <a:rPr lang="de-AT" baseline="0" dirty="0" smtClean="0"/>
              <a:t> </a:t>
            </a:r>
            <a:r>
              <a:rPr lang="de-AT" baseline="0" dirty="0" err="1" smtClean="0"/>
              <a:t>object</a:t>
            </a:r>
            <a:r>
              <a:rPr lang="de-AT" baseline="0" dirty="0" smtClean="0"/>
              <a:t> </a:t>
            </a:r>
            <a:r>
              <a:rPr lang="de-AT" baseline="0" dirty="0" err="1" smtClean="0"/>
              <a:t>is</a:t>
            </a:r>
            <a:r>
              <a:rPr lang="de-AT" baseline="0" dirty="0" smtClean="0"/>
              <a:t> </a:t>
            </a:r>
            <a:r>
              <a:rPr lang="de-AT" baseline="0" dirty="0" err="1" smtClean="0"/>
              <a:t>already</a:t>
            </a:r>
            <a:r>
              <a:rPr lang="de-AT" baseline="0" dirty="0" smtClean="0"/>
              <a:t> </a:t>
            </a:r>
            <a:r>
              <a:rPr lang="de-AT" baseline="0" dirty="0" err="1" smtClean="0"/>
              <a:t>saved</a:t>
            </a:r>
            <a:r>
              <a:rPr lang="de-AT" baseline="0" dirty="0" smtClean="0"/>
              <a:t>, </a:t>
            </a:r>
            <a:r>
              <a:rPr lang="de-AT" baseline="0" dirty="0" err="1" smtClean="0"/>
              <a:t>if</a:t>
            </a:r>
            <a:r>
              <a:rPr lang="de-AT" baseline="0" dirty="0" smtClean="0"/>
              <a:t> </a:t>
            </a:r>
            <a:r>
              <a:rPr lang="de-AT" baseline="0" dirty="0" err="1" smtClean="0"/>
              <a:t>yes</a:t>
            </a:r>
            <a:r>
              <a:rPr lang="de-AT" baseline="0" dirty="0" smtClean="0"/>
              <a:t> </a:t>
            </a:r>
            <a:r>
              <a:rPr lang="de-AT" baseline="0" dirty="0" err="1" smtClean="0"/>
              <a:t>we</a:t>
            </a:r>
            <a:r>
              <a:rPr lang="de-AT" baseline="0" dirty="0" smtClean="0"/>
              <a:t> just </a:t>
            </a:r>
            <a:r>
              <a:rPr lang="de-AT" baseline="0" dirty="0" err="1" smtClean="0"/>
              <a:t>take</a:t>
            </a:r>
            <a:r>
              <a:rPr lang="de-AT" baseline="0" dirty="0" smtClean="0"/>
              <a:t> </a:t>
            </a:r>
            <a:r>
              <a:rPr lang="de-AT" baseline="0" dirty="0" err="1" smtClean="0"/>
              <a:t>the</a:t>
            </a:r>
            <a:r>
              <a:rPr lang="de-AT" baseline="0" dirty="0" smtClean="0"/>
              <a:t> </a:t>
            </a:r>
            <a:r>
              <a:rPr lang="de-AT" baseline="0" dirty="0" err="1" smtClean="0"/>
              <a:t>mapped</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a:t>
            </a:r>
            <a:r>
              <a:rPr lang="de-AT" baseline="0" dirty="0" err="1" smtClean="0"/>
              <a:t>set</a:t>
            </a:r>
            <a:r>
              <a:rPr lang="de-AT" baseline="0" dirty="0" smtClean="0"/>
              <a:t> </a:t>
            </a:r>
            <a:r>
              <a:rPr lang="de-AT" baseline="0" dirty="0" err="1" smtClean="0"/>
              <a:t>it</a:t>
            </a:r>
            <a:r>
              <a:rPr lang="de-AT" baseline="0" dirty="0" smtClean="0"/>
              <a:t> in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a:t>
            </a:r>
          </a:p>
          <a:p>
            <a:r>
              <a:rPr lang="de-AT" baseline="0" dirty="0" err="1" smtClean="0"/>
              <a:t>If</a:t>
            </a:r>
            <a:r>
              <a:rPr lang="de-AT" baseline="0" dirty="0" smtClean="0"/>
              <a:t> not, </a:t>
            </a:r>
            <a:r>
              <a:rPr lang="de-AT" baseline="0" dirty="0" err="1" smtClean="0"/>
              <a:t>we</a:t>
            </a:r>
            <a:r>
              <a:rPr lang="de-AT" baseline="0" dirty="0" smtClean="0"/>
              <a:t> </a:t>
            </a:r>
            <a:r>
              <a:rPr lang="de-AT" baseline="0" dirty="0" err="1" smtClean="0"/>
              <a:t>map</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 – so </a:t>
            </a:r>
            <a:r>
              <a:rPr lang="de-AT" baseline="0" dirty="0" err="1" smtClean="0"/>
              <a:t>the</a:t>
            </a:r>
            <a:r>
              <a:rPr lang="de-AT" baseline="0" dirty="0" smtClean="0"/>
              <a:t> </a:t>
            </a:r>
            <a:r>
              <a:rPr lang="de-AT" baseline="0" dirty="0" err="1" smtClean="0"/>
              <a:t>whole</a:t>
            </a:r>
            <a:r>
              <a:rPr lang="de-AT" baseline="0" dirty="0" smtClean="0"/>
              <a:t> </a:t>
            </a:r>
            <a:r>
              <a:rPr lang="de-AT" baseline="0" dirty="0" err="1" smtClean="0"/>
              <a:t>prcess</a:t>
            </a:r>
            <a:r>
              <a:rPr lang="de-AT" baseline="0" dirty="0" smtClean="0"/>
              <a:t> </a:t>
            </a:r>
            <a:r>
              <a:rPr lang="de-AT" baseline="0" dirty="0" err="1" smtClean="0"/>
              <a:t>starts</a:t>
            </a:r>
            <a:r>
              <a:rPr lang="de-AT" baseline="0" dirty="0" smtClean="0"/>
              <a:t>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beginning</a:t>
            </a:r>
            <a:r>
              <a:rPr lang="de-AT" baseline="0" smtClean="0"/>
              <a:t> with</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23</a:t>
            </a:fld>
            <a:endParaRPr lang="de-AT"/>
          </a:p>
        </p:txBody>
      </p:sp>
    </p:spTree>
    <p:extLst>
      <p:ext uri="{BB962C8B-B14F-4D97-AF65-F5344CB8AC3E}">
        <p14:creationId xmlns:p14="http://schemas.microsoft.com/office/powerpoint/2010/main" val="4913267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Eigenes Diagramm</a:t>
            </a:r>
            <a:r>
              <a:rPr lang="de-AT" baseline="0" dirty="0" smtClean="0"/>
              <a:t> erstellen?</a:t>
            </a:r>
          </a:p>
          <a:p>
            <a:endParaRPr lang="de-AT" baseline="0" dirty="0" smtClean="0"/>
          </a:p>
          <a:p>
            <a:r>
              <a:rPr lang="de-AT" baseline="0" dirty="0" err="1" smtClean="0"/>
              <a:t>Our</a:t>
            </a:r>
            <a:r>
              <a:rPr lang="de-AT" baseline="0" dirty="0" smtClean="0"/>
              <a:t> </a:t>
            </a:r>
            <a:r>
              <a:rPr lang="de-AT" baseline="0" dirty="0" err="1" smtClean="0"/>
              <a:t>team</a:t>
            </a:r>
            <a:r>
              <a:rPr lang="de-AT" baseline="0" dirty="0" smtClean="0"/>
              <a:t> </a:t>
            </a:r>
            <a:r>
              <a:rPr lang="de-AT" baseline="0" dirty="0" err="1" smtClean="0"/>
              <a:t>made</a:t>
            </a:r>
            <a:r>
              <a:rPr lang="de-AT" baseline="0" dirty="0" smtClean="0"/>
              <a:t> </a:t>
            </a:r>
            <a:r>
              <a:rPr lang="de-AT" baseline="0" dirty="0" err="1" smtClean="0"/>
              <a:t>the</a:t>
            </a:r>
            <a:r>
              <a:rPr lang="de-AT" baseline="0" dirty="0" smtClean="0"/>
              <a:t> </a:t>
            </a:r>
            <a:r>
              <a:rPr lang="de-AT" baseline="0" dirty="0" err="1" smtClean="0"/>
              <a:t>decission</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in </a:t>
            </a:r>
            <a:r>
              <a:rPr lang="de-AT" baseline="0" dirty="0" err="1" smtClean="0"/>
              <a:t>our</a:t>
            </a:r>
            <a:r>
              <a:rPr lang="de-AT" baseline="0" dirty="0" smtClean="0"/>
              <a:t> </a:t>
            </a:r>
            <a:r>
              <a:rPr lang="de-AT" baseline="0" dirty="0" err="1" smtClean="0"/>
              <a:t>use</a:t>
            </a:r>
            <a:r>
              <a:rPr lang="de-AT" baseline="0" dirty="0" smtClean="0"/>
              <a:t> </a:t>
            </a:r>
            <a:r>
              <a:rPr lang="de-AT" baseline="0" dirty="0" err="1" smtClean="0"/>
              <a:t>case</a:t>
            </a:r>
            <a:r>
              <a:rPr lang="de-AT" baseline="0" dirty="0" smtClean="0"/>
              <a:t> </a:t>
            </a:r>
            <a:r>
              <a:rPr lang="de-AT" baseline="0" dirty="0" err="1" smtClean="0"/>
              <a:t>controllers</a:t>
            </a:r>
            <a:r>
              <a:rPr lang="de-AT" baseline="0" dirty="0" smtClean="0"/>
              <a:t>.</a:t>
            </a:r>
          </a:p>
          <a:p>
            <a:r>
              <a:rPr lang="de-AT" baseline="0" dirty="0" err="1" smtClean="0"/>
              <a:t>For</a:t>
            </a:r>
            <a:r>
              <a:rPr lang="de-AT" baseline="0" dirty="0" smtClean="0"/>
              <a:t> </a:t>
            </a:r>
            <a:r>
              <a:rPr lang="de-AT" baseline="0" dirty="0" err="1" smtClean="0"/>
              <a:t>each</a:t>
            </a:r>
            <a:r>
              <a:rPr lang="de-AT" baseline="0" dirty="0" smtClean="0"/>
              <a:t> </a:t>
            </a:r>
            <a:r>
              <a:rPr lang="de-AT" baseline="0" dirty="0" err="1" smtClean="0"/>
              <a:t>step</a:t>
            </a:r>
            <a:r>
              <a:rPr lang="de-AT" baseline="0" dirty="0" smtClean="0"/>
              <a:t> in </a:t>
            </a:r>
            <a:r>
              <a:rPr lang="de-AT" baseline="0" dirty="0" err="1" smtClean="0"/>
              <a:t>the</a:t>
            </a:r>
            <a:r>
              <a:rPr lang="de-AT" baseline="0" dirty="0" smtClean="0"/>
              <a:t> </a:t>
            </a:r>
            <a:r>
              <a:rPr lang="de-AT" baseline="0" dirty="0" err="1" smtClean="0"/>
              <a:t>process</a:t>
            </a:r>
            <a:r>
              <a:rPr lang="de-AT" baseline="0" dirty="0" smtClean="0"/>
              <a:t>, </a:t>
            </a:r>
            <a:r>
              <a:rPr lang="de-AT" baseline="0" dirty="0" err="1" smtClean="0"/>
              <a:t>displayed</a:t>
            </a:r>
            <a:r>
              <a:rPr lang="de-AT" baseline="0" dirty="0" smtClean="0"/>
              <a:t> </a:t>
            </a:r>
            <a:r>
              <a:rPr lang="de-AT" baseline="0" dirty="0" err="1" smtClean="0"/>
              <a:t>as</a:t>
            </a:r>
            <a:r>
              <a:rPr lang="de-AT" baseline="0" dirty="0" smtClean="0"/>
              <a:t> a </a:t>
            </a:r>
            <a:r>
              <a:rPr lang="de-AT" baseline="0" dirty="0" err="1" smtClean="0"/>
              <a:t>single</a:t>
            </a:r>
            <a:r>
              <a:rPr lang="de-AT" baseline="0" dirty="0" smtClean="0"/>
              <a:t> </a:t>
            </a:r>
            <a:r>
              <a:rPr lang="de-AT" baseline="0" dirty="0" err="1" smtClean="0"/>
              <a:t>view</a:t>
            </a:r>
            <a:r>
              <a:rPr lang="de-AT" baseline="0" dirty="0" smtClean="0"/>
              <a:t> in </a:t>
            </a:r>
            <a:r>
              <a:rPr lang="de-AT" baseline="0" dirty="0" err="1" smtClean="0"/>
              <a:t>the</a:t>
            </a:r>
            <a:r>
              <a:rPr lang="de-AT" baseline="0" dirty="0" smtClean="0"/>
              <a:t> </a:t>
            </a:r>
            <a:r>
              <a:rPr lang="de-AT" baseline="0" dirty="0" err="1" smtClean="0"/>
              <a:t>user</a:t>
            </a:r>
            <a:r>
              <a:rPr lang="de-AT" baseline="0" dirty="0" smtClean="0"/>
              <a:t> </a:t>
            </a:r>
            <a:r>
              <a:rPr lang="de-AT" baseline="0" dirty="0" err="1" smtClean="0"/>
              <a:t>interface</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From</a:t>
            </a:r>
            <a:r>
              <a:rPr lang="de-AT" baseline="0" dirty="0" smtClean="0"/>
              <a:t> </a:t>
            </a:r>
            <a:r>
              <a:rPr lang="de-AT" baseline="0" dirty="0" err="1" smtClean="0"/>
              <a:t>the</a:t>
            </a:r>
            <a:r>
              <a:rPr lang="de-AT" baseline="0" dirty="0" smtClean="0"/>
              <a:t> outside, </a:t>
            </a:r>
            <a:r>
              <a:rPr lang="de-AT" baseline="0" dirty="0" err="1" smtClean="0"/>
              <a:t>we</a:t>
            </a:r>
            <a:r>
              <a:rPr lang="de-AT" baseline="0" dirty="0" smtClean="0"/>
              <a:t> </a:t>
            </a:r>
            <a:r>
              <a:rPr lang="de-AT" baseline="0" dirty="0" err="1" smtClean="0"/>
              <a:t>always</a:t>
            </a:r>
            <a:r>
              <a:rPr lang="de-AT" baseline="0" dirty="0" smtClean="0"/>
              <a:t> </a:t>
            </a:r>
            <a:r>
              <a:rPr lang="de-AT" baseline="0" dirty="0" err="1" smtClean="0"/>
              <a:t>use</a:t>
            </a:r>
            <a:r>
              <a:rPr lang="de-AT" baseline="0" dirty="0" smtClean="0"/>
              <a:t> </a:t>
            </a:r>
            <a:r>
              <a:rPr lang="de-AT" baseline="0" dirty="0" err="1" smtClean="0"/>
              <a:t>the</a:t>
            </a:r>
            <a:r>
              <a:rPr lang="de-AT" baseline="0" dirty="0" smtClean="0"/>
              <a:t> same </a:t>
            </a:r>
            <a:r>
              <a:rPr lang="de-AT" baseline="0" dirty="0" err="1" smtClean="0"/>
              <a:t>controller</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 </a:t>
            </a:r>
            <a:r>
              <a:rPr lang="de-AT" baseline="0" dirty="0" err="1" smtClean="0"/>
              <a:t>differents</a:t>
            </a:r>
            <a:r>
              <a:rPr lang="de-AT" baseline="0" dirty="0" smtClean="0"/>
              <a:t> </a:t>
            </a:r>
            <a:r>
              <a:rPr lang="de-AT" baseline="0" dirty="0" err="1" smtClean="0"/>
              <a:t>actions</a:t>
            </a:r>
            <a:r>
              <a:rPr lang="de-AT" baseline="0" dirty="0" smtClean="0"/>
              <a:t> </a:t>
            </a:r>
            <a:r>
              <a:rPr lang="de-AT" baseline="0" dirty="0" err="1" smtClean="0"/>
              <a:t>are</a:t>
            </a:r>
            <a:r>
              <a:rPr lang="de-AT" baseline="0" dirty="0" smtClean="0"/>
              <a:t> </a:t>
            </a:r>
            <a:r>
              <a:rPr lang="de-AT" baseline="0" dirty="0" err="1" smtClean="0"/>
              <a:t>performed</a:t>
            </a:r>
            <a:r>
              <a:rPr lang="de-AT" baseline="0" dirty="0" smtClean="0"/>
              <a:t> </a:t>
            </a:r>
            <a:r>
              <a:rPr lang="de-AT" baseline="0" dirty="0" err="1" smtClean="0"/>
              <a:t>or</a:t>
            </a:r>
            <a:r>
              <a:rPr lang="de-AT" baseline="0" dirty="0" smtClean="0"/>
              <a:t> an </a:t>
            </a:r>
            <a:r>
              <a:rPr lang="de-AT" baseline="0" dirty="0" err="1" smtClean="0"/>
              <a:t>exception</a:t>
            </a:r>
            <a:r>
              <a:rPr lang="de-AT" baseline="0" dirty="0" smtClean="0"/>
              <a:t> </a:t>
            </a:r>
            <a:r>
              <a:rPr lang="de-AT" baseline="0" dirty="0" err="1" smtClean="0"/>
              <a:t>is</a:t>
            </a:r>
            <a:r>
              <a:rPr lang="de-AT" baseline="0" dirty="0" smtClean="0"/>
              <a:t> </a:t>
            </a:r>
            <a:r>
              <a:rPr lang="de-AT" baseline="0" dirty="0" err="1" smtClean="0"/>
              <a:t>thrown</a:t>
            </a:r>
            <a:r>
              <a:rPr lang="de-AT" baseline="0" dirty="0" smtClean="0"/>
              <a:t> in </a:t>
            </a:r>
            <a:r>
              <a:rPr lang="de-AT" baseline="0" dirty="0" err="1" smtClean="0"/>
              <a:t>the</a:t>
            </a:r>
            <a:r>
              <a:rPr lang="de-AT" baseline="0" dirty="0" smtClean="0"/>
              <a:t> </a:t>
            </a:r>
            <a:r>
              <a:rPr lang="de-AT" baseline="0" dirty="0" err="1" smtClean="0"/>
              <a:t>case</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operation</a:t>
            </a:r>
            <a:r>
              <a:rPr lang="de-AT" baseline="0" dirty="0" smtClean="0"/>
              <a:t> </a:t>
            </a:r>
            <a:r>
              <a:rPr lang="de-AT" baseline="0" dirty="0" err="1" smtClean="0"/>
              <a:t>is</a:t>
            </a:r>
            <a:r>
              <a:rPr lang="de-AT" baseline="0" dirty="0" smtClean="0"/>
              <a:t> not </a:t>
            </a:r>
            <a:r>
              <a:rPr lang="de-AT" baseline="0" dirty="0" err="1" smtClean="0"/>
              <a:t>accessible</a:t>
            </a:r>
            <a:r>
              <a:rPr lang="de-AT" baseline="0" dirty="0" smtClean="0"/>
              <a:t> in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a:t>
            </a:r>
          </a:p>
          <a:p>
            <a:r>
              <a:rPr lang="de-AT" baseline="0" dirty="0" smtClean="0"/>
              <a:t>In </a:t>
            </a:r>
            <a:r>
              <a:rPr lang="de-AT" baseline="0" dirty="0" err="1" smtClean="0"/>
              <a:t>example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method</a:t>
            </a:r>
            <a:r>
              <a:rPr lang="de-AT" baseline="0" dirty="0" smtClean="0"/>
              <a:t> </a:t>
            </a:r>
            <a:r>
              <a:rPr lang="de-AT" baseline="0" dirty="0" err="1" smtClean="0"/>
              <a:t>is</a:t>
            </a:r>
            <a:r>
              <a:rPr lang="de-AT" baseline="0" dirty="0" smtClean="0"/>
              <a:t> </a:t>
            </a:r>
            <a:r>
              <a:rPr lang="de-AT" baseline="0" dirty="0" err="1" smtClean="0"/>
              <a:t>implemented</a:t>
            </a:r>
            <a:r>
              <a:rPr lang="de-AT" baseline="0" dirty="0" smtClean="0"/>
              <a:t> in </a:t>
            </a:r>
            <a:r>
              <a:rPr lang="de-AT" baseline="0" dirty="0" err="1" smtClean="0"/>
              <a:t>every</a:t>
            </a:r>
            <a:r>
              <a:rPr lang="de-AT" baseline="0" dirty="0" smtClean="0"/>
              <a:t> </a:t>
            </a:r>
            <a:r>
              <a:rPr lang="de-AT" baseline="0" dirty="0" err="1" smtClean="0"/>
              <a:t>state</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state</a:t>
            </a:r>
            <a:r>
              <a:rPr lang="de-AT" baseline="0" dirty="0" smtClean="0"/>
              <a:t> </a:t>
            </a:r>
            <a:r>
              <a:rPr lang="de-AT" baseline="0" dirty="0" err="1" smtClean="0"/>
              <a:t>is</a:t>
            </a:r>
            <a:r>
              <a:rPr lang="de-AT" baseline="0" dirty="0" smtClean="0"/>
              <a:t> </a:t>
            </a:r>
            <a:r>
              <a:rPr lang="de-AT" baseline="0" dirty="0" err="1" smtClean="0"/>
              <a:t>another</a:t>
            </a:r>
            <a:r>
              <a:rPr lang="de-AT" baseline="0" dirty="0" smtClean="0"/>
              <a:t> </a:t>
            </a:r>
            <a:r>
              <a:rPr lang="de-AT" baseline="0" dirty="0" err="1" smtClean="0"/>
              <a:t>one</a:t>
            </a:r>
            <a:r>
              <a:rPr lang="de-AT" baseline="0" dirty="0" smtClean="0"/>
              <a:t>.</a:t>
            </a:r>
          </a:p>
          <a:p>
            <a:r>
              <a:rPr lang="de-AT" baseline="0" dirty="0" smtClean="0"/>
              <a:t>Other </a:t>
            </a:r>
            <a:r>
              <a:rPr lang="de-AT" baseline="0" dirty="0" err="1" smtClean="0"/>
              <a:t>functions</a:t>
            </a:r>
            <a:r>
              <a:rPr lang="de-AT" baseline="0" dirty="0" smtClean="0"/>
              <a:t>, </a:t>
            </a:r>
            <a:r>
              <a:rPr lang="de-AT" baseline="0" dirty="0" err="1" smtClean="0"/>
              <a:t>like</a:t>
            </a:r>
            <a:r>
              <a:rPr lang="de-AT" baseline="0" dirty="0" smtClean="0"/>
              <a:t> </a:t>
            </a:r>
            <a:r>
              <a:rPr lang="de-AT" baseline="0" dirty="0" err="1" smtClean="0"/>
              <a:t>for</a:t>
            </a:r>
            <a:r>
              <a:rPr lang="de-AT" baseline="0" dirty="0" smtClean="0"/>
              <a:t> </a:t>
            </a:r>
            <a:r>
              <a:rPr lang="de-AT" baseline="0" dirty="0" err="1" smtClean="0"/>
              <a:t>instance</a:t>
            </a:r>
            <a:r>
              <a:rPr lang="de-AT" baseline="0" dirty="0" smtClean="0"/>
              <a:t> </a:t>
            </a:r>
            <a:r>
              <a:rPr lang="de-AT" baseline="0" dirty="0" err="1" smtClean="0"/>
              <a:t>the</a:t>
            </a:r>
            <a:r>
              <a:rPr lang="de-AT" baseline="0" dirty="0" smtClean="0"/>
              <a:t> </a:t>
            </a:r>
            <a:r>
              <a:rPr lang="de-AT" baseline="0" dirty="0" err="1" smtClean="0"/>
              <a:t>pay</a:t>
            </a:r>
            <a:r>
              <a:rPr lang="de-AT" baseline="0" dirty="0" smtClean="0"/>
              <a:t> </a:t>
            </a:r>
            <a:r>
              <a:rPr lang="de-AT" baseline="0" dirty="0" err="1" smtClean="0"/>
              <a:t>function</a:t>
            </a:r>
            <a:r>
              <a:rPr lang="de-AT" baseline="0" dirty="0" smtClean="0"/>
              <a:t>, </a:t>
            </a:r>
            <a:r>
              <a:rPr lang="de-AT" baseline="0" dirty="0" err="1" smtClean="0"/>
              <a:t>are</a:t>
            </a:r>
            <a:r>
              <a:rPr lang="de-AT" baseline="0" dirty="0" smtClean="0"/>
              <a:t> </a:t>
            </a:r>
            <a:r>
              <a:rPr lang="de-AT" baseline="0" dirty="0" err="1" smtClean="0"/>
              <a:t>only</a:t>
            </a:r>
            <a:r>
              <a:rPr lang="de-AT" baseline="0" dirty="0" smtClean="0"/>
              <a:t> </a:t>
            </a:r>
            <a:r>
              <a:rPr lang="de-AT" baseline="0" dirty="0" err="1" smtClean="0"/>
              <a:t>implemented</a:t>
            </a:r>
            <a:r>
              <a:rPr lang="de-AT" baseline="0" dirty="0" smtClean="0"/>
              <a:t> in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Another</a:t>
            </a:r>
            <a:r>
              <a:rPr lang="de-AT" baseline="0" dirty="0" smtClean="0"/>
              <a:t> </a:t>
            </a:r>
            <a:r>
              <a:rPr lang="de-AT" baseline="0" dirty="0" err="1" smtClean="0"/>
              <a:t>advantage</a:t>
            </a:r>
            <a:r>
              <a:rPr lang="de-AT" baseline="0" dirty="0" smtClean="0"/>
              <a:t> </a:t>
            </a:r>
            <a:r>
              <a:rPr lang="de-AT" baseline="0" dirty="0" err="1" smtClean="0"/>
              <a:t>of</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a:t>
            </a:r>
            <a:r>
              <a:rPr lang="de-AT" baseline="0" dirty="0" err="1" smtClean="0"/>
              <a:t>is</a:t>
            </a:r>
            <a:r>
              <a:rPr lang="de-AT" baseline="0" dirty="0" smtClean="0"/>
              <a:t> </a:t>
            </a:r>
            <a:r>
              <a:rPr lang="de-AT" baseline="0" dirty="0" err="1" smtClean="0"/>
              <a:t>the</a:t>
            </a:r>
            <a:r>
              <a:rPr lang="de-AT" baseline="0" dirty="0" smtClean="0"/>
              <a:t> easy </a:t>
            </a:r>
            <a:r>
              <a:rPr lang="de-AT" baseline="0" dirty="0" err="1" smtClean="0"/>
              <a:t>way</a:t>
            </a:r>
            <a:r>
              <a:rPr lang="de-AT" baseline="0" dirty="0" smtClean="0"/>
              <a:t> </a:t>
            </a:r>
            <a:r>
              <a:rPr lang="de-AT" baseline="0" dirty="0" err="1" smtClean="0"/>
              <a:t>to</a:t>
            </a:r>
            <a:r>
              <a:rPr lang="de-AT" baseline="0" dirty="0" smtClean="0"/>
              <a:t> </a:t>
            </a:r>
            <a:r>
              <a:rPr lang="de-AT" baseline="0" dirty="0" err="1" smtClean="0"/>
              <a:t>create</a:t>
            </a:r>
            <a:r>
              <a:rPr lang="de-AT" baseline="0" dirty="0" smtClean="0"/>
              <a:t> </a:t>
            </a:r>
            <a:r>
              <a:rPr lang="de-AT" baseline="0" dirty="0" err="1" smtClean="0"/>
              <a:t>new</a:t>
            </a:r>
            <a:r>
              <a:rPr lang="de-AT" baseline="0" dirty="0" smtClean="0"/>
              <a:t> </a:t>
            </a:r>
            <a:r>
              <a:rPr lang="de-AT" baseline="0" dirty="0" err="1" smtClean="0"/>
              <a:t>states</a:t>
            </a:r>
            <a:r>
              <a:rPr lang="de-AT" baseline="0" dirty="0" smtClean="0"/>
              <a:t>. </a:t>
            </a:r>
            <a:r>
              <a:rPr lang="de-AT" baseline="0" dirty="0" err="1" smtClean="0"/>
              <a:t>You</a:t>
            </a:r>
            <a:r>
              <a:rPr lang="de-AT" baseline="0" dirty="0" smtClean="0"/>
              <a:t> </a:t>
            </a:r>
            <a:r>
              <a:rPr lang="de-AT" baseline="0" dirty="0" err="1" smtClean="0"/>
              <a:t>can</a:t>
            </a:r>
            <a:r>
              <a:rPr lang="de-AT" baseline="0" dirty="0" smtClean="0"/>
              <a:t> just </a:t>
            </a:r>
            <a:r>
              <a:rPr lang="de-AT" baseline="0" dirty="0" err="1" smtClean="0"/>
              <a:t>insert</a:t>
            </a:r>
            <a:r>
              <a:rPr lang="de-AT" baseline="0" dirty="0" smtClean="0"/>
              <a:t> a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link </a:t>
            </a:r>
            <a:r>
              <a:rPr lang="de-AT" baseline="0" dirty="0" err="1" smtClean="0"/>
              <a:t>it</a:t>
            </a:r>
            <a:r>
              <a:rPr lang="de-AT" baseline="0" dirty="0" smtClean="0"/>
              <a: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called</a:t>
            </a:r>
            <a:r>
              <a:rPr lang="de-AT" baseline="0" dirty="0" smtClean="0"/>
              <a:t> </a:t>
            </a:r>
            <a:r>
              <a:rPr lang="de-AT" baseline="0" dirty="0" err="1" smtClean="0"/>
              <a:t>functions</a:t>
            </a:r>
            <a:r>
              <a:rPr lang="de-AT" baseline="0" dirty="0" smtClean="0"/>
              <a:t> </a:t>
            </a:r>
            <a:r>
              <a:rPr lang="de-AT" baseline="0" dirty="0" err="1" smtClean="0"/>
              <a:t>together</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ither</a:t>
            </a:r>
            <a:r>
              <a:rPr lang="de-AT" baseline="0" dirty="0" smtClean="0"/>
              <a:t> </a:t>
            </a:r>
            <a:r>
              <a:rPr lang="de-AT" baseline="0" dirty="0" err="1" smtClean="0"/>
              <a:t>states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24</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Eigenes </a:t>
            </a:r>
            <a:r>
              <a:rPr lang="de-AT" smtClean="0"/>
              <a:t>Diagramm</a:t>
            </a:r>
            <a:r>
              <a:rPr lang="de-AT" baseline="0" smtClean="0"/>
              <a:t> erstellen?</a:t>
            </a:r>
            <a:endParaRPr lang="de-AT" baseline="0" dirty="0" smtClean="0"/>
          </a:p>
          <a:p>
            <a:endParaRPr lang="de-AT" baseline="0" dirty="0" smtClean="0"/>
          </a:p>
          <a:p>
            <a:r>
              <a:rPr lang="de-AT" baseline="0" dirty="0" err="1" smtClean="0"/>
              <a:t>Our</a:t>
            </a:r>
            <a:r>
              <a:rPr lang="de-AT" baseline="0" dirty="0" smtClean="0"/>
              <a:t> </a:t>
            </a:r>
            <a:r>
              <a:rPr lang="de-AT" baseline="0" dirty="0" err="1" smtClean="0"/>
              <a:t>team</a:t>
            </a:r>
            <a:r>
              <a:rPr lang="de-AT" baseline="0" dirty="0" smtClean="0"/>
              <a:t> </a:t>
            </a:r>
            <a:r>
              <a:rPr lang="de-AT" baseline="0" dirty="0" err="1" smtClean="0"/>
              <a:t>made</a:t>
            </a:r>
            <a:r>
              <a:rPr lang="de-AT" baseline="0" dirty="0" smtClean="0"/>
              <a:t> </a:t>
            </a:r>
            <a:r>
              <a:rPr lang="de-AT" baseline="0" dirty="0" err="1" smtClean="0"/>
              <a:t>the</a:t>
            </a:r>
            <a:r>
              <a:rPr lang="de-AT" baseline="0" dirty="0" smtClean="0"/>
              <a:t> </a:t>
            </a:r>
            <a:r>
              <a:rPr lang="de-AT" baseline="0" dirty="0" err="1" smtClean="0"/>
              <a:t>decission</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in </a:t>
            </a:r>
            <a:r>
              <a:rPr lang="de-AT" baseline="0" dirty="0" err="1" smtClean="0"/>
              <a:t>our</a:t>
            </a:r>
            <a:r>
              <a:rPr lang="de-AT" baseline="0" dirty="0" smtClean="0"/>
              <a:t> </a:t>
            </a:r>
            <a:r>
              <a:rPr lang="de-AT" baseline="0" dirty="0" err="1" smtClean="0"/>
              <a:t>use</a:t>
            </a:r>
            <a:r>
              <a:rPr lang="de-AT" baseline="0" dirty="0" smtClean="0"/>
              <a:t> </a:t>
            </a:r>
            <a:r>
              <a:rPr lang="de-AT" baseline="0" dirty="0" err="1" smtClean="0"/>
              <a:t>case</a:t>
            </a:r>
            <a:r>
              <a:rPr lang="de-AT" baseline="0" dirty="0" smtClean="0"/>
              <a:t> </a:t>
            </a:r>
            <a:r>
              <a:rPr lang="de-AT" baseline="0" dirty="0" err="1" smtClean="0"/>
              <a:t>controllers</a:t>
            </a:r>
            <a:r>
              <a:rPr lang="de-AT" baseline="0" dirty="0" smtClean="0"/>
              <a:t>.</a:t>
            </a:r>
          </a:p>
          <a:p>
            <a:r>
              <a:rPr lang="de-AT" baseline="0" dirty="0" err="1" smtClean="0"/>
              <a:t>For</a:t>
            </a:r>
            <a:r>
              <a:rPr lang="de-AT" baseline="0" dirty="0" smtClean="0"/>
              <a:t> </a:t>
            </a:r>
            <a:r>
              <a:rPr lang="de-AT" baseline="0" dirty="0" err="1" smtClean="0"/>
              <a:t>each</a:t>
            </a:r>
            <a:r>
              <a:rPr lang="de-AT" baseline="0" dirty="0" smtClean="0"/>
              <a:t> </a:t>
            </a:r>
            <a:r>
              <a:rPr lang="de-AT" baseline="0" dirty="0" err="1" smtClean="0"/>
              <a:t>step</a:t>
            </a:r>
            <a:r>
              <a:rPr lang="de-AT" baseline="0" dirty="0" smtClean="0"/>
              <a:t> in </a:t>
            </a:r>
            <a:r>
              <a:rPr lang="de-AT" baseline="0" dirty="0" err="1" smtClean="0"/>
              <a:t>the</a:t>
            </a:r>
            <a:r>
              <a:rPr lang="de-AT" baseline="0" dirty="0" smtClean="0"/>
              <a:t> </a:t>
            </a:r>
            <a:r>
              <a:rPr lang="de-AT" baseline="0" dirty="0" err="1" smtClean="0"/>
              <a:t>process</a:t>
            </a:r>
            <a:r>
              <a:rPr lang="de-AT" baseline="0" dirty="0" smtClean="0"/>
              <a:t>, </a:t>
            </a:r>
            <a:r>
              <a:rPr lang="de-AT" baseline="0" dirty="0" err="1" smtClean="0"/>
              <a:t>displayed</a:t>
            </a:r>
            <a:r>
              <a:rPr lang="de-AT" baseline="0" dirty="0" smtClean="0"/>
              <a:t> </a:t>
            </a:r>
            <a:r>
              <a:rPr lang="de-AT" baseline="0" dirty="0" err="1" smtClean="0"/>
              <a:t>as</a:t>
            </a:r>
            <a:r>
              <a:rPr lang="de-AT" baseline="0" dirty="0" smtClean="0"/>
              <a:t> a </a:t>
            </a:r>
            <a:r>
              <a:rPr lang="de-AT" baseline="0" dirty="0" err="1" smtClean="0"/>
              <a:t>single</a:t>
            </a:r>
            <a:r>
              <a:rPr lang="de-AT" baseline="0" dirty="0" smtClean="0"/>
              <a:t> </a:t>
            </a:r>
            <a:r>
              <a:rPr lang="de-AT" baseline="0" dirty="0" err="1" smtClean="0"/>
              <a:t>view</a:t>
            </a:r>
            <a:r>
              <a:rPr lang="de-AT" baseline="0" dirty="0" smtClean="0"/>
              <a:t> in </a:t>
            </a:r>
            <a:r>
              <a:rPr lang="de-AT" baseline="0" dirty="0" err="1" smtClean="0"/>
              <a:t>the</a:t>
            </a:r>
            <a:r>
              <a:rPr lang="de-AT" baseline="0" dirty="0" smtClean="0"/>
              <a:t> </a:t>
            </a:r>
            <a:r>
              <a:rPr lang="de-AT" baseline="0" dirty="0" err="1" smtClean="0"/>
              <a:t>user</a:t>
            </a:r>
            <a:r>
              <a:rPr lang="de-AT" baseline="0" dirty="0" smtClean="0"/>
              <a:t> </a:t>
            </a:r>
            <a:r>
              <a:rPr lang="de-AT" baseline="0" dirty="0" err="1" smtClean="0"/>
              <a:t>interface</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From</a:t>
            </a:r>
            <a:r>
              <a:rPr lang="de-AT" baseline="0" dirty="0" smtClean="0"/>
              <a:t> </a:t>
            </a:r>
            <a:r>
              <a:rPr lang="de-AT" baseline="0" dirty="0" err="1" smtClean="0"/>
              <a:t>the</a:t>
            </a:r>
            <a:r>
              <a:rPr lang="de-AT" baseline="0" dirty="0" smtClean="0"/>
              <a:t> outside, </a:t>
            </a:r>
            <a:r>
              <a:rPr lang="de-AT" baseline="0" dirty="0" err="1" smtClean="0"/>
              <a:t>we</a:t>
            </a:r>
            <a:r>
              <a:rPr lang="de-AT" baseline="0" dirty="0" smtClean="0"/>
              <a:t> </a:t>
            </a:r>
            <a:r>
              <a:rPr lang="de-AT" baseline="0" dirty="0" err="1" smtClean="0"/>
              <a:t>always</a:t>
            </a:r>
            <a:r>
              <a:rPr lang="de-AT" baseline="0" dirty="0" smtClean="0"/>
              <a:t> </a:t>
            </a:r>
            <a:r>
              <a:rPr lang="de-AT" baseline="0" dirty="0" err="1" smtClean="0"/>
              <a:t>use</a:t>
            </a:r>
            <a:r>
              <a:rPr lang="de-AT" baseline="0" dirty="0" smtClean="0"/>
              <a:t> </a:t>
            </a:r>
            <a:r>
              <a:rPr lang="de-AT" baseline="0" dirty="0" err="1" smtClean="0"/>
              <a:t>the</a:t>
            </a:r>
            <a:r>
              <a:rPr lang="de-AT" baseline="0" dirty="0" smtClean="0"/>
              <a:t> same </a:t>
            </a:r>
            <a:r>
              <a:rPr lang="de-AT" baseline="0" dirty="0" err="1" smtClean="0"/>
              <a:t>controller</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 </a:t>
            </a:r>
            <a:r>
              <a:rPr lang="de-AT" baseline="0" dirty="0" err="1" smtClean="0"/>
              <a:t>differents</a:t>
            </a:r>
            <a:r>
              <a:rPr lang="de-AT" baseline="0" dirty="0" smtClean="0"/>
              <a:t> </a:t>
            </a:r>
            <a:r>
              <a:rPr lang="de-AT" baseline="0" dirty="0" err="1" smtClean="0"/>
              <a:t>actions</a:t>
            </a:r>
            <a:r>
              <a:rPr lang="de-AT" baseline="0" dirty="0" smtClean="0"/>
              <a:t> </a:t>
            </a:r>
            <a:r>
              <a:rPr lang="de-AT" baseline="0" dirty="0" err="1" smtClean="0"/>
              <a:t>are</a:t>
            </a:r>
            <a:r>
              <a:rPr lang="de-AT" baseline="0" dirty="0" smtClean="0"/>
              <a:t> </a:t>
            </a:r>
            <a:r>
              <a:rPr lang="de-AT" baseline="0" dirty="0" err="1" smtClean="0"/>
              <a:t>performed</a:t>
            </a:r>
            <a:r>
              <a:rPr lang="de-AT" baseline="0" dirty="0" smtClean="0"/>
              <a:t> </a:t>
            </a:r>
            <a:r>
              <a:rPr lang="de-AT" baseline="0" dirty="0" err="1" smtClean="0"/>
              <a:t>or</a:t>
            </a:r>
            <a:r>
              <a:rPr lang="de-AT" baseline="0" dirty="0" smtClean="0"/>
              <a:t> an </a:t>
            </a:r>
            <a:r>
              <a:rPr lang="de-AT" baseline="0" dirty="0" err="1" smtClean="0"/>
              <a:t>exception</a:t>
            </a:r>
            <a:r>
              <a:rPr lang="de-AT" baseline="0" dirty="0" smtClean="0"/>
              <a:t> </a:t>
            </a:r>
            <a:r>
              <a:rPr lang="de-AT" baseline="0" dirty="0" err="1" smtClean="0"/>
              <a:t>is</a:t>
            </a:r>
            <a:r>
              <a:rPr lang="de-AT" baseline="0" dirty="0" smtClean="0"/>
              <a:t> </a:t>
            </a:r>
            <a:r>
              <a:rPr lang="de-AT" baseline="0" dirty="0" err="1" smtClean="0"/>
              <a:t>thrown</a:t>
            </a:r>
            <a:r>
              <a:rPr lang="de-AT" baseline="0" dirty="0" smtClean="0"/>
              <a:t> in </a:t>
            </a:r>
            <a:r>
              <a:rPr lang="de-AT" baseline="0" dirty="0" err="1" smtClean="0"/>
              <a:t>the</a:t>
            </a:r>
            <a:r>
              <a:rPr lang="de-AT" baseline="0" dirty="0" smtClean="0"/>
              <a:t> </a:t>
            </a:r>
            <a:r>
              <a:rPr lang="de-AT" baseline="0" dirty="0" err="1" smtClean="0"/>
              <a:t>case</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operation</a:t>
            </a:r>
            <a:r>
              <a:rPr lang="de-AT" baseline="0" dirty="0" smtClean="0"/>
              <a:t> </a:t>
            </a:r>
            <a:r>
              <a:rPr lang="de-AT" baseline="0" dirty="0" err="1" smtClean="0"/>
              <a:t>is</a:t>
            </a:r>
            <a:r>
              <a:rPr lang="de-AT" baseline="0" dirty="0" smtClean="0"/>
              <a:t> not </a:t>
            </a:r>
            <a:r>
              <a:rPr lang="de-AT" baseline="0" dirty="0" err="1" smtClean="0"/>
              <a:t>accessible</a:t>
            </a:r>
            <a:r>
              <a:rPr lang="de-AT" baseline="0" dirty="0" smtClean="0"/>
              <a:t> in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a:t>
            </a:r>
          </a:p>
          <a:p>
            <a:r>
              <a:rPr lang="de-AT" baseline="0" dirty="0" smtClean="0"/>
              <a:t>In </a:t>
            </a:r>
            <a:r>
              <a:rPr lang="de-AT" baseline="0" dirty="0" err="1" smtClean="0"/>
              <a:t>example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method</a:t>
            </a:r>
            <a:r>
              <a:rPr lang="de-AT" baseline="0" dirty="0" smtClean="0"/>
              <a:t> </a:t>
            </a:r>
            <a:r>
              <a:rPr lang="de-AT" baseline="0" dirty="0" err="1" smtClean="0"/>
              <a:t>is</a:t>
            </a:r>
            <a:r>
              <a:rPr lang="de-AT" baseline="0" dirty="0" smtClean="0"/>
              <a:t> </a:t>
            </a:r>
            <a:r>
              <a:rPr lang="de-AT" baseline="0" dirty="0" err="1" smtClean="0"/>
              <a:t>implemented</a:t>
            </a:r>
            <a:r>
              <a:rPr lang="de-AT" baseline="0" dirty="0" smtClean="0"/>
              <a:t> in </a:t>
            </a:r>
            <a:r>
              <a:rPr lang="de-AT" baseline="0" dirty="0" err="1" smtClean="0"/>
              <a:t>every</a:t>
            </a:r>
            <a:r>
              <a:rPr lang="de-AT" baseline="0" dirty="0" smtClean="0"/>
              <a:t> </a:t>
            </a:r>
            <a:r>
              <a:rPr lang="de-AT" baseline="0" dirty="0" err="1" smtClean="0"/>
              <a:t>state</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state</a:t>
            </a:r>
            <a:r>
              <a:rPr lang="de-AT" baseline="0" dirty="0" smtClean="0"/>
              <a:t> </a:t>
            </a:r>
            <a:r>
              <a:rPr lang="de-AT" baseline="0" dirty="0" err="1" smtClean="0"/>
              <a:t>is</a:t>
            </a:r>
            <a:r>
              <a:rPr lang="de-AT" baseline="0" dirty="0" smtClean="0"/>
              <a:t> </a:t>
            </a:r>
            <a:r>
              <a:rPr lang="de-AT" baseline="0" dirty="0" err="1" smtClean="0"/>
              <a:t>another</a:t>
            </a:r>
            <a:r>
              <a:rPr lang="de-AT" baseline="0" dirty="0" smtClean="0"/>
              <a:t> </a:t>
            </a:r>
            <a:r>
              <a:rPr lang="de-AT" baseline="0" dirty="0" err="1" smtClean="0"/>
              <a:t>one</a:t>
            </a:r>
            <a:r>
              <a:rPr lang="de-AT" baseline="0" dirty="0" smtClean="0"/>
              <a:t>.</a:t>
            </a:r>
          </a:p>
          <a:p>
            <a:r>
              <a:rPr lang="de-AT" baseline="0" dirty="0" smtClean="0"/>
              <a:t>Other </a:t>
            </a:r>
            <a:r>
              <a:rPr lang="de-AT" baseline="0" dirty="0" err="1" smtClean="0"/>
              <a:t>functions</a:t>
            </a:r>
            <a:r>
              <a:rPr lang="de-AT" baseline="0" dirty="0" smtClean="0"/>
              <a:t>, </a:t>
            </a:r>
            <a:r>
              <a:rPr lang="de-AT" baseline="0" dirty="0" err="1" smtClean="0"/>
              <a:t>like</a:t>
            </a:r>
            <a:r>
              <a:rPr lang="de-AT" baseline="0" dirty="0" smtClean="0"/>
              <a:t> </a:t>
            </a:r>
            <a:r>
              <a:rPr lang="de-AT" baseline="0" dirty="0" err="1" smtClean="0"/>
              <a:t>for</a:t>
            </a:r>
            <a:r>
              <a:rPr lang="de-AT" baseline="0" dirty="0" smtClean="0"/>
              <a:t> </a:t>
            </a:r>
            <a:r>
              <a:rPr lang="de-AT" baseline="0" dirty="0" err="1" smtClean="0"/>
              <a:t>instance</a:t>
            </a:r>
            <a:r>
              <a:rPr lang="de-AT" baseline="0" dirty="0" smtClean="0"/>
              <a:t> </a:t>
            </a:r>
            <a:r>
              <a:rPr lang="de-AT" baseline="0" dirty="0" err="1" smtClean="0"/>
              <a:t>the</a:t>
            </a:r>
            <a:r>
              <a:rPr lang="de-AT" baseline="0" dirty="0" smtClean="0"/>
              <a:t> </a:t>
            </a:r>
            <a:r>
              <a:rPr lang="de-AT" baseline="0" dirty="0" err="1" smtClean="0"/>
              <a:t>pay</a:t>
            </a:r>
            <a:r>
              <a:rPr lang="de-AT" baseline="0" dirty="0" smtClean="0"/>
              <a:t> </a:t>
            </a:r>
            <a:r>
              <a:rPr lang="de-AT" baseline="0" dirty="0" err="1" smtClean="0"/>
              <a:t>function</a:t>
            </a:r>
            <a:r>
              <a:rPr lang="de-AT" baseline="0" dirty="0" smtClean="0"/>
              <a:t>, </a:t>
            </a:r>
            <a:r>
              <a:rPr lang="de-AT" baseline="0" dirty="0" err="1" smtClean="0"/>
              <a:t>are</a:t>
            </a:r>
            <a:r>
              <a:rPr lang="de-AT" baseline="0" dirty="0" smtClean="0"/>
              <a:t> </a:t>
            </a:r>
            <a:r>
              <a:rPr lang="de-AT" baseline="0" dirty="0" err="1" smtClean="0"/>
              <a:t>only</a:t>
            </a:r>
            <a:r>
              <a:rPr lang="de-AT" baseline="0" dirty="0" smtClean="0"/>
              <a:t> </a:t>
            </a:r>
            <a:r>
              <a:rPr lang="de-AT" baseline="0" dirty="0" err="1" smtClean="0"/>
              <a:t>implemented</a:t>
            </a:r>
            <a:r>
              <a:rPr lang="de-AT" baseline="0" dirty="0" smtClean="0"/>
              <a:t> in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Another</a:t>
            </a:r>
            <a:r>
              <a:rPr lang="de-AT" baseline="0" dirty="0" smtClean="0"/>
              <a:t> </a:t>
            </a:r>
            <a:r>
              <a:rPr lang="de-AT" baseline="0" dirty="0" err="1" smtClean="0"/>
              <a:t>advantage</a:t>
            </a:r>
            <a:r>
              <a:rPr lang="de-AT" baseline="0" dirty="0" smtClean="0"/>
              <a:t> </a:t>
            </a:r>
            <a:r>
              <a:rPr lang="de-AT" baseline="0" dirty="0" err="1" smtClean="0"/>
              <a:t>of</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a:t>
            </a:r>
            <a:r>
              <a:rPr lang="de-AT" baseline="0" dirty="0" err="1" smtClean="0"/>
              <a:t>is</a:t>
            </a:r>
            <a:r>
              <a:rPr lang="de-AT" baseline="0" dirty="0" smtClean="0"/>
              <a:t> </a:t>
            </a:r>
            <a:r>
              <a:rPr lang="de-AT" baseline="0" dirty="0" err="1" smtClean="0"/>
              <a:t>the</a:t>
            </a:r>
            <a:r>
              <a:rPr lang="de-AT" baseline="0" dirty="0" smtClean="0"/>
              <a:t> easy </a:t>
            </a:r>
            <a:r>
              <a:rPr lang="de-AT" baseline="0" dirty="0" err="1" smtClean="0"/>
              <a:t>way</a:t>
            </a:r>
            <a:r>
              <a:rPr lang="de-AT" baseline="0" dirty="0" smtClean="0"/>
              <a:t> </a:t>
            </a:r>
            <a:r>
              <a:rPr lang="de-AT" baseline="0" dirty="0" err="1" smtClean="0"/>
              <a:t>to</a:t>
            </a:r>
            <a:r>
              <a:rPr lang="de-AT" baseline="0" dirty="0" smtClean="0"/>
              <a:t> </a:t>
            </a:r>
            <a:r>
              <a:rPr lang="de-AT" baseline="0" dirty="0" err="1" smtClean="0"/>
              <a:t>create</a:t>
            </a:r>
            <a:r>
              <a:rPr lang="de-AT" baseline="0" dirty="0" smtClean="0"/>
              <a:t> </a:t>
            </a:r>
            <a:r>
              <a:rPr lang="de-AT" baseline="0" dirty="0" err="1" smtClean="0"/>
              <a:t>new</a:t>
            </a:r>
            <a:r>
              <a:rPr lang="de-AT" baseline="0" dirty="0" smtClean="0"/>
              <a:t> </a:t>
            </a:r>
            <a:r>
              <a:rPr lang="de-AT" baseline="0" dirty="0" err="1" smtClean="0"/>
              <a:t>states</a:t>
            </a:r>
            <a:r>
              <a:rPr lang="de-AT" baseline="0" dirty="0" smtClean="0"/>
              <a:t>. </a:t>
            </a:r>
            <a:r>
              <a:rPr lang="de-AT" baseline="0" dirty="0" err="1" smtClean="0"/>
              <a:t>You</a:t>
            </a:r>
            <a:r>
              <a:rPr lang="de-AT" baseline="0" dirty="0" smtClean="0"/>
              <a:t> </a:t>
            </a:r>
            <a:r>
              <a:rPr lang="de-AT" baseline="0" dirty="0" err="1" smtClean="0"/>
              <a:t>can</a:t>
            </a:r>
            <a:r>
              <a:rPr lang="de-AT" baseline="0" dirty="0" smtClean="0"/>
              <a:t> just </a:t>
            </a:r>
            <a:r>
              <a:rPr lang="de-AT" baseline="0" dirty="0" err="1" smtClean="0"/>
              <a:t>insert</a:t>
            </a:r>
            <a:r>
              <a:rPr lang="de-AT" baseline="0" dirty="0" smtClean="0"/>
              <a:t> a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link </a:t>
            </a:r>
            <a:r>
              <a:rPr lang="de-AT" baseline="0" dirty="0" err="1" smtClean="0"/>
              <a:t>it</a:t>
            </a:r>
            <a:r>
              <a:rPr lang="de-AT" baseline="0" dirty="0" smtClean="0"/>
              <a: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called</a:t>
            </a:r>
            <a:r>
              <a:rPr lang="de-AT" baseline="0" dirty="0" smtClean="0"/>
              <a:t> </a:t>
            </a:r>
            <a:r>
              <a:rPr lang="de-AT" baseline="0" dirty="0" err="1" smtClean="0"/>
              <a:t>functions</a:t>
            </a:r>
            <a:r>
              <a:rPr lang="de-AT" baseline="0" dirty="0" smtClean="0"/>
              <a:t> </a:t>
            </a:r>
            <a:r>
              <a:rPr lang="de-AT" baseline="0" dirty="0" err="1" smtClean="0"/>
              <a:t>together</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ither</a:t>
            </a:r>
            <a:r>
              <a:rPr lang="de-AT" baseline="0" dirty="0" smtClean="0"/>
              <a:t> </a:t>
            </a:r>
            <a:r>
              <a:rPr lang="de-AT" baseline="0" dirty="0" err="1" smtClean="0"/>
              <a:t>states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25</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Diagramm übersetzen? Notwendig? Nur </a:t>
            </a:r>
            <a:r>
              <a:rPr lang="de-AT" dirty="0" err="1" smtClean="0"/>
              <a:t>states</a:t>
            </a:r>
            <a:r>
              <a:rPr lang="de-AT" dirty="0" smtClean="0"/>
              <a:t>, dafür größer?</a:t>
            </a:r>
          </a:p>
          <a:p>
            <a:endParaRPr lang="de-AT" dirty="0" smtClean="0"/>
          </a:p>
          <a:p>
            <a:r>
              <a:rPr lang="de-AT" dirty="0" smtClean="0"/>
              <a:t>The </a:t>
            </a:r>
            <a:r>
              <a:rPr lang="de-AT" dirty="0" err="1" smtClean="0"/>
              <a:t>creation</a:t>
            </a:r>
            <a:r>
              <a:rPr lang="de-AT" dirty="0" smtClean="0"/>
              <a:t> </a:t>
            </a:r>
            <a:r>
              <a:rPr lang="de-AT" dirty="0" err="1" smtClean="0"/>
              <a:t>of</a:t>
            </a:r>
            <a:r>
              <a:rPr lang="de-AT" dirty="0" smtClean="0"/>
              <a:t> </a:t>
            </a:r>
            <a:r>
              <a:rPr lang="de-AT" dirty="0" err="1" smtClean="0"/>
              <a:t>invoices</a:t>
            </a:r>
            <a:r>
              <a:rPr lang="de-AT" baseline="0" dirty="0" smtClean="0"/>
              <a:t> </a:t>
            </a:r>
            <a:r>
              <a:rPr lang="de-AT" baseline="0" dirty="0" err="1" smtClean="0"/>
              <a:t>needs</a:t>
            </a:r>
            <a:r>
              <a:rPr lang="de-AT" baseline="0" dirty="0" smtClean="0"/>
              <a:t> </a:t>
            </a:r>
            <a:r>
              <a:rPr lang="de-AT" baseline="0" dirty="0" err="1" smtClean="0"/>
              <a:t>four</a:t>
            </a:r>
            <a:r>
              <a:rPr lang="de-AT" baseline="0" dirty="0" smtClean="0"/>
              <a:t> </a:t>
            </a:r>
            <a:r>
              <a:rPr lang="de-AT" baseline="0" dirty="0" err="1" smtClean="0"/>
              <a:t>or</a:t>
            </a:r>
            <a:r>
              <a:rPr lang="de-AT" baseline="0" dirty="0" smtClean="0"/>
              <a:t> </a:t>
            </a:r>
            <a:r>
              <a:rPr lang="de-AT" baseline="0" dirty="0" err="1" smtClean="0"/>
              <a:t>five</a:t>
            </a:r>
            <a:r>
              <a:rPr lang="de-AT" baseline="0" dirty="0" smtClean="0"/>
              <a:t> </a:t>
            </a:r>
            <a:r>
              <a:rPr lang="de-AT" baseline="0" dirty="0" err="1" smtClean="0"/>
              <a:t>steps</a:t>
            </a:r>
            <a:r>
              <a:rPr lang="de-AT" baseline="0" dirty="0" smtClean="0"/>
              <a: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need</a:t>
            </a:r>
            <a:r>
              <a:rPr lang="de-AT" baseline="0" dirty="0" smtClean="0"/>
              <a:t> </a:t>
            </a:r>
            <a:r>
              <a:rPr lang="de-AT" baseline="0" dirty="0" err="1" smtClean="0"/>
              <a:t>of</a:t>
            </a:r>
            <a:r>
              <a:rPr lang="de-AT" baseline="0" dirty="0" smtClean="0"/>
              <a:t> </a:t>
            </a:r>
            <a:r>
              <a:rPr lang="de-AT" baseline="0" dirty="0" err="1" smtClean="0"/>
              <a:t>splitting</a:t>
            </a:r>
            <a:r>
              <a:rPr lang="de-AT" baseline="0" dirty="0" smtClean="0"/>
              <a:t> </a:t>
            </a:r>
            <a:r>
              <a:rPr lang="de-AT" baseline="0" dirty="0" err="1" smtClean="0"/>
              <a:t>the</a:t>
            </a:r>
            <a:r>
              <a:rPr lang="de-AT" baseline="0" dirty="0" smtClean="0"/>
              <a:t> </a:t>
            </a:r>
            <a:r>
              <a:rPr lang="de-AT" baseline="0" dirty="0" err="1" smtClean="0"/>
              <a:t>invoice</a:t>
            </a:r>
            <a:r>
              <a:rPr lang="de-AT" baseline="0" dirty="0" smtClean="0"/>
              <a:t>.</a:t>
            </a:r>
          </a:p>
          <a:p>
            <a:r>
              <a:rPr lang="de-AT" baseline="0" dirty="0" err="1" smtClean="0"/>
              <a:t>Each</a:t>
            </a:r>
            <a:r>
              <a:rPr lang="de-AT" baseline="0" dirty="0" smtClean="0"/>
              <a:t> </a:t>
            </a:r>
            <a:r>
              <a:rPr lang="de-AT" baseline="0" dirty="0" err="1" smtClean="0"/>
              <a:t>step</a:t>
            </a:r>
            <a:r>
              <a:rPr lang="de-AT" baseline="0" dirty="0" smtClean="0"/>
              <a:t> </a:t>
            </a:r>
            <a:r>
              <a:rPr lang="de-AT" baseline="0" dirty="0" err="1" smtClean="0"/>
              <a:t>provides</a:t>
            </a:r>
            <a:r>
              <a:rPr lang="de-AT" baseline="0" dirty="0" smtClean="0"/>
              <a:t> different </a:t>
            </a:r>
            <a:r>
              <a:rPr lang="de-AT" baseline="0" dirty="0" err="1" smtClean="0"/>
              <a:t>functionalities</a:t>
            </a:r>
            <a:r>
              <a:rPr lang="de-AT" baseline="0" dirty="0" smtClean="0"/>
              <a:t> </a:t>
            </a:r>
            <a:r>
              <a:rPr lang="de-AT" baseline="0" dirty="0" err="1" smtClean="0"/>
              <a:t>and</a:t>
            </a:r>
            <a:r>
              <a:rPr lang="de-AT" baseline="0" dirty="0" smtClean="0"/>
              <a:t> </a:t>
            </a:r>
            <a:r>
              <a:rPr lang="de-AT" baseline="0" dirty="0" err="1" smtClean="0"/>
              <a:t>when</a:t>
            </a:r>
            <a:r>
              <a:rPr lang="de-AT" baseline="0" dirty="0" smtClean="0"/>
              <a:t> </a:t>
            </a:r>
            <a:r>
              <a:rPr lang="de-AT" baseline="0" dirty="0" err="1" smtClean="0"/>
              <a:t>you</a:t>
            </a:r>
            <a:r>
              <a:rPr lang="de-AT" baseline="0" dirty="0" smtClean="0"/>
              <a:t> </a:t>
            </a:r>
            <a:r>
              <a:rPr lang="de-AT" baseline="0" dirty="0" err="1" smtClean="0"/>
              <a:t>want</a:t>
            </a:r>
            <a:r>
              <a:rPr lang="de-AT" baseline="0" dirty="0" smtClean="0"/>
              <a:t> </a:t>
            </a:r>
            <a:r>
              <a:rPr lang="de-AT" baseline="0" dirty="0" err="1" smtClean="0"/>
              <a:t>to</a:t>
            </a:r>
            <a:r>
              <a:rPr lang="de-AT" baseline="0" dirty="0" smtClean="0"/>
              <a:t> </a:t>
            </a:r>
            <a:r>
              <a:rPr lang="de-AT" baseline="0" dirty="0" err="1" smtClean="0"/>
              <a:t>go</a:t>
            </a:r>
            <a:r>
              <a:rPr lang="de-AT" baseline="0" dirty="0" smtClean="0"/>
              <a:t> on,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method</a:t>
            </a:r>
            <a:r>
              <a:rPr lang="de-AT" baseline="0" dirty="0" smtClean="0"/>
              <a:t> </a:t>
            </a:r>
            <a:r>
              <a:rPr lang="de-AT" baseline="0" dirty="0" err="1" smtClean="0"/>
              <a:t>saves</a:t>
            </a:r>
            <a:r>
              <a:rPr lang="de-AT" baseline="0" dirty="0" smtClean="0"/>
              <a:t> </a:t>
            </a:r>
            <a:r>
              <a:rPr lang="de-AT" baseline="0" dirty="0" err="1" smtClean="0"/>
              <a:t>the</a:t>
            </a:r>
            <a:r>
              <a:rPr lang="de-AT" baseline="0" dirty="0" smtClean="0"/>
              <a:t> </a:t>
            </a:r>
            <a:r>
              <a:rPr lang="de-AT" baseline="0" dirty="0" err="1" smtClean="0"/>
              <a:t>changed</a:t>
            </a:r>
            <a:r>
              <a:rPr lang="de-AT" baseline="0" dirty="0" smtClean="0"/>
              <a:t> </a:t>
            </a:r>
            <a:r>
              <a:rPr lang="de-AT" baseline="0" dirty="0" err="1" smtClean="0"/>
              <a:t>data</a:t>
            </a:r>
            <a:r>
              <a:rPr lang="de-AT" baseline="0" dirty="0" smtClean="0"/>
              <a:t> </a:t>
            </a:r>
            <a:r>
              <a:rPr lang="de-AT" baseline="0" dirty="0" err="1" smtClean="0"/>
              <a:t>and</a:t>
            </a:r>
            <a:r>
              <a:rPr lang="de-AT" baseline="0" dirty="0" smtClean="0"/>
              <a:t> </a:t>
            </a:r>
            <a:r>
              <a:rPr lang="de-AT" baseline="0" dirty="0" err="1" smtClean="0"/>
              <a:t>initializes</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step</a:t>
            </a:r>
            <a:r>
              <a:rPr lang="de-AT" baseline="0" dirty="0" smtClean="0"/>
              <a:t>.</a:t>
            </a:r>
          </a:p>
          <a:p>
            <a:r>
              <a:rPr lang="de-AT" baseline="0" dirty="0" err="1" smtClean="0"/>
              <a:t>When</a:t>
            </a:r>
            <a:r>
              <a:rPr lang="de-AT" baseline="0" dirty="0" smtClean="0"/>
              <a:t> </a:t>
            </a:r>
            <a:r>
              <a:rPr lang="de-AT" baseline="0" dirty="0" err="1" smtClean="0"/>
              <a:t>the</a:t>
            </a:r>
            <a:r>
              <a:rPr lang="de-AT" baseline="0" dirty="0" smtClean="0"/>
              <a:t> </a:t>
            </a:r>
            <a:r>
              <a:rPr lang="de-AT" baseline="0" dirty="0" err="1" smtClean="0"/>
              <a:t>invoice</a:t>
            </a:r>
            <a:r>
              <a:rPr lang="de-AT" baseline="0" dirty="0" smtClean="0"/>
              <a:t> </a:t>
            </a:r>
            <a:r>
              <a:rPr lang="de-AT" baseline="0" dirty="0" err="1" smtClean="0"/>
              <a:t>gets</a:t>
            </a:r>
            <a:r>
              <a:rPr lang="de-AT" baseline="0" dirty="0" smtClean="0"/>
              <a:t> </a:t>
            </a:r>
            <a:r>
              <a:rPr lang="de-AT" baseline="0" dirty="0" err="1" smtClean="0"/>
              <a:t>paid</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state</a:t>
            </a:r>
            <a:r>
              <a:rPr lang="de-AT" baseline="0" dirty="0" smtClean="0"/>
              <a:t> </a:t>
            </a:r>
            <a:r>
              <a:rPr lang="de-AT" baseline="0" dirty="0" err="1" smtClean="0"/>
              <a:t>depends</a:t>
            </a:r>
            <a:r>
              <a:rPr lang="de-AT" baseline="0" dirty="0" smtClean="0"/>
              <a:t> on </a:t>
            </a:r>
            <a:r>
              <a:rPr lang="de-AT" baseline="0" dirty="0" err="1" smtClean="0"/>
              <a:t>wheter</a:t>
            </a:r>
            <a:r>
              <a:rPr lang="de-AT" baseline="0" dirty="0" smtClean="0"/>
              <a:t> all </a:t>
            </a:r>
            <a:r>
              <a:rPr lang="de-AT" baseline="0" dirty="0" err="1" smtClean="0"/>
              <a:t>items</a:t>
            </a:r>
            <a:r>
              <a:rPr lang="de-AT" baseline="0" dirty="0" smtClean="0"/>
              <a:t> </a:t>
            </a:r>
            <a:r>
              <a:rPr lang="de-AT" baseline="0" dirty="0" err="1" smtClean="0"/>
              <a:t>are</a:t>
            </a:r>
            <a:r>
              <a:rPr lang="de-AT" baseline="0" dirty="0" smtClean="0"/>
              <a:t> </a:t>
            </a:r>
            <a:r>
              <a:rPr lang="de-AT" baseline="0" dirty="0" err="1" smtClean="0"/>
              <a:t>paid</a:t>
            </a:r>
            <a:r>
              <a:rPr lang="de-AT" baseline="0" dirty="0" smtClean="0"/>
              <a:t> </a:t>
            </a:r>
            <a:r>
              <a:rPr lang="de-AT" baseline="0" dirty="0" err="1" smtClean="0"/>
              <a:t>or</a:t>
            </a:r>
            <a:r>
              <a:rPr lang="de-AT" baseline="0" dirty="0" smtClean="0"/>
              <a:t> not. </a:t>
            </a:r>
            <a:r>
              <a:rPr lang="de-AT" baseline="0" dirty="0" err="1" smtClean="0"/>
              <a:t>If</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„open“ </a:t>
            </a:r>
            <a:r>
              <a:rPr lang="de-AT" baseline="0" dirty="0" err="1" smtClean="0"/>
              <a:t>items</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step</a:t>
            </a:r>
            <a:r>
              <a:rPr lang="de-AT" baseline="0" dirty="0" smtClean="0"/>
              <a:t> </a:t>
            </a:r>
            <a:r>
              <a:rPr lang="de-AT" baseline="0" dirty="0" err="1" smtClean="0"/>
              <a:t>is</a:t>
            </a:r>
            <a:r>
              <a:rPr lang="de-AT" baseline="0" dirty="0" smtClean="0"/>
              <a:t> </a:t>
            </a:r>
            <a:r>
              <a:rPr lang="de-AT" baseline="0" dirty="0" err="1" smtClean="0"/>
              <a:t>the</a:t>
            </a:r>
            <a:r>
              <a:rPr lang="de-AT" baseline="0" dirty="0" smtClean="0"/>
              <a:t> intermediate </a:t>
            </a:r>
            <a:r>
              <a:rPr lang="de-AT" baseline="0" dirty="0" err="1" smtClean="0"/>
              <a:t>invoice</a:t>
            </a:r>
            <a:r>
              <a:rPr lang="de-AT" baseline="0" dirty="0" smtClean="0"/>
              <a:t> </a:t>
            </a:r>
            <a:r>
              <a:rPr lang="de-AT" baseline="0" dirty="0" err="1" smtClean="0"/>
              <a:t>state</a:t>
            </a:r>
            <a:r>
              <a:rPr lang="de-AT" baseline="0" dirty="0" smtClean="0"/>
              <a:t>, in </a:t>
            </a:r>
            <a:r>
              <a:rPr lang="de-AT" baseline="0" dirty="0" err="1" smtClean="0"/>
              <a:t>the</a:t>
            </a:r>
            <a:r>
              <a:rPr lang="de-AT" baseline="0" dirty="0" smtClean="0"/>
              <a:t> </a:t>
            </a:r>
            <a:r>
              <a:rPr lang="de-AT" baseline="0" dirty="0" err="1" smtClean="0"/>
              <a:t>other</a:t>
            </a:r>
            <a:r>
              <a:rPr lang="de-AT" baseline="0" dirty="0" smtClean="0"/>
              <a:t> </a:t>
            </a:r>
            <a:r>
              <a:rPr lang="de-AT" baseline="0" dirty="0" err="1" smtClean="0"/>
              <a:t>case</a:t>
            </a:r>
            <a:r>
              <a:rPr lang="de-AT" baseline="0" dirty="0" smtClean="0"/>
              <a:t> </a:t>
            </a:r>
            <a:r>
              <a:rPr lang="de-AT" baseline="0" dirty="0" err="1" smtClean="0"/>
              <a:t>we</a:t>
            </a:r>
            <a:r>
              <a:rPr lang="de-AT" baseline="0" dirty="0" smtClean="0"/>
              <a:t> </a:t>
            </a:r>
            <a:r>
              <a:rPr lang="de-AT" baseline="0" dirty="0" err="1" smtClean="0"/>
              <a:t>go</a:t>
            </a:r>
            <a:r>
              <a:rPr lang="de-AT" baseline="0" dirty="0" smtClean="0"/>
              <a:t> back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search</a:t>
            </a:r>
            <a:r>
              <a:rPr lang="de-AT" baseline="0" dirty="0" smtClean="0"/>
              <a:t> </a:t>
            </a:r>
            <a:r>
              <a:rPr lang="de-AT" baseline="0" dirty="0" err="1" smtClean="0"/>
              <a:t>state</a:t>
            </a:r>
            <a:r>
              <a:rPr lang="de-AT" baseline="0" dirty="0" smtClean="0"/>
              <a:t>, </a:t>
            </a:r>
            <a:r>
              <a:rPr lang="de-AT" baseline="0" dirty="0" err="1" smtClean="0"/>
              <a:t>where</a:t>
            </a:r>
            <a:r>
              <a:rPr lang="de-AT" baseline="0" dirty="0" smtClean="0"/>
              <a:t> </a:t>
            </a:r>
            <a:r>
              <a:rPr lang="de-AT" baseline="0" dirty="0" err="1" smtClean="0"/>
              <a:t>the</a:t>
            </a:r>
            <a:r>
              <a:rPr lang="de-AT" baseline="0" dirty="0" smtClean="0"/>
              <a:t> different </a:t>
            </a:r>
            <a:r>
              <a:rPr lang="en-GB" dirty="0" smtClean="0"/>
              <a:t>Accommodation </a:t>
            </a:r>
            <a:r>
              <a:rPr lang="de-AT" baseline="0" dirty="0" smtClean="0"/>
              <a:t>s </a:t>
            </a:r>
            <a:r>
              <a:rPr lang="de-AT" baseline="0" dirty="0" err="1" smtClean="0"/>
              <a:t>can</a:t>
            </a:r>
            <a:r>
              <a:rPr lang="de-AT" baseline="0" dirty="0" smtClean="0"/>
              <a:t> </a:t>
            </a:r>
            <a:r>
              <a:rPr lang="de-AT" baseline="0" dirty="0" err="1" smtClean="0"/>
              <a:t>be</a:t>
            </a:r>
            <a:r>
              <a:rPr lang="de-AT" baseline="0" dirty="0" smtClean="0"/>
              <a:t> </a:t>
            </a:r>
            <a:r>
              <a:rPr lang="de-AT" baseline="0" dirty="0" err="1" smtClean="0"/>
              <a:t>searched</a:t>
            </a:r>
            <a:r>
              <a:rPr lang="de-AT" baseline="0" dirty="0" smtClean="0"/>
              <a:t> </a:t>
            </a:r>
            <a:r>
              <a:rPr lang="de-AT" baseline="0" dirty="0" err="1" smtClean="0"/>
              <a:t>and</a:t>
            </a:r>
            <a:r>
              <a:rPr lang="de-AT" baseline="0" dirty="0" smtClean="0"/>
              <a:t> </a:t>
            </a:r>
            <a:r>
              <a:rPr lang="de-AT" baseline="0" dirty="0" err="1" smtClean="0"/>
              <a:t>selected</a:t>
            </a:r>
            <a:r>
              <a:rPr lang="de-AT" baseline="0" dirty="0" smtClean="0"/>
              <a:t>.</a:t>
            </a:r>
          </a:p>
          <a:p>
            <a:r>
              <a:rPr lang="de-AT" baseline="0" dirty="0" smtClean="0"/>
              <a:t>The </a:t>
            </a:r>
            <a:r>
              <a:rPr lang="de-AT" baseline="0" dirty="0" err="1" smtClean="0"/>
              <a:t>state</a:t>
            </a:r>
            <a:r>
              <a:rPr lang="de-AT" baseline="0" dirty="0" smtClean="0"/>
              <a:t> </a:t>
            </a:r>
            <a:r>
              <a:rPr lang="de-AT" baseline="0" dirty="0" err="1" smtClean="0"/>
              <a:t>pattern</a:t>
            </a:r>
            <a:r>
              <a:rPr lang="de-AT" baseline="0" dirty="0" smtClean="0"/>
              <a:t> </a:t>
            </a:r>
            <a:r>
              <a:rPr lang="de-AT" baseline="0" dirty="0" err="1" smtClean="0"/>
              <a:t>helps</a:t>
            </a:r>
            <a:r>
              <a:rPr lang="de-AT" baseline="0" dirty="0" smtClean="0"/>
              <a:t> </a:t>
            </a:r>
            <a:r>
              <a:rPr lang="de-AT" baseline="0" dirty="0" err="1" smtClean="0"/>
              <a:t>us</a:t>
            </a:r>
            <a:r>
              <a:rPr lang="de-AT" baseline="0" dirty="0" smtClean="0"/>
              <a:t> </a:t>
            </a:r>
            <a:r>
              <a:rPr lang="de-AT" baseline="0" dirty="0" err="1" smtClean="0"/>
              <a:t>to</a:t>
            </a:r>
            <a:r>
              <a:rPr lang="de-AT" baseline="0" dirty="0" smtClean="0"/>
              <a:t> </a:t>
            </a:r>
            <a:r>
              <a:rPr lang="de-AT" baseline="0" dirty="0" err="1" smtClean="0"/>
              <a:t>guarantee</a:t>
            </a:r>
            <a:r>
              <a:rPr lang="de-AT" baseline="0" dirty="0" smtClean="0"/>
              <a:t> </a:t>
            </a:r>
            <a:r>
              <a:rPr lang="de-AT" baseline="0" dirty="0" err="1" smtClean="0"/>
              <a:t>that</a:t>
            </a:r>
            <a:r>
              <a:rPr lang="de-AT" baseline="0" dirty="0" smtClean="0"/>
              <a:t> </a:t>
            </a:r>
            <a:r>
              <a:rPr lang="de-AT" baseline="0" dirty="0" err="1" smtClean="0"/>
              <a:t>we</a:t>
            </a:r>
            <a:r>
              <a:rPr lang="de-AT" baseline="0" dirty="0" smtClean="0"/>
              <a:t> </a:t>
            </a:r>
            <a:r>
              <a:rPr lang="de-AT" baseline="0" dirty="0" err="1" smtClean="0"/>
              <a:t>are</a:t>
            </a:r>
            <a:r>
              <a:rPr lang="de-AT" baseline="0" dirty="0" smtClean="0"/>
              <a:t> not </a:t>
            </a:r>
            <a:r>
              <a:rPr lang="de-AT" baseline="0" dirty="0" err="1" smtClean="0"/>
              <a:t>able</a:t>
            </a:r>
            <a:r>
              <a:rPr lang="de-AT" baseline="0" dirty="0" smtClean="0"/>
              <a:t> </a:t>
            </a:r>
            <a:r>
              <a:rPr lang="de-AT" baseline="0" dirty="0" err="1" smtClean="0"/>
              <a:t>to</a:t>
            </a:r>
            <a:r>
              <a:rPr lang="de-AT" baseline="0" dirty="0" smtClean="0"/>
              <a:t> </a:t>
            </a:r>
            <a:r>
              <a:rPr lang="de-AT" baseline="0" dirty="0" err="1" smtClean="0"/>
              <a:t>call</a:t>
            </a:r>
            <a:r>
              <a:rPr lang="de-AT" baseline="0" dirty="0" smtClean="0"/>
              <a:t> </a:t>
            </a:r>
            <a:r>
              <a:rPr lang="de-AT" baseline="0" dirty="0" err="1" smtClean="0"/>
              <a:t>methods</a:t>
            </a:r>
            <a:r>
              <a:rPr lang="de-AT" baseline="0" dirty="0" smtClean="0"/>
              <a:t>, </a:t>
            </a:r>
            <a:r>
              <a:rPr lang="de-AT" baseline="0" dirty="0" err="1" smtClean="0"/>
              <a:t>which</a:t>
            </a:r>
            <a:r>
              <a:rPr lang="de-AT" baseline="0" dirty="0" smtClean="0"/>
              <a:t> </a:t>
            </a:r>
            <a:r>
              <a:rPr lang="de-AT" baseline="0" dirty="0" err="1" smtClean="0"/>
              <a:t>shouldn‘t</a:t>
            </a:r>
            <a:r>
              <a:rPr lang="de-AT" baseline="0" dirty="0" smtClean="0"/>
              <a:t> </a:t>
            </a:r>
            <a:r>
              <a:rPr lang="de-AT" baseline="0" dirty="0" err="1" smtClean="0"/>
              <a:t>be</a:t>
            </a:r>
            <a:r>
              <a:rPr lang="de-AT" baseline="0" dirty="0" smtClean="0"/>
              <a:t> </a:t>
            </a:r>
            <a:r>
              <a:rPr lang="de-AT" baseline="0" dirty="0" err="1" smtClean="0"/>
              <a:t>accessible</a:t>
            </a:r>
            <a:r>
              <a:rPr lang="de-AT" baseline="0" dirty="0" smtClean="0"/>
              <a:t> in different </a:t>
            </a:r>
            <a:r>
              <a:rPr lang="de-AT" baseline="0" dirty="0" err="1" smtClean="0"/>
              <a:t>cases</a:t>
            </a:r>
            <a:r>
              <a:rPr lang="de-AT" baseline="0" dirty="0" smtClean="0"/>
              <a:t> </a:t>
            </a:r>
            <a:r>
              <a:rPr lang="de-AT" baseline="0" dirty="0" err="1" smtClean="0"/>
              <a:t>and</a:t>
            </a:r>
            <a:r>
              <a:rPr lang="de-AT" baseline="0" dirty="0" smtClean="0"/>
              <a:t> also </a:t>
            </a:r>
            <a:r>
              <a:rPr lang="de-AT" baseline="0" dirty="0" err="1" smtClean="0"/>
              <a:t>manages</a:t>
            </a:r>
            <a:r>
              <a:rPr lang="de-AT" baseline="0" dirty="0" smtClean="0"/>
              <a:t> </a:t>
            </a:r>
            <a:r>
              <a:rPr lang="de-AT" baseline="0" dirty="0" err="1" smtClean="0"/>
              <a:t>the</a:t>
            </a:r>
            <a:r>
              <a:rPr lang="de-AT" baseline="0" dirty="0" smtClean="0"/>
              <a:t> </a:t>
            </a:r>
            <a:r>
              <a:rPr lang="de-AT" baseline="0" dirty="0" err="1" smtClean="0"/>
              <a:t>process</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use</a:t>
            </a:r>
            <a:r>
              <a:rPr lang="de-AT" baseline="0" dirty="0" smtClean="0"/>
              <a:t> </a:t>
            </a:r>
            <a:r>
              <a:rPr lang="de-AT" baseline="0" dirty="0" err="1" smtClean="0"/>
              <a:t>case</a:t>
            </a:r>
            <a:r>
              <a:rPr lang="de-AT" baseline="0" dirty="0" smtClean="0"/>
              <a:t>.</a:t>
            </a:r>
            <a:endParaRPr lang="de-AT" dirty="0" smtClean="0"/>
          </a:p>
        </p:txBody>
      </p:sp>
      <p:sp>
        <p:nvSpPr>
          <p:cNvPr id="4" name="Foliennummernplatzhalter 3"/>
          <p:cNvSpPr>
            <a:spLocks noGrp="1"/>
          </p:cNvSpPr>
          <p:nvPr>
            <p:ph type="sldNum" sz="quarter" idx="10"/>
          </p:nvPr>
        </p:nvSpPr>
        <p:spPr/>
        <p:txBody>
          <a:bodyPr/>
          <a:lstStyle/>
          <a:p>
            <a:fld id="{0FCCB273-3FCC-4BAE-AC2F-A278774C5B5F}" type="slidenum">
              <a:rPr lang="de-AT" smtClean="0"/>
              <a:t>26</a:t>
            </a:fld>
            <a:endParaRPr lang="de-AT"/>
          </a:p>
        </p:txBody>
      </p:sp>
    </p:spTree>
    <p:extLst>
      <p:ext uri="{BB962C8B-B14F-4D97-AF65-F5344CB8AC3E}">
        <p14:creationId xmlns:p14="http://schemas.microsoft.com/office/powerpoint/2010/main" val="29788963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smtClean="0"/>
              <a:t>Introduction: </a:t>
            </a:r>
            <a:r>
              <a:rPr lang="en-US" baseline="0" noProof="0" dirty="0" smtClean="0">
                <a:sym typeface="Wingdings" pitchFamily="2" charset="2"/>
              </a:rPr>
              <a:t>THE Java GUI Framework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sym typeface="Wingdings"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sym typeface="Wingdings" pitchFamily="2" charset="2"/>
              </a:rPr>
              <a:t>Platform independent (</a:t>
            </a:r>
            <a:r>
              <a:rPr lang="en-US" baseline="0" noProof="0" dirty="0" err="1" smtClean="0">
                <a:sym typeface="Wingdings" pitchFamily="2" charset="2"/>
              </a:rPr>
              <a:t>comparisson</a:t>
            </a:r>
            <a:r>
              <a:rPr lang="en-US" baseline="0" noProof="0" dirty="0" smtClean="0">
                <a:sym typeface="Wingdings" pitchFamily="2" charset="2"/>
              </a:rPr>
              <a:t> AWT)</a:t>
            </a:r>
          </a:p>
          <a:p>
            <a:pPr marL="171450" indent="-171450">
              <a:buFontTx/>
              <a:buChar char="-"/>
            </a:pPr>
            <a:r>
              <a:rPr lang="en-US" noProof="0" dirty="0" err="1" smtClean="0"/>
              <a:t>Os</a:t>
            </a:r>
            <a:r>
              <a:rPr lang="en-US" noProof="0" dirty="0" smtClean="0"/>
              <a:t> native implementation with</a:t>
            </a:r>
            <a:r>
              <a:rPr lang="en-US" baseline="0" noProof="0" dirty="0" smtClean="0"/>
              <a:t> </a:t>
            </a:r>
            <a:r>
              <a:rPr lang="en-US" baseline="0" noProof="0" dirty="0" err="1" smtClean="0"/>
              <a:t>awt</a:t>
            </a:r>
            <a:r>
              <a:rPr lang="en-US" baseline="0" noProof="0" dirty="0" smtClean="0"/>
              <a:t> </a:t>
            </a:r>
            <a:r>
              <a:rPr lang="en-US" baseline="0" noProof="0" dirty="0" smtClean="0">
                <a:sym typeface="Wingdings" pitchFamily="2" charset="2"/>
              </a:rPr>
              <a:t> in swing own rendering</a:t>
            </a:r>
          </a:p>
          <a:p>
            <a:pPr marL="171450" indent="-171450">
              <a:buFontTx/>
              <a:buChar char="-"/>
            </a:pPr>
            <a:endParaRPr lang="en-US" baseline="0" noProof="0" dirty="0" smtClean="0">
              <a:sym typeface="Wingdings" pitchFamily="2" charset="2"/>
            </a:endParaRPr>
          </a:p>
          <a:p>
            <a:r>
              <a:rPr lang="en-US" baseline="0" noProof="0" dirty="0" smtClean="0">
                <a:sym typeface="Wingdings" pitchFamily="2" charset="2"/>
              </a:rPr>
              <a:t>Extensible: creating own components (for example the split and </a:t>
            </a:r>
            <a:r>
              <a:rPr lang="en-US" baseline="0" noProof="0" dirty="0" err="1" smtClean="0">
                <a:sym typeface="Wingdings" pitchFamily="2" charset="2"/>
              </a:rPr>
              <a:t>storno</a:t>
            </a:r>
            <a:r>
              <a:rPr lang="en-US" baseline="0" noProof="0" dirty="0" smtClean="0">
                <a:sym typeface="Wingdings" pitchFamily="2" charset="2"/>
              </a:rPr>
              <a:t> screen, if we use it on other </a:t>
            </a:r>
            <a:r>
              <a:rPr lang="en-US" baseline="0" noProof="0" dirty="0" err="1" smtClean="0">
                <a:sym typeface="Wingdings" pitchFamily="2" charset="2"/>
              </a:rPr>
              <a:t>posisitions</a:t>
            </a:r>
            <a:r>
              <a:rPr lang="en-US" baseline="0" noProof="0" dirty="0" smtClean="0">
                <a:sym typeface="Wingdings" pitchFamily="2" charset="2"/>
              </a:rPr>
              <a:t>  reusability)</a:t>
            </a:r>
          </a:p>
          <a:p>
            <a:r>
              <a:rPr lang="en-US" baseline="0" noProof="0" dirty="0" smtClean="0">
                <a:sym typeface="Wingdings" pitchFamily="2" charset="2"/>
              </a:rPr>
              <a:t>	- able to use the whole power of </a:t>
            </a:r>
            <a:r>
              <a:rPr lang="en-US" baseline="0" noProof="0" dirty="0" err="1" smtClean="0">
                <a:sym typeface="Wingdings" pitchFamily="2" charset="2"/>
              </a:rPr>
              <a:t>Jcomponents</a:t>
            </a:r>
            <a:r>
              <a:rPr lang="en-US" baseline="0" noProof="0" dirty="0" smtClean="0">
                <a:sym typeface="Wingdings" pitchFamily="2" charset="2"/>
              </a:rPr>
              <a:t> (Swing) like fire events, bound properties, java beans, many methods (which can be overwritten)</a:t>
            </a:r>
          </a:p>
          <a:p>
            <a:endParaRPr lang="en-US" baseline="0" noProof="0" dirty="0" smtClean="0">
              <a:sym typeface="Wingdings" pitchFamily="2" charset="2"/>
            </a:endParaRPr>
          </a:p>
          <a:p>
            <a:r>
              <a:rPr lang="en-US" baseline="0" noProof="0" dirty="0" smtClean="0">
                <a:sym typeface="Wingdings" pitchFamily="2" charset="2"/>
              </a:rPr>
              <a:t>Customizable: </a:t>
            </a:r>
            <a:r>
              <a:rPr lang="en-GB" dirty="0" smtClean="0"/>
              <a:t>standard set of elements, such as a border, inset, decorations, and other properties are available</a:t>
            </a:r>
            <a:r>
              <a:rPr lang="en-GB" baseline="0" dirty="0" smtClean="0"/>
              <a:t> to customize tables, panels or buttons</a:t>
            </a:r>
            <a:endParaRPr lang="en-US" noProof="0" dirty="0" smtClean="0"/>
          </a:p>
          <a:p>
            <a:pPr marL="171450" indent="-171450">
              <a:buFontTx/>
              <a:buChar char="-"/>
            </a:pPr>
            <a:endParaRPr lang="en-US" noProof="0" dirty="0" smtClean="0"/>
          </a:p>
          <a:p>
            <a:r>
              <a:rPr lang="en-US" noProof="0" dirty="0" smtClean="0"/>
              <a:t>Project: </a:t>
            </a:r>
          </a:p>
          <a:p>
            <a:r>
              <a:rPr lang="en-US" noProof="0" dirty="0" smtClean="0"/>
              <a:t>Requirement</a:t>
            </a:r>
            <a:r>
              <a:rPr lang="en-US" baseline="0" noProof="0" dirty="0" smtClean="0"/>
              <a:t> </a:t>
            </a:r>
            <a:r>
              <a:rPr lang="en-US" baseline="0" noProof="0" dirty="0" smtClean="0">
                <a:sym typeface="Wingdings" pitchFamily="2" charset="2"/>
              </a:rPr>
              <a:t> easy to integrate other </a:t>
            </a:r>
            <a:r>
              <a:rPr lang="en-US" baseline="0" noProof="0" dirty="0" err="1" smtClean="0">
                <a:sym typeface="Wingdings" pitchFamily="2" charset="2"/>
              </a:rPr>
              <a:t>guis</a:t>
            </a:r>
            <a:r>
              <a:rPr lang="en-US" baseline="0" noProof="0" smtClean="0">
                <a:sym typeface="Wingdings" pitchFamily="2" charset="2"/>
              </a:rPr>
              <a:t>, IF THEY USE THE SAME!</a:t>
            </a:r>
          </a:p>
          <a:p>
            <a:endParaRPr lang="en-US" noProof="0"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27</a:t>
            </a:fld>
            <a:endParaRPr lang="en-GB"/>
          </a:p>
        </p:txBody>
      </p:sp>
    </p:spTree>
    <p:extLst>
      <p:ext uri="{BB962C8B-B14F-4D97-AF65-F5344CB8AC3E}">
        <p14:creationId xmlns:p14="http://schemas.microsoft.com/office/powerpoint/2010/main" val="11794037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Bezug</a:t>
            </a:r>
            <a:r>
              <a:rPr lang="de-AT" baseline="0" dirty="0" smtClean="0"/>
              <a:t> auf Adapter-Pattern (Einleitung)</a:t>
            </a:r>
          </a:p>
          <a:p>
            <a:r>
              <a:rPr lang="de-AT" baseline="0" dirty="0" smtClean="0"/>
              <a:t>Schwierigkeiten – wie haben wir es gelöst!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28</a:t>
            </a:fld>
            <a:endParaRPr lang="en-GB"/>
          </a:p>
        </p:txBody>
      </p:sp>
    </p:spTree>
    <p:extLst>
      <p:ext uri="{BB962C8B-B14F-4D97-AF65-F5344CB8AC3E}">
        <p14:creationId xmlns:p14="http://schemas.microsoft.com/office/powerpoint/2010/main" val="38629916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integration of the other program parts by implementation of interfaces was not possible, because</a:t>
            </a:r>
            <a:r>
              <a:rPr lang="en-US" baseline="0" dirty="0" smtClean="0"/>
              <a:t> </a:t>
            </a:r>
            <a:r>
              <a:rPr lang="en-US" dirty="0" smtClean="0"/>
              <a:t>no interfaces were available. To avoid the problem, our adapter classes inherit direct from the domain objects from the other team. Also every adapter implements a generic adapter interface, to set and read its type. This enables dynamic programming, there every of our adapters support this interface and so they can be read and created by other classes.</a:t>
            </a:r>
          </a:p>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29</a:t>
            </a:fld>
            <a:endParaRPr lang="en-GB"/>
          </a:p>
        </p:txBody>
      </p:sp>
    </p:spTree>
    <p:extLst>
      <p:ext uri="{BB962C8B-B14F-4D97-AF65-F5344CB8AC3E}">
        <p14:creationId xmlns:p14="http://schemas.microsoft.com/office/powerpoint/2010/main" val="37979408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The SWT-GUI from Team F was not easy to integrate into our Swing-GUI, because they are 2 different toolkits. Fortunately the user interfaces from Team F was not extensive, so we replaced the SWT Message Box with a Swing counterpart.</a:t>
            </a:r>
          </a:p>
          <a:p>
            <a:r>
              <a:rPr lang="en-US" dirty="0" smtClean="0"/>
              <a:t>The payment on account booking was implemented by the </a:t>
            </a:r>
            <a:r>
              <a:rPr lang="en-GB" dirty="0" smtClean="0"/>
              <a:t>Accommodation </a:t>
            </a:r>
            <a:r>
              <a:rPr lang="en-US" dirty="0" smtClean="0"/>
              <a:t>-Panel from Team F, due to a conflict with the SWT-Panel integration into a Swing application. </a:t>
            </a:r>
          </a:p>
          <a:p>
            <a:r>
              <a:rPr lang="en-US" dirty="0" smtClean="0"/>
              <a:t>Java don’t allow multiple inheritance. This prevents us to inherit from other adapters. So we override the methods from the superclass of the adapted class.</a:t>
            </a:r>
          </a:p>
          <a:p>
            <a:endParaRPr lang="de-AT" dirty="0" smtClean="0"/>
          </a:p>
          <a:p>
            <a:r>
              <a:rPr lang="de-AT" dirty="0" err="1" smtClean="0"/>
              <a:t>Prepayment</a:t>
            </a:r>
            <a:r>
              <a:rPr lang="de-AT" dirty="0" smtClean="0"/>
              <a:t> (</a:t>
            </a:r>
            <a:r>
              <a:rPr lang="de-AT" dirty="0" err="1" smtClean="0"/>
              <a:t>own</a:t>
            </a:r>
            <a:r>
              <a:rPr lang="de-AT" dirty="0" smtClean="0"/>
              <a:t> </a:t>
            </a:r>
            <a:r>
              <a:rPr lang="de-AT" dirty="0" err="1" smtClean="0"/>
              <a:t>console</a:t>
            </a:r>
            <a:r>
              <a:rPr lang="de-AT" dirty="0" smtClean="0"/>
              <a:t>)</a:t>
            </a:r>
            <a:r>
              <a:rPr lang="de-AT" baseline="0" dirty="0" smtClean="0"/>
              <a:t> </a:t>
            </a:r>
            <a:r>
              <a:rPr lang="de-AT" baseline="0" dirty="0" err="1" smtClean="0"/>
              <a:t>because</a:t>
            </a:r>
            <a:r>
              <a:rPr lang="de-AT" baseline="0" dirty="0" smtClean="0"/>
              <a:t> </a:t>
            </a:r>
            <a:r>
              <a:rPr lang="de-AT" baseline="0" dirty="0" err="1" smtClean="0"/>
              <a:t>of</a:t>
            </a:r>
            <a:r>
              <a:rPr lang="de-AT" baseline="0" dirty="0" smtClean="0"/>
              <a:t> </a:t>
            </a:r>
            <a:r>
              <a:rPr lang="de-AT" baseline="0" dirty="0" err="1" smtClean="0"/>
              <a:t>incompatibility</a:t>
            </a:r>
            <a:r>
              <a:rPr lang="de-AT" baseline="0" dirty="0" smtClean="0"/>
              <a:t> (ok </a:t>
            </a:r>
            <a:r>
              <a:rPr lang="de-AT" baseline="0" dirty="0" err="1" smtClean="0"/>
              <a:t>from</a:t>
            </a:r>
            <a:r>
              <a:rPr lang="de-AT" baseline="0" dirty="0" smtClean="0"/>
              <a:t> vollbrecht)</a:t>
            </a:r>
          </a:p>
          <a:p>
            <a:endParaRPr lang="de-AT" baseline="0" dirty="0" smtClean="0"/>
          </a:p>
          <a:p>
            <a:r>
              <a:rPr lang="de-AT" baseline="0" dirty="0" smtClean="0"/>
              <a:t>Day end </a:t>
            </a:r>
            <a:r>
              <a:rPr lang="de-AT" baseline="0" dirty="0" err="1" smtClean="0"/>
              <a:t>closing</a:t>
            </a:r>
            <a:r>
              <a:rPr lang="de-AT" baseline="0" dirty="0" smtClean="0"/>
              <a:t> </a:t>
            </a:r>
            <a:r>
              <a:rPr lang="de-AT" baseline="0" dirty="0" err="1" smtClean="0"/>
              <a:t>only</a:t>
            </a:r>
            <a:r>
              <a:rPr lang="de-AT" baseline="0" dirty="0" smtClean="0"/>
              <a:t> </a:t>
            </a:r>
            <a:r>
              <a:rPr lang="de-AT" baseline="0" dirty="0" err="1" smtClean="0"/>
              <a:t>one</a:t>
            </a:r>
            <a:r>
              <a:rPr lang="de-AT" baseline="0" dirty="0" smtClean="0"/>
              <a:t> </a:t>
            </a:r>
            <a:r>
              <a:rPr lang="de-AT" baseline="0" dirty="0" err="1" smtClean="0"/>
              <a:t>message</a:t>
            </a:r>
            <a:r>
              <a:rPr lang="de-AT" baseline="0" dirty="0" smtClean="0"/>
              <a:t>-box</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30</a:t>
            </a:fld>
            <a:endParaRPr lang="en-GB"/>
          </a:p>
        </p:txBody>
      </p:sp>
    </p:spTree>
    <p:extLst>
      <p:ext uri="{BB962C8B-B14F-4D97-AF65-F5344CB8AC3E}">
        <p14:creationId xmlns:p14="http://schemas.microsoft.com/office/powerpoint/2010/main" val="16887209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en-US" dirty="0" smtClean="0"/>
              <a:t>JSF makes it easy to designate Java code that is invoked when forms are submitted. The code can respond to particular buttons, changes in particular values, certain user selections, and so on.</a:t>
            </a:r>
          </a:p>
          <a:p>
            <a:pPr marL="0" indent="0">
              <a:buNone/>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JSP, you can use property="*" with </a:t>
            </a:r>
            <a:r>
              <a:rPr lang="en-US" dirty="0" err="1" smtClean="0"/>
              <a:t>jsp:setProperty</a:t>
            </a:r>
            <a:r>
              <a:rPr lang="en-US" dirty="0" smtClean="0"/>
              <a:t> to automatically populate a bean based on request parameters. JSF extends this capability and adds in several utilities, all of which serve to greatly simplify request </a:t>
            </a:r>
            <a:r>
              <a:rPr lang="de-AT" dirty="0" err="1" smtClean="0"/>
              <a:t>param</a:t>
            </a:r>
            <a:r>
              <a:rPr lang="de-AT" dirty="0" smtClean="0"/>
              <a:t> </a:t>
            </a:r>
            <a:r>
              <a:rPr lang="de-AT" dirty="0" err="1" smtClean="0"/>
              <a:t>processing</a:t>
            </a:r>
            <a:r>
              <a:rPr lang="de-AT" dirty="0" smtClean="0"/>
              <a:t>.</a:t>
            </a:r>
          </a:p>
          <a:p>
            <a:pPr marL="0" indent="0">
              <a:buNone/>
            </a:pPr>
            <a:endParaRPr lang="en-US" dirty="0" smtClean="0"/>
          </a:p>
        </p:txBody>
      </p:sp>
      <p:sp>
        <p:nvSpPr>
          <p:cNvPr id="4" name="Foliennummernplatzhalter 3"/>
          <p:cNvSpPr>
            <a:spLocks noGrp="1"/>
          </p:cNvSpPr>
          <p:nvPr>
            <p:ph type="sldNum" sz="quarter" idx="10"/>
          </p:nvPr>
        </p:nvSpPr>
        <p:spPr/>
        <p:txBody>
          <a:bodyPr/>
          <a:lstStyle/>
          <a:p>
            <a:fld id="{8FA8A2D1-8AFF-4635-BD05-DAD4A81F376D}" type="slidenum">
              <a:rPr lang="de-AT" smtClean="0"/>
              <a:t>31</a:t>
            </a:fld>
            <a:endParaRPr lang="de-AT"/>
          </a:p>
        </p:txBody>
      </p:sp>
    </p:spTree>
    <p:extLst>
      <p:ext uri="{BB962C8B-B14F-4D97-AF65-F5344CB8AC3E}">
        <p14:creationId xmlns:p14="http://schemas.microsoft.com/office/powerpoint/2010/main" val="35703267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 use </a:t>
            </a:r>
            <a:r>
              <a:rPr lang="en-US" dirty="0" err="1" smtClean="0"/>
              <a:t>jQuery</a:t>
            </a:r>
            <a:r>
              <a:rPr lang="en-US" dirty="0" smtClean="0"/>
              <a:t>, Dojo, or Ext-JS with servlets and JSP. However, JSF lets you use Ajax without explicit JavaScript programming and with very simple tags. Also, the Ajax calls know about the server-side business logic.</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has built-in capabilities for checking that form values are in the required format and for converting from strings to various other data types. </a:t>
            </a:r>
            <a:br>
              <a:rPr lang="en-US" dirty="0" smtClean="0"/>
            </a:br>
            <a:r>
              <a:rPr lang="en-US" dirty="0" smtClean="0"/>
              <a:t>If values are missing or in an improper format, the form can be automatically redisplayed with error messages and with the previously </a:t>
            </a:r>
            <a:r>
              <a:rPr lang="de-AT" dirty="0" err="1" smtClean="0"/>
              <a:t>entered</a:t>
            </a:r>
            <a:r>
              <a:rPr lang="de-AT" dirty="0" smtClean="0"/>
              <a:t> </a:t>
            </a:r>
            <a:r>
              <a:rPr lang="de-AT" dirty="0" err="1" smtClean="0"/>
              <a:t>values</a:t>
            </a:r>
            <a:r>
              <a:rPr lang="de-AT" dirty="0" smtClean="0"/>
              <a:t> </a:t>
            </a:r>
            <a:r>
              <a:rPr lang="de-AT" dirty="0" err="1" smtClean="0"/>
              <a:t>maintained</a:t>
            </a:r>
            <a:r>
              <a:rPr lang="de-AT" smtClean="0"/>
              <a:t>.</a:t>
            </a:r>
          </a:p>
          <a:p>
            <a:endParaRPr lang="de-AT"/>
          </a:p>
        </p:txBody>
      </p:sp>
      <p:sp>
        <p:nvSpPr>
          <p:cNvPr id="4" name="Foliennummernplatzhalter 3"/>
          <p:cNvSpPr>
            <a:spLocks noGrp="1"/>
          </p:cNvSpPr>
          <p:nvPr>
            <p:ph type="sldNum" sz="quarter" idx="10"/>
          </p:nvPr>
        </p:nvSpPr>
        <p:spPr/>
        <p:txBody>
          <a:bodyPr/>
          <a:lstStyle/>
          <a:p>
            <a:fld id="{F02A8FBC-AF9A-4929-B417-912911A977D6}" type="slidenum">
              <a:rPr lang="en-GB" smtClean="0"/>
              <a:t>32</a:t>
            </a:fld>
            <a:endParaRPr lang="en-GB"/>
          </a:p>
        </p:txBody>
      </p:sp>
    </p:spTree>
    <p:extLst>
      <p:ext uri="{BB962C8B-B14F-4D97-AF65-F5344CB8AC3E}">
        <p14:creationId xmlns:p14="http://schemas.microsoft.com/office/powerpoint/2010/main" val="891041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Aufzählen,</a:t>
            </a:r>
            <a:r>
              <a:rPr lang="de-AT" baseline="0" dirty="0" smtClean="0"/>
              <a:t> Hauptaufgaben</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a:t>
            </a:fld>
            <a:endParaRPr lang="en-GB"/>
          </a:p>
        </p:txBody>
      </p:sp>
    </p:spTree>
    <p:extLst>
      <p:ext uri="{BB962C8B-B14F-4D97-AF65-F5344CB8AC3E}">
        <p14:creationId xmlns:p14="http://schemas.microsoft.com/office/powerpoint/2010/main" val="22015000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provides a set of APIs and associated custom tags to create HTML forms that have complex interfaces</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Although JSP has </a:t>
            </a:r>
            <a:r>
              <a:rPr lang="en-US" dirty="0" err="1" smtClean="0"/>
              <a:t>jsp:include</a:t>
            </a:r>
            <a:r>
              <a:rPr lang="en-US" dirty="0" smtClean="0"/>
              <a:t> for reuse of content, JSF has a full-fledged page </a:t>
            </a:r>
            <a:r>
              <a:rPr lang="en-US" dirty="0" err="1" smtClean="0"/>
              <a:t>templating</a:t>
            </a:r>
            <a:r>
              <a:rPr lang="en-US" dirty="0" smtClean="0"/>
              <a:t> system that lets you build pages that share layout or </a:t>
            </a:r>
            <a:r>
              <a:rPr lang="de-AT" dirty="0" err="1" smtClean="0"/>
              <a:t>content</a:t>
            </a:r>
            <a:endParaRPr lang="de-AT" dirty="0" smtClean="0"/>
          </a:p>
          <a:p>
            <a:endParaRPr lang="de-AT" dirty="0" smtClean="0"/>
          </a:p>
          <a:p>
            <a:r>
              <a:rPr lang="en-US" dirty="0" smtClean="0"/>
              <a:t>JSF encourages consistent use of MVC throughout your application</a:t>
            </a:r>
            <a:endParaRPr lang="de-AT" dirty="0"/>
          </a:p>
        </p:txBody>
      </p:sp>
      <p:sp>
        <p:nvSpPr>
          <p:cNvPr id="4" name="Foliennummernplatzhalter 3"/>
          <p:cNvSpPr>
            <a:spLocks noGrp="1"/>
          </p:cNvSpPr>
          <p:nvPr>
            <p:ph type="sldNum" sz="quarter" idx="10"/>
          </p:nvPr>
        </p:nvSpPr>
        <p:spPr/>
        <p:txBody>
          <a:bodyPr/>
          <a:lstStyle/>
          <a:p>
            <a:fld id="{F02A8FBC-AF9A-4929-B417-912911A977D6}" type="slidenum">
              <a:rPr lang="en-GB" smtClean="0"/>
              <a:t>33</a:t>
            </a:fld>
            <a:endParaRPr lang="en-GB"/>
          </a:p>
        </p:txBody>
      </p:sp>
    </p:spTree>
    <p:extLst>
      <p:ext uri="{BB962C8B-B14F-4D97-AF65-F5344CB8AC3E}">
        <p14:creationId xmlns:p14="http://schemas.microsoft.com/office/powerpoint/2010/main" val="39145885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58D83871-26A0-42B3-B534-77DF39400762}" type="slidenum">
              <a:rPr lang="de-AT"/>
              <a:pPr/>
              <a:t>34</a:t>
            </a:fld>
            <a:endParaRPr lang="de-AT"/>
          </a:p>
        </p:txBody>
      </p:sp>
      <p:sp>
        <p:nvSpPr>
          <p:cNvPr id="69633" name="Rectangle 1"/>
          <p:cNvSpPr txBox="1">
            <a:spLocks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Text Box 2"/>
          <p:cNvSpPr txBox="1">
            <a:spLocks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a:latin typeface="Arial" charset="0"/>
                <a:ea typeface="SimSun" charset="-122"/>
              </a:rPr>
              <a:t>Project Trend</a:t>
            </a:r>
          </a:p>
          <a:p>
            <a:pPr eaLnBrk="1">
              <a:spcBef>
                <a:spcPct val="0"/>
              </a:spcBef>
            </a:pPr>
            <a:endParaRPr lang="de-AT" sz="2000">
              <a:latin typeface="Arial" charset="0"/>
              <a:ea typeface="SimSun" charset="-122"/>
            </a:endParaRPr>
          </a:p>
          <a:p>
            <a:pPr eaLnBrk="1">
              <a:spcBef>
                <a:spcPct val="0"/>
              </a:spcBef>
            </a:pPr>
            <a:r>
              <a:rPr lang="de-AT" sz="2000">
                <a:latin typeface="Arial" charset="0"/>
                <a:ea typeface="SimSun" charset="-122"/>
              </a:rPr>
              <a:t>Zeitplan, …</a:t>
            </a:r>
          </a:p>
          <a:p>
            <a:pPr eaLnBrk="1">
              <a:spcBef>
                <a:spcPct val="0"/>
              </a:spcBef>
            </a:pPr>
            <a:endParaRPr lang="de-AT" sz="2000">
              <a:latin typeface="Arial" charset="0"/>
              <a:ea typeface="SimSun" charset="-122"/>
            </a:endParaRPr>
          </a:p>
          <a:p>
            <a:pPr eaLnBrk="1" hangingPunct="1">
              <a:spcBef>
                <a:spcPct val="0"/>
              </a:spcBef>
            </a:pPr>
            <a:r>
              <a:rPr lang="de-AT" sz="2000">
                <a:latin typeface="Arial" charset="0"/>
                <a:ea typeface="SimSun" charset="-122"/>
              </a:rPr>
              <a:t>Developement, trend, improvements?</a:t>
            </a:r>
          </a:p>
          <a:p>
            <a:pPr eaLnBrk="1" hangingPunct="1">
              <a:spcBef>
                <a:spcPct val="0"/>
              </a:spcBef>
            </a:pPr>
            <a:endParaRPr lang="de-AT" sz="2000">
              <a:latin typeface="Arial" charset="0"/>
              <a:ea typeface="SimSun" charset="-122"/>
            </a:endParaRPr>
          </a:p>
        </p:txBody>
      </p:sp>
      <p:sp>
        <p:nvSpPr>
          <p:cNvPr id="69635"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8729C5A9-A917-4CA7-9EEE-F151882066B8}" type="slidenum">
              <a:rPr lang="de-AT">
                <a:solidFill>
                  <a:srgbClr val="000000"/>
                </a:solidFill>
                <a:latin typeface="+mn-lt" charset="0"/>
              </a:rPr>
              <a:pPr hangingPunct="1">
                <a:lnSpc>
                  <a:spcPct val="100000"/>
                </a:lnSpc>
              </a:pPr>
              <a:t>34</a:t>
            </a:fld>
            <a:endParaRPr lang="de-AT">
              <a:solidFill>
                <a:srgbClr val="000000"/>
              </a:solidFill>
              <a:latin typeface="+mn-lt"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E8C045F9-92B0-40A5-95C6-E7DC16B5FE55}" type="slidenum">
              <a:rPr lang="de-AT"/>
              <a:pPr/>
              <a:t>35</a:t>
            </a:fld>
            <a:endParaRPr lang="de-AT"/>
          </a:p>
        </p:txBody>
      </p:sp>
      <p:sp>
        <p:nvSpPr>
          <p:cNvPr id="70657" name="Rectangle 1"/>
          <p:cNvSpPr txBox="1">
            <a:spLocks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8" name="Text Box 2"/>
          <p:cNvSpPr txBox="1">
            <a:spLocks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a:latin typeface="Arial" charset="0"/>
                <a:ea typeface="SimSun" charset="-122"/>
              </a:rPr>
              <a:t>What would be done? Was würde Sinn machen – weitere Schritte im Projekt (Integration vor Ort, Testlauf,…)</a:t>
            </a:r>
          </a:p>
          <a:p>
            <a:pPr eaLnBrk="1">
              <a:spcBef>
                <a:spcPct val="0"/>
              </a:spcBef>
            </a:pPr>
            <a:r>
              <a:rPr lang="de-AT" sz="2000">
                <a:latin typeface="Arial" charset="0"/>
                <a:ea typeface="SimSun" charset="-122"/>
              </a:rPr>
              <a:t>	SW weiterentwicklung: neue Module hinzufügen (Basis steht)</a:t>
            </a:r>
          </a:p>
        </p:txBody>
      </p:sp>
      <p:sp>
        <p:nvSpPr>
          <p:cNvPr id="70659"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85974C60-2E98-4E63-B41D-85D2522E22A5}" type="slidenum">
              <a:rPr lang="de-AT">
                <a:solidFill>
                  <a:srgbClr val="000000"/>
                </a:solidFill>
                <a:latin typeface="+mn-lt" charset="0"/>
              </a:rPr>
              <a:pPr hangingPunct="1">
                <a:lnSpc>
                  <a:spcPct val="100000"/>
                </a:lnSpc>
              </a:pPr>
              <a:t>35</a:t>
            </a:fld>
            <a:endParaRPr lang="de-AT">
              <a:solidFill>
                <a:srgbClr val="000000"/>
              </a:solidFill>
              <a:latin typeface="+mn-lt"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B0A6473-06D2-4F89-8F85-1D4974927630}" type="slidenum">
              <a:rPr lang="de-AT"/>
              <a:pPr/>
              <a:t>36</a:t>
            </a:fld>
            <a:endParaRPr lang="de-AT"/>
          </a:p>
        </p:txBody>
      </p:sp>
      <p:sp>
        <p:nvSpPr>
          <p:cNvPr id="71681" name="Rectangle 1"/>
          <p:cNvSpPr txBox="1">
            <a:spLocks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2" name="Rectangle 2"/>
          <p:cNvSpPr txBox="1">
            <a:spLocks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spcBef>
                <a:spcPct val="0"/>
              </a:spcBef>
            </a:pPr>
            <a:endParaRPr lang="de-AT" sz="2000">
              <a:latin typeface="Arial" charset="0"/>
              <a:ea typeface="SimSun" charset="-122"/>
            </a:endParaRPr>
          </a:p>
        </p:txBody>
      </p:sp>
      <p:sp>
        <p:nvSpPr>
          <p:cNvPr id="716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F2EDCE3F-CB52-48F4-B330-AB795D000868}" type="slidenum">
              <a:rPr lang="de-AT">
                <a:solidFill>
                  <a:srgbClr val="000000"/>
                </a:solidFill>
                <a:latin typeface="+mn-lt" charset="0"/>
              </a:rPr>
              <a:pPr hangingPunct="1">
                <a:lnSpc>
                  <a:spcPct val="100000"/>
                </a:lnSpc>
              </a:pPr>
              <a:t>36</a:t>
            </a:fld>
            <a:endParaRPr lang="de-AT">
              <a:solidFill>
                <a:srgbClr val="000000"/>
              </a:solidFill>
              <a:latin typeface="+mn-lt"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HABIDERE</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37</a:t>
            </a:fld>
            <a:endParaRPr lang="en-GB"/>
          </a:p>
        </p:txBody>
      </p:sp>
    </p:spTree>
    <p:extLst>
      <p:ext uri="{BB962C8B-B14F-4D97-AF65-F5344CB8AC3E}">
        <p14:creationId xmlns:p14="http://schemas.microsoft.com/office/powerpoint/2010/main" val="815904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Projektvorstellung</a:t>
            </a:r>
            <a:r>
              <a:rPr lang="de-AT" baseline="0" dirty="0" smtClean="0"/>
              <a:t>: um was geht es?</a:t>
            </a:r>
          </a:p>
          <a:p>
            <a:endParaRPr lang="de-AT" baseline="0" dirty="0" smtClean="0"/>
          </a:p>
          <a:p>
            <a:r>
              <a:rPr lang="de-AT" baseline="0" dirty="0" err="1" smtClean="0"/>
              <a:t>Requirements</a:t>
            </a:r>
            <a:r>
              <a:rPr lang="de-AT" baseline="0" dirty="0" smtClean="0"/>
              <a:t>, Pflichtenheft, was wurde gemacht, was kann der Kunde aktuell machen (erweiterbar/</a:t>
            </a:r>
            <a:r>
              <a:rPr lang="de-AT" baseline="0" dirty="0" err="1" smtClean="0"/>
              <a:t>module</a:t>
            </a:r>
            <a:r>
              <a:rPr lang="de-AT" baseline="0" dirty="0" smtClean="0"/>
              <a:t>)</a:t>
            </a:r>
          </a:p>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a:t>
            </a:fld>
            <a:endParaRPr lang="en-GB"/>
          </a:p>
        </p:txBody>
      </p:sp>
    </p:spTree>
    <p:extLst>
      <p:ext uri="{BB962C8B-B14F-4D97-AF65-F5344CB8AC3E}">
        <p14:creationId xmlns:p14="http://schemas.microsoft.com/office/powerpoint/2010/main" val="2159026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Programm ausführen – vorstellen </a:t>
            </a:r>
            <a:r>
              <a:rPr lang="de-AT" dirty="0" smtClean="0">
                <a:sym typeface="Wingdings" pitchFamily="2" charset="2"/>
              </a:rPr>
              <a:t> Konzept (Hubert R.)</a:t>
            </a:r>
            <a:r>
              <a:rPr lang="de-AT" baseline="0" dirty="0" smtClean="0">
                <a:sym typeface="Wingdings" pitchFamily="2" charset="2"/>
              </a:rPr>
              <a:t> Mitglieder: ….</a:t>
            </a:r>
            <a:endParaRPr lang="de-AT" dirty="0" smtClean="0"/>
          </a:p>
          <a:p>
            <a:endParaRPr lang="de-AT" dirty="0" smtClean="0"/>
          </a:p>
          <a:p>
            <a:pPr marL="171450" indent="-171450">
              <a:buFontTx/>
              <a:buChar char="-"/>
            </a:pPr>
            <a:r>
              <a:rPr lang="de-AT" dirty="0" smtClean="0"/>
              <a:t>Short</a:t>
            </a:r>
            <a:r>
              <a:rPr lang="de-AT" baseline="0" dirty="0" smtClean="0"/>
              <a:t> </a:t>
            </a:r>
            <a:r>
              <a:rPr lang="de-AT" baseline="0" dirty="0" err="1" smtClean="0"/>
              <a:t>cuts</a:t>
            </a:r>
            <a:endParaRPr lang="de-AT" baseline="0" dirty="0" smtClean="0"/>
          </a:p>
          <a:p>
            <a:pPr marL="171450" indent="-171450">
              <a:buFontTx/>
              <a:buChar char="-"/>
            </a:pPr>
            <a:r>
              <a:rPr lang="de-AT" baseline="0" dirty="0" smtClean="0"/>
              <a:t>… sonstige Vorteile</a:t>
            </a:r>
          </a:p>
          <a:p>
            <a:pPr marL="171450" indent="-171450">
              <a:buFontTx/>
              <a:buChar char="-"/>
            </a:pPr>
            <a:r>
              <a:rPr lang="de-AT" baseline="0" dirty="0" smtClean="0"/>
              <a:t>Mehrwert für Kunde</a:t>
            </a:r>
          </a:p>
          <a:p>
            <a:pPr marL="171450" indent="-171450">
              <a:buFontTx/>
              <a:buChar char="-"/>
            </a:pPr>
            <a:r>
              <a:rPr lang="de-AT" baseline="0" dirty="0" smtClean="0"/>
              <a:t>Besonderes an unserem Programm</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5</a:t>
            </a:fld>
            <a:endParaRPr lang="en-GB"/>
          </a:p>
        </p:txBody>
      </p:sp>
    </p:spTree>
    <p:extLst>
      <p:ext uri="{BB962C8B-B14F-4D97-AF65-F5344CB8AC3E}">
        <p14:creationId xmlns:p14="http://schemas.microsoft.com/office/powerpoint/2010/main" val="255127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Invoice</a:t>
            </a:r>
            <a:r>
              <a:rPr lang="de-AT" dirty="0" smtClean="0"/>
              <a:t> (alle beteiligt,</a:t>
            </a:r>
            <a:r>
              <a:rPr lang="de-AT" baseline="0" dirty="0" smtClean="0"/>
              <a:t> abwechslungsreich)</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6</a:t>
            </a:fld>
            <a:endParaRPr lang="en-GB"/>
          </a:p>
        </p:txBody>
      </p:sp>
    </p:spTree>
    <p:extLst>
      <p:ext uri="{BB962C8B-B14F-4D97-AF65-F5344CB8AC3E}">
        <p14:creationId xmlns:p14="http://schemas.microsoft.com/office/powerpoint/2010/main" val="39742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Rahmenbedingungen: Versionsverwaltung (</a:t>
            </a:r>
            <a:r>
              <a:rPr lang="de-AT" dirty="0" err="1" smtClean="0"/>
              <a:t>git</a:t>
            </a:r>
            <a:r>
              <a:rPr lang="de-AT" dirty="0" smtClean="0"/>
              <a:t>), Entwicklungsumgebung, Unified Prozess (</a:t>
            </a:r>
            <a:r>
              <a:rPr lang="de-AT" dirty="0" err="1" smtClean="0"/>
              <a:t>Timeboxen</a:t>
            </a:r>
            <a:r>
              <a:rPr lang="de-AT" dirty="0" smtClean="0"/>
              <a:t>, …)</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7</a:t>
            </a:fld>
            <a:endParaRPr lang="en-GB"/>
          </a:p>
        </p:txBody>
      </p:sp>
    </p:spTree>
    <p:extLst>
      <p:ext uri="{BB962C8B-B14F-4D97-AF65-F5344CB8AC3E}">
        <p14:creationId xmlns:p14="http://schemas.microsoft.com/office/powerpoint/2010/main" val="726854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7F2B98E-E914-43A1-B215-A2234D66C2F0}" type="slidenum">
              <a:rPr lang="de-DE"/>
              <a:pPr/>
              <a:t>8</a:t>
            </a:fld>
            <a:endParaRPr lang="de-DE"/>
          </a:p>
        </p:txBody>
      </p:sp>
      <p:sp>
        <p:nvSpPr>
          <p:cNvPr id="62465"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Auf </a:t>
            </a:r>
            <a:r>
              <a:rPr lang="en-US" dirty="0" err="1" smtClean="0"/>
              <a:t>elle</a:t>
            </a:r>
            <a:r>
              <a:rPr lang="en-US" dirty="0" smtClean="0"/>
              <a:t> </a:t>
            </a:r>
            <a:r>
              <a:rPr lang="en-US" dirty="0" err="1" smtClean="0"/>
              <a:t>Ebenen</a:t>
            </a:r>
            <a:r>
              <a:rPr lang="en-US" dirty="0" smtClean="0"/>
              <a:t> </a:t>
            </a:r>
            <a:r>
              <a:rPr lang="en-US" dirty="0" err="1" smtClean="0"/>
              <a:t>eingehen</a:t>
            </a:r>
            <a:r>
              <a:rPr lang="en-US" dirty="0" smtClean="0"/>
              <a:t> (</a:t>
            </a:r>
            <a:r>
              <a:rPr lang="en-US" dirty="0" err="1" smtClean="0"/>
              <a:t>eigene</a:t>
            </a:r>
            <a:r>
              <a:rPr lang="en-US" dirty="0" smtClean="0"/>
              <a:t> </a:t>
            </a:r>
            <a:r>
              <a:rPr lang="en-US" dirty="0" err="1" smtClean="0"/>
              <a:t>Folien</a:t>
            </a:r>
            <a:r>
              <a:rPr lang="en-US" dirty="0" smtClean="0"/>
              <a:t> </a:t>
            </a:r>
            <a:r>
              <a:rPr lang="en-US" dirty="0" err="1" smtClean="0"/>
              <a:t>mit</a:t>
            </a:r>
            <a:r>
              <a:rPr lang="en-US" dirty="0" smtClean="0"/>
              <a:t> </a:t>
            </a:r>
            <a:r>
              <a:rPr lang="en-US" dirty="0" err="1" smtClean="0"/>
              <a:t>drei</a:t>
            </a:r>
            <a:r>
              <a:rPr lang="en-US" dirty="0" smtClean="0"/>
              <a:t>,</a:t>
            </a:r>
            <a:r>
              <a:rPr lang="en-US" baseline="0" dirty="0" smtClean="0"/>
              <a:t> </a:t>
            </a:r>
            <a:r>
              <a:rPr lang="en-US" baseline="0" dirty="0" err="1" smtClean="0"/>
              <a:t>vier</a:t>
            </a:r>
            <a:r>
              <a:rPr lang="en-US" baseline="0" dirty="0" smtClean="0"/>
              <a:t> </a:t>
            </a:r>
            <a:r>
              <a:rPr lang="en-US" baseline="0" dirty="0" err="1" smtClean="0"/>
              <a:t>Punkten</a:t>
            </a:r>
            <a:r>
              <a:rPr lang="en-US" baseline="0" dirty="0" smtClean="0"/>
              <a:t>, was </a:t>
            </a:r>
            <a:r>
              <a:rPr lang="en-US" baseline="0" dirty="0" err="1" smtClean="0"/>
              <a:t>passiert</a:t>
            </a:r>
            <a:r>
              <a:rPr lang="en-US" baseline="0" dirty="0" smtClean="0"/>
              <a:t>)</a:t>
            </a:r>
          </a:p>
          <a:p>
            <a:r>
              <a:rPr lang="en-US" baseline="0" dirty="0" err="1" smtClean="0"/>
              <a:t>Zuvor</a:t>
            </a:r>
            <a:r>
              <a:rPr lang="en-US" baseline="0" dirty="0" smtClean="0"/>
              <a:t> </a:t>
            </a:r>
            <a:r>
              <a:rPr lang="en-US" baseline="0" dirty="0" err="1" smtClean="0"/>
              <a:t>Überblick</a:t>
            </a:r>
            <a:r>
              <a:rPr lang="en-US" baseline="0" dirty="0" smtClean="0"/>
              <a:t> </a:t>
            </a:r>
            <a:r>
              <a:rPr lang="en-US" baseline="0" dirty="0" err="1" smtClean="0"/>
              <a:t>verschaffen</a:t>
            </a:r>
            <a:r>
              <a:rPr lang="en-US" baseline="0" dirty="0" smtClean="0"/>
              <a:t> – </a:t>
            </a:r>
            <a:r>
              <a:rPr lang="en-US" baseline="0" dirty="0" err="1" smtClean="0"/>
              <a:t>einzelne</a:t>
            </a:r>
            <a:r>
              <a:rPr lang="en-US" baseline="0" dirty="0" smtClean="0"/>
              <a:t> </a:t>
            </a:r>
            <a:r>
              <a:rPr lang="en-US" baseline="0" dirty="0" err="1" smtClean="0"/>
              <a:t>Schichten</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17F0D88-2F82-47B6-A526-7AA04820D372}" type="slidenum">
              <a:rPr lang="de-DE"/>
              <a:pPr/>
              <a:t>9</a:t>
            </a:fld>
            <a:endParaRPr lang="de-DE"/>
          </a:p>
        </p:txBody>
      </p:sp>
      <p:sp>
        <p:nvSpPr>
          <p:cNvPr id="6348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de-DE" dirty="0" smtClean="0"/>
              <a:t>N</a:t>
            </a:r>
            <a:r>
              <a:rPr lang="en-US" dirty="0" err="1" smtClean="0"/>
              <a:t>ew</a:t>
            </a:r>
            <a:r>
              <a:rPr lang="en-US" baseline="0" dirty="0" smtClean="0"/>
              <a:t> image needed. </a:t>
            </a:r>
            <a:r>
              <a:rPr lang="de-DE" baseline="0" dirty="0" smtClean="0"/>
              <a:t>C</a:t>
            </a:r>
            <a:r>
              <a:rPr lang="en-US" baseline="0" dirty="0" err="1" smtClean="0"/>
              <a:t>ontroller</a:t>
            </a:r>
            <a:r>
              <a:rPr lang="en-US" baseline="0" dirty="0" smtClean="0"/>
              <a:t> in </a:t>
            </a:r>
            <a:r>
              <a:rPr lang="en-US" baseline="0" dirty="0" err="1" smtClean="0"/>
              <a:t>gui</a:t>
            </a:r>
            <a:r>
              <a:rPr lang="en-US" baseline="0" dirty="0" smtClean="0"/>
              <a:t> needs to be seen. </a:t>
            </a:r>
            <a:r>
              <a:rPr lang="de-DE" baseline="0" dirty="0" smtClean="0"/>
              <a:t>D</a:t>
            </a:r>
            <a:r>
              <a:rPr lang="en-US" baseline="0" dirty="0" err="1" smtClean="0"/>
              <a:t>omain</a:t>
            </a:r>
            <a:r>
              <a:rPr lang="en-US" baseline="0" dirty="0" smtClean="0"/>
              <a:t> and database new</a:t>
            </a:r>
            <a:r>
              <a:rPr lang="de-DE" baseline="0" dirty="0" smtClean="0"/>
              <a:t>… </a:t>
            </a:r>
            <a:r>
              <a:rPr lang="de-DE" baseline="0" dirty="0" err="1" smtClean="0"/>
              <a:t>detailed</a:t>
            </a:r>
            <a:r>
              <a:rPr lang="de-DE" baseline="0" dirty="0" smtClean="0"/>
              <a:t> </a:t>
            </a:r>
            <a:r>
              <a:rPr lang="de-DE" baseline="0" dirty="0" err="1" smtClean="0"/>
              <a:t>pictures</a:t>
            </a:r>
            <a:r>
              <a:rPr lang="de-DE" baseline="0" dirty="0" smtClean="0"/>
              <a:t> </a:t>
            </a:r>
            <a:r>
              <a:rPr lang="de-DE" baseline="0" dirty="0" err="1" smtClean="0"/>
              <a:t>for</a:t>
            </a:r>
            <a:r>
              <a:rPr lang="de-DE" baseline="0" dirty="0" smtClean="0"/>
              <a:t> </a:t>
            </a:r>
            <a:r>
              <a:rPr lang="de-DE" baseline="0" dirty="0" err="1" smtClean="0"/>
              <a:t>each</a:t>
            </a:r>
            <a:r>
              <a:rPr lang="de-DE" baseline="0" dirty="0" smtClean="0"/>
              <a:t> </a:t>
            </a:r>
            <a:r>
              <a:rPr lang="de-DE" baseline="0" dirty="0" err="1" smtClean="0"/>
              <a:t>slide</a:t>
            </a:r>
            <a:r>
              <a:rPr lang="de-DE" baseline="0" dirty="0" smtClean="0"/>
              <a:t>.</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11.06.2012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11.06.2012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11.06.2012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456481" y="469490"/>
            <a:ext cx="8226720" cy="1143480"/>
          </a:xfrm>
        </p:spPr>
        <p:txBody>
          <a:bodyPr/>
          <a:lstStyle/>
          <a:p>
            <a:r>
              <a:rPr lang="de-DE" smtClean="0"/>
              <a:t>Titelmasterformat durch Klicken bearbeiten</a:t>
            </a:r>
            <a:endParaRPr lang="en-GB"/>
          </a:p>
        </p:txBody>
      </p:sp>
      <p:sp>
        <p:nvSpPr>
          <p:cNvPr id="3" name="Datumsplatzhalter 2"/>
          <p:cNvSpPr>
            <a:spLocks noGrp="1"/>
          </p:cNvSpPr>
          <p:nvPr>
            <p:ph type="dt" idx="10"/>
          </p:nvPr>
        </p:nvSpPr>
        <p:spPr>
          <a:xfrm>
            <a:off x="456481" y="6247376"/>
            <a:ext cx="2128320" cy="470930"/>
          </a:xfrm>
        </p:spPr>
        <p:txBody>
          <a:bodyPr/>
          <a:lstStyle>
            <a:lvl1pPr>
              <a:defRPr/>
            </a:lvl1pPr>
          </a:lstStyle>
          <a:p>
            <a:endParaRPr lang="de-DE"/>
          </a:p>
        </p:txBody>
      </p:sp>
      <p:sp>
        <p:nvSpPr>
          <p:cNvPr id="4" name="Fußzeilenplatzhalter 3"/>
          <p:cNvSpPr>
            <a:spLocks noGrp="1"/>
          </p:cNvSpPr>
          <p:nvPr>
            <p:ph type="ftr" idx="11"/>
          </p:nvPr>
        </p:nvSpPr>
        <p:spPr>
          <a:xfrm>
            <a:off x="3127680" y="6247376"/>
            <a:ext cx="2897280" cy="470930"/>
          </a:xfrm>
        </p:spPr>
        <p:txBody>
          <a:bodyPr/>
          <a:lstStyle>
            <a:lvl1pPr>
              <a:defRPr/>
            </a:lvl1pPr>
          </a:lstStyle>
          <a:p>
            <a:endParaRPr lang="de-DE"/>
          </a:p>
        </p:txBody>
      </p:sp>
      <p:sp>
        <p:nvSpPr>
          <p:cNvPr id="5" name="Foliennummernplatzhalter 4"/>
          <p:cNvSpPr>
            <a:spLocks noGrp="1"/>
          </p:cNvSpPr>
          <p:nvPr>
            <p:ph type="sldNum" idx="12"/>
          </p:nvPr>
        </p:nvSpPr>
        <p:spPr>
          <a:xfrm>
            <a:off x="6556321" y="6247376"/>
            <a:ext cx="2128320" cy="470930"/>
          </a:xfrm>
        </p:spPr>
        <p:txBody>
          <a:bodyPr/>
          <a:lstStyle>
            <a:lvl1pPr>
              <a:defRPr/>
            </a:lvl1pPr>
          </a:lstStyle>
          <a:p>
            <a:fld id="{AAEB435E-0D0C-43CA-8E2E-CBED54098038}" type="slidenum">
              <a:rPr lang="de-DE"/>
              <a:pPr/>
              <a:t>‹Nr.›</a:t>
            </a:fld>
            <a:endParaRPr lang="de-DE"/>
          </a:p>
        </p:txBody>
      </p:sp>
    </p:spTree>
    <p:extLst>
      <p:ext uri="{BB962C8B-B14F-4D97-AF65-F5344CB8AC3E}">
        <p14:creationId xmlns:p14="http://schemas.microsoft.com/office/powerpoint/2010/main" val="179306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11.06.2012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t>11.06.2012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BA50D42-C9CD-4801-B293-61D1F53EC57E}" type="datetimeFigureOut">
              <a:rPr lang="de-DE" smtClean="0"/>
              <a:t>11.06.2012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BA50D42-C9CD-4801-B293-61D1F53EC57E}" type="datetimeFigureOut">
              <a:rPr lang="de-DE" smtClean="0"/>
              <a:t>11.06.2012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BA50D42-C9CD-4801-B293-61D1F53EC57E}" type="datetimeFigureOut">
              <a:rPr lang="de-DE" smtClean="0"/>
              <a:t>11.06.2012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A50D42-C9CD-4801-B293-61D1F53EC57E}" type="datetimeFigureOut">
              <a:rPr lang="de-DE" smtClean="0"/>
              <a:t>11.06.2012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11.06.2012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11.06.2012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50D42-C9CD-4801-B293-61D1F53EC57E}" type="datetimeFigureOut">
              <a:rPr lang="de-DE" smtClean="0"/>
              <a:t>11.06.2012</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dirty="0" err="1" smtClean="0"/>
              <a:t>Roomanizer</a:t>
            </a:r>
            <a:endParaRPr lang="en-GB" dirty="0"/>
          </a:p>
        </p:txBody>
      </p:sp>
      <p:sp>
        <p:nvSpPr>
          <p:cNvPr id="3" name="Untertitel 2"/>
          <p:cNvSpPr>
            <a:spLocks noGrp="1"/>
          </p:cNvSpPr>
          <p:nvPr>
            <p:ph type="subTitle" idx="1"/>
          </p:nvPr>
        </p:nvSpPr>
        <p:spPr/>
        <p:txBody>
          <a:bodyPr/>
          <a:lstStyle/>
          <a:p>
            <a:r>
              <a:rPr lang="de-AT" dirty="0" smtClean="0"/>
              <a:t>Hotel Software Project</a:t>
            </a:r>
            <a:endParaRPr lang="en-GB" dirty="0"/>
          </a:p>
        </p:txBody>
      </p:sp>
    </p:spTree>
    <p:extLst>
      <p:ext uri="{BB962C8B-B14F-4D97-AF65-F5344CB8AC3E}">
        <p14:creationId xmlns:p14="http://schemas.microsoft.com/office/powerpoint/2010/main" val="171475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sp>
        <p:nvSpPr>
          <p:cNvPr id="60418" name="Rectangle 2"/>
          <p:cNvSpPr>
            <a:spLocks noGrp="1" noChangeArrowheads="1"/>
          </p:cNvSpPr>
          <p:nvPr>
            <p:ph type="body" idx="4294967295"/>
          </p:nvPr>
        </p:nvSpPr>
        <p:spPr>
          <a:xfrm>
            <a:off x="456481" y="1960047"/>
            <a:ext cx="8228160" cy="4189399"/>
          </a:xfrm>
          <a:ln/>
        </p:spPr>
        <p:txBody>
          <a:bodyPr tIns="20802"/>
          <a:lstStyle/>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View</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GUI</a:t>
            </a:r>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Controller</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err="1"/>
              <a:t>Coordination</a:t>
            </a:r>
            <a:endParaRPr lang="de-DE" sz="2400" dirty="0"/>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err="1"/>
              <a:t>Domainspecific</a:t>
            </a:r>
            <a:r>
              <a:rPr lang="de-DE" sz="2400" dirty="0"/>
              <a:t> </a:t>
            </a:r>
            <a:r>
              <a:rPr lang="de-DE" sz="2400" dirty="0" err="1"/>
              <a:t>cycle</a:t>
            </a:r>
            <a:endParaRPr lang="de-DE" sz="2400" dirty="0"/>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Model</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err="1"/>
              <a:t>Domainobjects</a:t>
            </a:r>
            <a:endParaRPr lang="de-DE" sz="2400" dirty="0"/>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err="1"/>
              <a:t>External</a:t>
            </a:r>
            <a:r>
              <a:rPr lang="de-DE" sz="2400" dirty="0"/>
              <a:t> </a:t>
            </a:r>
            <a:r>
              <a:rPr lang="de-DE" sz="2400" dirty="0" err="1"/>
              <a:t>mapping</a:t>
            </a:r>
            <a:r>
              <a:rPr lang="de-DE" sz="2400" dirty="0"/>
              <a:t> </a:t>
            </a:r>
            <a:r>
              <a:rPr lang="de-DE" sz="2400" dirty="0" err="1"/>
              <a:t>layer</a:t>
            </a:r>
            <a:endParaRPr lang="de-DE" sz="2400" dirty="0"/>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Translation DB-</a:t>
            </a:r>
            <a:r>
              <a:rPr lang="de-DE" sz="2400" dirty="0" err="1"/>
              <a:t>objects</a:t>
            </a:r>
            <a:r>
              <a:rPr lang="de-DE" sz="2400" dirty="0"/>
              <a:t> ↔ </a:t>
            </a:r>
            <a:r>
              <a:rPr lang="de-DE" sz="2400" dirty="0" err="1"/>
              <a:t>Domainobjects</a:t>
            </a:r>
            <a:endParaRPr lang="de-DE" sz="2400" dirty="0"/>
          </a:p>
        </p:txBody>
      </p:sp>
    </p:spTree>
    <p:extLst>
      <p:ext uri="{BB962C8B-B14F-4D97-AF65-F5344CB8AC3E}">
        <p14:creationId xmlns:p14="http://schemas.microsoft.com/office/powerpoint/2010/main" val="20179696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err="1" smtClean="0"/>
              <a:t>External</a:t>
            </a:r>
            <a:r>
              <a:rPr lang="de-DE" dirty="0" smtClean="0"/>
              <a:t> </a:t>
            </a:r>
            <a:r>
              <a:rPr lang="de-DE" dirty="0" err="1" smtClean="0"/>
              <a:t>mapping</a:t>
            </a:r>
            <a:r>
              <a:rPr lang="de-DE" dirty="0" smtClean="0"/>
              <a:t> </a:t>
            </a:r>
            <a:r>
              <a:rPr lang="de-DE" dirty="0" err="1" smtClean="0"/>
              <a:t>layer</a:t>
            </a:r>
            <a:endParaRPr lang="de-DE" dirty="0" smtClean="0"/>
          </a:p>
          <a:p>
            <a:pPr lvl="1"/>
            <a:r>
              <a:rPr lang="de-DE" dirty="0" err="1" smtClean="0"/>
              <a:t>Classes</a:t>
            </a:r>
            <a:r>
              <a:rPr lang="de-DE" dirty="0" smtClean="0"/>
              <a:t> </a:t>
            </a:r>
            <a:r>
              <a:rPr lang="de-DE" dirty="0" err="1" smtClean="0"/>
              <a:t>with</a:t>
            </a:r>
            <a:r>
              <a:rPr lang="de-DE" dirty="0" smtClean="0"/>
              <a:t> </a:t>
            </a:r>
            <a:r>
              <a:rPr lang="de-DE" dirty="0" err="1" smtClean="0"/>
              <a:t>annotations</a:t>
            </a:r>
            <a:r>
              <a:rPr lang="de-DE" dirty="0" smtClean="0"/>
              <a:t> </a:t>
            </a:r>
            <a:r>
              <a:rPr lang="de-DE" dirty="0" err="1" smtClean="0"/>
              <a:t>for</a:t>
            </a:r>
            <a:r>
              <a:rPr lang="de-DE" dirty="0" smtClean="0"/>
              <a:t> </a:t>
            </a:r>
            <a:r>
              <a:rPr lang="de-DE" dirty="0" err="1" smtClean="0"/>
              <a:t>Hibernate</a:t>
            </a:r>
            <a:endParaRPr lang="de-DE" dirty="0" smtClean="0"/>
          </a:p>
          <a:p>
            <a:pPr lvl="2"/>
            <a:r>
              <a:rPr lang="de-DE" dirty="0" err="1" smtClean="0"/>
              <a:t>Contain</a:t>
            </a:r>
            <a:r>
              <a:rPr lang="de-DE" dirty="0" smtClean="0"/>
              <a:t> </a:t>
            </a:r>
            <a:r>
              <a:rPr lang="de-DE" dirty="0" err="1" smtClean="0"/>
              <a:t>no</a:t>
            </a:r>
            <a:r>
              <a:rPr lang="de-DE" dirty="0" smtClean="0"/>
              <a:t> </a:t>
            </a:r>
            <a:r>
              <a:rPr lang="de-DE" dirty="0" err="1" smtClean="0"/>
              <a:t>logical</a:t>
            </a:r>
            <a:r>
              <a:rPr lang="de-DE" dirty="0" smtClean="0"/>
              <a:t> </a:t>
            </a:r>
            <a:r>
              <a:rPr lang="de-DE" dirty="0" err="1" smtClean="0"/>
              <a:t>functionality</a:t>
            </a:r>
            <a:endParaRPr lang="de-DE" dirty="0" smtClean="0"/>
          </a:p>
          <a:p>
            <a:pPr lvl="1"/>
            <a:r>
              <a:rPr lang="de-DE" dirty="0" err="1" smtClean="0"/>
              <a:t>Contains</a:t>
            </a:r>
            <a:r>
              <a:rPr lang="de-DE" dirty="0" smtClean="0"/>
              <a:t> manager-</a:t>
            </a:r>
            <a:r>
              <a:rPr lang="de-DE" dirty="0" err="1" smtClean="0"/>
              <a:t>classes</a:t>
            </a:r>
            <a:r>
              <a:rPr lang="de-DE" dirty="0" smtClean="0"/>
              <a:t> </a:t>
            </a:r>
            <a:r>
              <a:rPr lang="de-DE" dirty="0" err="1" smtClean="0"/>
              <a:t>for</a:t>
            </a:r>
            <a:r>
              <a:rPr lang="de-DE" dirty="0" smtClean="0"/>
              <a:t> </a:t>
            </a:r>
            <a:r>
              <a:rPr lang="de-DE" dirty="0" err="1" smtClean="0"/>
              <a:t>communication</a:t>
            </a:r>
            <a:r>
              <a:rPr lang="de-DE" dirty="0" smtClean="0"/>
              <a:t> </a:t>
            </a:r>
            <a:r>
              <a:rPr lang="de-DE" dirty="0" err="1" smtClean="0"/>
              <a:t>to</a:t>
            </a:r>
            <a:r>
              <a:rPr lang="de-DE" dirty="0" smtClean="0"/>
              <a:t> </a:t>
            </a:r>
            <a:r>
              <a:rPr lang="de-DE" dirty="0" err="1" smtClean="0"/>
              <a:t>database</a:t>
            </a:r>
            <a:r>
              <a:rPr lang="de-DE" dirty="0" smtClean="0"/>
              <a:t>:</a:t>
            </a:r>
          </a:p>
          <a:p>
            <a:pPr lvl="2"/>
            <a:r>
              <a:rPr lang="de-DE" dirty="0" err="1" smtClean="0"/>
              <a:t>For</a:t>
            </a:r>
            <a:r>
              <a:rPr lang="de-DE" dirty="0" smtClean="0"/>
              <a:t> </a:t>
            </a:r>
            <a:r>
              <a:rPr lang="de-DE" dirty="0" err="1" smtClean="0"/>
              <a:t>saving</a:t>
            </a:r>
            <a:r>
              <a:rPr lang="de-DE" dirty="0" smtClean="0"/>
              <a:t> </a:t>
            </a:r>
            <a:r>
              <a:rPr lang="de-DE" dirty="0" err="1" smtClean="0"/>
              <a:t>objects</a:t>
            </a:r>
            <a:endParaRPr lang="de-DE" dirty="0" smtClean="0"/>
          </a:p>
          <a:p>
            <a:pPr lvl="2"/>
            <a:r>
              <a:rPr lang="de-DE" dirty="0" err="1" smtClean="0"/>
              <a:t>To</a:t>
            </a:r>
            <a:r>
              <a:rPr lang="de-DE" dirty="0" smtClean="0"/>
              <a:t> </a:t>
            </a:r>
            <a:r>
              <a:rPr lang="de-DE" dirty="0" err="1" smtClean="0"/>
              <a:t>retrieve</a:t>
            </a:r>
            <a:r>
              <a:rPr lang="de-DE" dirty="0" smtClean="0"/>
              <a:t> </a:t>
            </a:r>
            <a:r>
              <a:rPr lang="de-DE" dirty="0" err="1" smtClean="0"/>
              <a:t>objects</a:t>
            </a:r>
            <a:endParaRPr lang="de-DE" dirty="0" smtClean="0"/>
          </a:p>
          <a:p>
            <a:pPr lvl="1"/>
            <a:endParaRPr lang="de-DE" dirty="0"/>
          </a:p>
        </p:txBody>
      </p:sp>
    </p:spTree>
    <p:extLst>
      <p:ext uri="{BB962C8B-B14F-4D97-AF65-F5344CB8AC3E}">
        <p14:creationId xmlns:p14="http://schemas.microsoft.com/office/powerpoint/2010/main" val="3719725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Model</a:t>
            </a:r>
          </a:p>
          <a:p>
            <a:pPr lvl="1"/>
            <a:r>
              <a:rPr lang="de-DE" dirty="0" err="1" smtClean="0"/>
              <a:t>Contains</a:t>
            </a:r>
            <a:r>
              <a:rPr lang="de-DE" dirty="0" smtClean="0"/>
              <a:t> </a:t>
            </a:r>
            <a:r>
              <a:rPr lang="de-DE" dirty="0" err="1" smtClean="0"/>
              <a:t>classes</a:t>
            </a:r>
            <a:r>
              <a:rPr lang="de-DE" dirty="0" smtClean="0"/>
              <a:t> </a:t>
            </a:r>
            <a:r>
              <a:rPr lang="de-DE" dirty="0" err="1" smtClean="0"/>
              <a:t>for</a:t>
            </a:r>
            <a:r>
              <a:rPr lang="de-DE" dirty="0" smtClean="0"/>
              <a:t> </a:t>
            </a:r>
            <a:r>
              <a:rPr lang="de-DE" dirty="0" err="1" smtClean="0"/>
              <a:t>logical</a:t>
            </a:r>
            <a:r>
              <a:rPr lang="de-DE" dirty="0" smtClean="0"/>
              <a:t> </a:t>
            </a:r>
            <a:r>
              <a:rPr lang="de-DE" dirty="0" err="1" smtClean="0"/>
              <a:t>processing</a:t>
            </a:r>
            <a:endParaRPr lang="de-DE" dirty="0" smtClean="0"/>
          </a:p>
          <a:p>
            <a:pPr lvl="1"/>
            <a:r>
              <a:rPr lang="de-DE" dirty="0" smtClean="0"/>
              <a:t>All </a:t>
            </a:r>
            <a:r>
              <a:rPr lang="de-DE" dirty="0" err="1" smtClean="0"/>
              <a:t>classes</a:t>
            </a:r>
            <a:r>
              <a:rPr lang="de-DE" dirty="0" smtClean="0"/>
              <a:t> </a:t>
            </a:r>
            <a:r>
              <a:rPr lang="de-DE" dirty="0" err="1" smtClean="0"/>
              <a:t>are</a:t>
            </a:r>
            <a:r>
              <a:rPr lang="de-DE" dirty="0" smtClean="0"/>
              <a:t> </a:t>
            </a:r>
            <a:r>
              <a:rPr lang="de-DE" dirty="0" err="1" smtClean="0"/>
              <a:t>implemented</a:t>
            </a:r>
            <a:r>
              <a:rPr lang="de-DE" dirty="0" smtClean="0"/>
              <a:t> </a:t>
            </a:r>
            <a:r>
              <a:rPr lang="de-DE" dirty="0" err="1" smtClean="0"/>
              <a:t>to</a:t>
            </a:r>
            <a:r>
              <a:rPr lang="de-DE" dirty="0" smtClean="0"/>
              <a:t> a </a:t>
            </a:r>
            <a:r>
              <a:rPr lang="de-DE" dirty="0" err="1" smtClean="0"/>
              <a:t>interface</a:t>
            </a:r>
            <a:endParaRPr lang="de-DE" dirty="0" smtClean="0"/>
          </a:p>
          <a:p>
            <a:pPr lvl="1"/>
            <a:r>
              <a:rPr lang="de-DE" dirty="0" err="1" smtClean="0"/>
              <a:t>Contain</a:t>
            </a:r>
            <a:r>
              <a:rPr lang="de-DE" dirty="0" smtClean="0"/>
              <a:t> </a:t>
            </a:r>
            <a:r>
              <a:rPr lang="de-DE" dirty="0" err="1" smtClean="0"/>
              <a:t>static</a:t>
            </a:r>
            <a:r>
              <a:rPr lang="de-DE" dirty="0" smtClean="0"/>
              <a:t> </a:t>
            </a:r>
            <a:r>
              <a:rPr lang="de-DE" dirty="0" err="1" smtClean="0"/>
              <a:t>methods</a:t>
            </a:r>
            <a:r>
              <a:rPr lang="de-DE" dirty="0" smtClean="0"/>
              <a:t>:</a:t>
            </a:r>
          </a:p>
          <a:p>
            <a:pPr lvl="2"/>
            <a:r>
              <a:rPr lang="de-DE" dirty="0" err="1" smtClean="0"/>
              <a:t>To</a:t>
            </a:r>
            <a:r>
              <a:rPr lang="de-DE" dirty="0" smtClean="0"/>
              <a:t> </a:t>
            </a:r>
            <a:r>
              <a:rPr lang="de-DE" dirty="0" err="1" smtClean="0"/>
              <a:t>retrieve</a:t>
            </a:r>
            <a:r>
              <a:rPr lang="de-DE" dirty="0" smtClean="0"/>
              <a:t> a </a:t>
            </a:r>
            <a:r>
              <a:rPr lang="de-DE" dirty="0" err="1" smtClean="0"/>
              <a:t>object</a:t>
            </a:r>
            <a:r>
              <a:rPr lang="de-DE" dirty="0" smtClean="0"/>
              <a:t> </a:t>
            </a:r>
            <a:r>
              <a:rPr lang="de-DE" dirty="0" err="1" smtClean="0"/>
              <a:t>of</a:t>
            </a:r>
            <a:r>
              <a:rPr lang="de-DE" dirty="0" smtClean="0"/>
              <a:t> a </a:t>
            </a:r>
            <a:r>
              <a:rPr lang="de-DE" dirty="0" err="1" smtClean="0"/>
              <a:t>class</a:t>
            </a:r>
            <a:r>
              <a:rPr lang="de-DE" dirty="0" smtClean="0"/>
              <a:t>, via a </a:t>
            </a:r>
            <a:r>
              <a:rPr lang="de-DE" dirty="0" err="1" smtClean="0"/>
              <a:t>manager</a:t>
            </a:r>
            <a:endParaRPr lang="de-DE" dirty="0" smtClean="0"/>
          </a:p>
          <a:p>
            <a:pPr lvl="2"/>
            <a:endParaRPr lang="de-DE" dirty="0"/>
          </a:p>
        </p:txBody>
      </p:sp>
    </p:spTree>
    <p:extLst>
      <p:ext uri="{BB962C8B-B14F-4D97-AF65-F5344CB8AC3E}">
        <p14:creationId xmlns:p14="http://schemas.microsoft.com/office/powerpoint/2010/main" val="1420330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View</a:t>
            </a:r>
          </a:p>
          <a:p>
            <a:pPr lvl="1"/>
            <a:r>
              <a:rPr lang="de-DE" dirty="0" err="1" smtClean="0"/>
              <a:t>Contains</a:t>
            </a:r>
            <a:r>
              <a:rPr lang="de-DE" dirty="0" smtClean="0"/>
              <a:t> all </a:t>
            </a:r>
            <a:r>
              <a:rPr lang="de-DE" dirty="0" err="1" smtClean="0"/>
              <a:t>classes</a:t>
            </a:r>
            <a:r>
              <a:rPr lang="de-DE" dirty="0"/>
              <a:t> </a:t>
            </a:r>
            <a:r>
              <a:rPr lang="de-DE" dirty="0" err="1" smtClean="0"/>
              <a:t>the</a:t>
            </a:r>
            <a:r>
              <a:rPr lang="de-DE" dirty="0" smtClean="0"/>
              <a:t> GUI </a:t>
            </a:r>
            <a:r>
              <a:rPr lang="de-DE" dirty="0" err="1" smtClean="0"/>
              <a:t>uses</a:t>
            </a:r>
            <a:endParaRPr lang="de-DE" dirty="0" smtClean="0"/>
          </a:p>
          <a:p>
            <a:pPr lvl="1"/>
            <a:r>
              <a:rPr lang="de-DE" dirty="0" smtClean="0"/>
              <a:t>Also </a:t>
            </a:r>
            <a:r>
              <a:rPr lang="de-DE" dirty="0" err="1" smtClean="0"/>
              <a:t>containing</a:t>
            </a:r>
            <a:r>
              <a:rPr lang="de-DE" dirty="0" smtClean="0"/>
              <a:t> </a:t>
            </a:r>
            <a:r>
              <a:rPr lang="de-DE" dirty="0" err="1" smtClean="0"/>
              <a:t>interfaces</a:t>
            </a:r>
            <a:r>
              <a:rPr lang="de-DE" dirty="0" smtClean="0"/>
              <a:t> </a:t>
            </a:r>
            <a:r>
              <a:rPr lang="de-DE" dirty="0" err="1" smtClean="0"/>
              <a:t>to</a:t>
            </a:r>
            <a:r>
              <a:rPr lang="de-DE" dirty="0" smtClean="0"/>
              <a:t> </a:t>
            </a:r>
            <a:r>
              <a:rPr lang="de-DE" dirty="0" err="1" smtClean="0"/>
              <a:t>hand</a:t>
            </a:r>
            <a:r>
              <a:rPr lang="de-DE" dirty="0" smtClean="0"/>
              <a:t> </a:t>
            </a:r>
            <a:r>
              <a:rPr lang="de-DE" dirty="0" err="1" smtClean="0"/>
              <a:t>over</a:t>
            </a:r>
            <a:r>
              <a:rPr lang="de-DE" dirty="0"/>
              <a:t> </a:t>
            </a:r>
            <a:r>
              <a:rPr lang="de-DE" dirty="0" err="1" smtClean="0"/>
              <a:t>information</a:t>
            </a:r>
            <a:r>
              <a:rPr lang="de-DE" dirty="0" smtClean="0"/>
              <a:t> </a:t>
            </a:r>
            <a:r>
              <a:rPr lang="de-DE" dirty="0" err="1" smtClean="0"/>
              <a:t>to</a:t>
            </a:r>
            <a:r>
              <a:rPr lang="de-DE" dirty="0" smtClean="0"/>
              <a:t> </a:t>
            </a:r>
            <a:r>
              <a:rPr lang="de-DE" dirty="0" err="1" smtClean="0"/>
              <a:t>the</a:t>
            </a:r>
            <a:r>
              <a:rPr lang="de-DE" dirty="0" smtClean="0"/>
              <a:t> </a:t>
            </a:r>
            <a:r>
              <a:rPr lang="de-DE" dirty="0" err="1" smtClean="0"/>
              <a:t>model</a:t>
            </a:r>
            <a:r>
              <a:rPr lang="de-DE" dirty="0" smtClean="0"/>
              <a:t> </a:t>
            </a:r>
            <a:r>
              <a:rPr lang="de-DE" dirty="0" err="1" smtClean="0"/>
              <a:t>layer</a:t>
            </a:r>
            <a:r>
              <a:rPr lang="de-DE" dirty="0" smtClean="0"/>
              <a:t> </a:t>
            </a:r>
            <a:r>
              <a:rPr lang="de-DE" dirty="0" err="1" smtClean="0"/>
              <a:t>and</a:t>
            </a:r>
            <a:r>
              <a:rPr lang="de-DE" dirty="0" smtClean="0"/>
              <a:t> </a:t>
            </a:r>
            <a:r>
              <a:rPr lang="de-DE" dirty="0" err="1" smtClean="0"/>
              <a:t>the</a:t>
            </a:r>
            <a:r>
              <a:rPr lang="de-DE" dirty="0" smtClean="0"/>
              <a:t> </a:t>
            </a:r>
            <a:r>
              <a:rPr lang="de-DE" dirty="0" err="1" smtClean="0"/>
              <a:t>other</a:t>
            </a:r>
            <a:r>
              <a:rPr lang="de-DE" dirty="0" smtClean="0"/>
              <a:t> </a:t>
            </a:r>
            <a:r>
              <a:rPr lang="de-DE" dirty="0" err="1" smtClean="0"/>
              <a:t>way</a:t>
            </a:r>
            <a:r>
              <a:rPr lang="de-DE" dirty="0" smtClean="0"/>
              <a:t> </a:t>
            </a:r>
            <a:r>
              <a:rPr lang="de-DE" dirty="0" err="1" smtClean="0"/>
              <a:t>round</a:t>
            </a:r>
            <a:endParaRPr lang="de-DE" dirty="0" smtClean="0"/>
          </a:p>
          <a:p>
            <a:pPr lvl="1"/>
            <a:r>
              <a:rPr lang="de-DE" dirty="0" smtClean="0"/>
              <a:t>...</a:t>
            </a:r>
            <a:endParaRPr lang="de-DE" dirty="0"/>
          </a:p>
        </p:txBody>
      </p:sp>
    </p:spTree>
    <p:extLst>
      <p:ext uri="{BB962C8B-B14F-4D97-AF65-F5344CB8AC3E}">
        <p14:creationId xmlns:p14="http://schemas.microsoft.com/office/powerpoint/2010/main" val="2960138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Controller</a:t>
            </a:r>
          </a:p>
          <a:p>
            <a:pPr lvl="1"/>
            <a:r>
              <a:rPr lang="de-DE" dirty="0" err="1" smtClean="0"/>
              <a:t>For</a:t>
            </a:r>
            <a:r>
              <a:rPr lang="de-DE" dirty="0" smtClean="0"/>
              <a:t> </a:t>
            </a:r>
            <a:r>
              <a:rPr lang="de-DE" dirty="0" err="1" smtClean="0"/>
              <a:t>each</a:t>
            </a:r>
            <a:r>
              <a:rPr lang="de-DE" dirty="0" smtClean="0"/>
              <a:t> </a:t>
            </a:r>
            <a:r>
              <a:rPr lang="de-DE" dirty="0" err="1" smtClean="0"/>
              <a:t>use-case</a:t>
            </a:r>
            <a:r>
              <a:rPr lang="de-DE" dirty="0" smtClean="0"/>
              <a:t> </a:t>
            </a:r>
            <a:r>
              <a:rPr lang="de-DE" dirty="0" err="1" smtClean="0"/>
              <a:t>one</a:t>
            </a:r>
            <a:r>
              <a:rPr lang="de-DE" dirty="0" smtClean="0"/>
              <a:t> </a:t>
            </a:r>
            <a:r>
              <a:rPr lang="de-DE" dirty="0" err="1" smtClean="0"/>
              <a:t>controller</a:t>
            </a:r>
            <a:endParaRPr lang="de-DE" dirty="0" smtClean="0"/>
          </a:p>
          <a:p>
            <a:pPr lvl="1"/>
            <a:r>
              <a:rPr lang="de-DE" dirty="0" err="1" smtClean="0"/>
              <a:t>Each</a:t>
            </a:r>
            <a:r>
              <a:rPr lang="de-DE" dirty="0" smtClean="0"/>
              <a:t> </a:t>
            </a:r>
            <a:r>
              <a:rPr lang="de-DE" dirty="0" err="1" smtClean="0"/>
              <a:t>controller</a:t>
            </a:r>
            <a:r>
              <a:rPr lang="de-DE" dirty="0" smtClean="0"/>
              <a:t> </a:t>
            </a:r>
            <a:r>
              <a:rPr lang="de-DE" dirty="0" err="1" smtClean="0"/>
              <a:t>implements</a:t>
            </a:r>
            <a:r>
              <a:rPr lang="de-DE" dirty="0"/>
              <a:t> </a:t>
            </a:r>
            <a:r>
              <a:rPr lang="de-DE" dirty="0" err="1" smtClean="0"/>
              <a:t>the</a:t>
            </a:r>
            <a:r>
              <a:rPr lang="de-DE" dirty="0" smtClean="0"/>
              <a:t> </a:t>
            </a:r>
            <a:r>
              <a:rPr lang="de-DE" dirty="0" err="1" smtClean="0"/>
              <a:t>state</a:t>
            </a:r>
            <a:r>
              <a:rPr lang="de-DE" dirty="0" smtClean="0"/>
              <a:t>-pattern</a:t>
            </a:r>
            <a:endParaRPr lang="de-DE" dirty="0"/>
          </a:p>
        </p:txBody>
      </p:sp>
    </p:spTree>
    <p:extLst>
      <p:ext uri="{BB962C8B-B14F-4D97-AF65-F5344CB8AC3E}">
        <p14:creationId xmlns:p14="http://schemas.microsoft.com/office/powerpoint/2010/main" val="107727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44008" y="260648"/>
            <a:ext cx="3312368" cy="1143000"/>
          </a:xfrm>
        </p:spPr>
        <p:txBody>
          <a:bodyPr/>
          <a:lstStyle/>
          <a:p>
            <a:r>
              <a:rPr lang="de-DE" dirty="0" smtClean="0"/>
              <a:t>- an </a:t>
            </a:r>
            <a:r>
              <a:rPr lang="de-DE" dirty="0" err="1" smtClean="0"/>
              <a:t>overview</a:t>
            </a:r>
            <a:endParaRPr lang="de-DE" dirty="0"/>
          </a:p>
        </p:txBody>
      </p:sp>
      <p:sp>
        <p:nvSpPr>
          <p:cNvPr id="3" name="Inhaltsplatzhalter 2"/>
          <p:cNvSpPr>
            <a:spLocks noGrp="1"/>
          </p:cNvSpPr>
          <p:nvPr>
            <p:ph idx="1"/>
          </p:nvPr>
        </p:nvSpPr>
        <p:spPr>
          <a:xfrm>
            <a:off x="395536" y="1669751"/>
            <a:ext cx="8229600" cy="4525963"/>
          </a:xfrm>
        </p:spPr>
        <p:txBody>
          <a:bodyPr/>
          <a:lstStyle/>
          <a:p>
            <a:r>
              <a:rPr lang="en-GB" sz="2800" dirty="0" smtClean="0"/>
              <a:t>Framework for object-related database mapping</a:t>
            </a:r>
          </a:p>
          <a:p>
            <a:pPr lvl="1"/>
            <a:r>
              <a:rPr lang="en-GB" dirty="0" smtClean="0"/>
              <a:t>Work on objects instead of database</a:t>
            </a:r>
          </a:p>
          <a:p>
            <a:pPr marL="342900" lvl="1" indent="-342900">
              <a:buFont typeface="Arial" pitchFamily="34" charset="0"/>
              <a:buChar char="•"/>
            </a:pPr>
            <a:r>
              <a:rPr lang="en-GB" dirty="0" smtClean="0">
                <a:sym typeface="Wingdings"/>
              </a:rPr>
              <a:t>Updates come regularly</a:t>
            </a:r>
          </a:p>
          <a:p>
            <a:pPr marL="342900" lvl="1" indent="-342900">
              <a:buFont typeface="Arial" pitchFamily="34" charset="0"/>
              <a:buChar char="•"/>
            </a:pPr>
            <a:r>
              <a:rPr lang="en-GB" dirty="0" smtClean="0">
                <a:sym typeface="Wingdings"/>
              </a:rPr>
              <a:t>Huge community</a:t>
            </a:r>
            <a:endParaRPr lang="en-GB" dirty="0" smtClean="0"/>
          </a:p>
          <a:p>
            <a:r>
              <a:rPr lang="en-GB" sz="2800" dirty="0" smtClean="0"/>
              <a:t>Open source </a:t>
            </a:r>
            <a:r>
              <a:rPr lang="en-GB" dirty="0" smtClean="0">
                <a:sym typeface="Wingdings"/>
              </a:rPr>
              <a:t></a:t>
            </a:r>
          </a:p>
          <a:p>
            <a:pPr lvl="1"/>
            <a:r>
              <a:rPr lang="en-GB" dirty="0" smtClean="0">
                <a:sym typeface="Wingdings"/>
              </a:rPr>
              <a:t>no licence needed</a:t>
            </a:r>
          </a:p>
          <a:p>
            <a:pPr lvl="1"/>
            <a:r>
              <a:rPr lang="en-GB" dirty="0" smtClean="0">
                <a:sym typeface="Wingdings"/>
              </a:rPr>
              <a:t>can be altered</a:t>
            </a:r>
          </a:p>
          <a:p>
            <a:pPr lvl="1"/>
            <a:endParaRPr lang="en-GB" dirty="0"/>
          </a:p>
        </p:txBody>
      </p:sp>
      <p:pic>
        <p:nvPicPr>
          <p:cNvPr id="4" name="Grafik 5"/>
          <p:cNvPicPr/>
          <p:nvPr/>
        </p:nvPicPr>
        <p:blipFill>
          <a:blip r:embed="rId3">
            <a:extLst>
              <a:ext uri="{28A0092B-C50C-407E-A947-70E740481C1C}">
                <a14:useLocalDpi xmlns:a14="http://schemas.microsoft.com/office/drawing/2010/main" val="0"/>
              </a:ext>
            </a:extLst>
          </a:blip>
          <a:stretch>
            <a:fillRect/>
          </a:stretch>
        </p:blipFill>
        <p:spPr>
          <a:xfrm>
            <a:off x="827584" y="188640"/>
            <a:ext cx="4044827" cy="1481111"/>
          </a:xfrm>
          <a:prstGeom prst="rect">
            <a:avLst/>
          </a:prstGeom>
        </p:spPr>
      </p:pic>
    </p:spTree>
    <p:extLst>
      <p:ext uri="{BB962C8B-B14F-4D97-AF65-F5344CB8AC3E}">
        <p14:creationId xmlns:p14="http://schemas.microsoft.com/office/powerpoint/2010/main" val="29524651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Advantages</a:t>
            </a:r>
            <a:endParaRPr lang="de-DE" dirty="0"/>
          </a:p>
        </p:txBody>
      </p:sp>
      <p:sp>
        <p:nvSpPr>
          <p:cNvPr id="3" name="Inhaltsplatzhalter 2"/>
          <p:cNvSpPr>
            <a:spLocks noGrp="1"/>
          </p:cNvSpPr>
          <p:nvPr>
            <p:ph idx="1"/>
          </p:nvPr>
        </p:nvSpPr>
        <p:spPr/>
        <p:txBody>
          <a:bodyPr/>
          <a:lstStyle/>
          <a:p>
            <a:r>
              <a:rPr lang="en-GB" dirty="0" smtClean="0"/>
              <a:t>Materializing and dematerializing </a:t>
            </a:r>
          </a:p>
          <a:p>
            <a:r>
              <a:rPr lang="en-GB" dirty="0" smtClean="0"/>
              <a:t>Caching of database-objects</a:t>
            </a:r>
          </a:p>
          <a:p>
            <a:r>
              <a:rPr lang="en-GB" dirty="0" smtClean="0"/>
              <a:t>Map inheritance and composition</a:t>
            </a:r>
          </a:p>
          <a:p>
            <a:r>
              <a:rPr lang="en-GB" dirty="0" smtClean="0"/>
              <a:t>HQL or </a:t>
            </a:r>
            <a:r>
              <a:rPr lang="en-GB" dirty="0"/>
              <a:t>c</a:t>
            </a:r>
            <a:r>
              <a:rPr lang="en-GB" dirty="0" smtClean="0"/>
              <a:t>riteria queries</a:t>
            </a:r>
          </a:p>
          <a:p>
            <a:pPr lvl="1"/>
            <a:r>
              <a:rPr lang="en-GB" dirty="0" smtClean="0"/>
              <a:t>Database independent queries</a:t>
            </a:r>
          </a:p>
          <a:p>
            <a:pPr lvl="1"/>
            <a:r>
              <a:rPr lang="en-GB" dirty="0" smtClean="0"/>
              <a:t>Define which joined tables should be mapped</a:t>
            </a:r>
          </a:p>
        </p:txBody>
      </p:sp>
    </p:spTree>
    <p:extLst>
      <p:ext uri="{BB962C8B-B14F-4D97-AF65-F5344CB8AC3E}">
        <p14:creationId xmlns:p14="http://schemas.microsoft.com/office/powerpoint/2010/main" val="8582718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Transactions</a:t>
            </a:r>
            <a:endParaRPr lang="de-DE" dirty="0"/>
          </a:p>
        </p:txBody>
      </p:sp>
      <p:sp>
        <p:nvSpPr>
          <p:cNvPr id="3" name="Inhaltsplatzhalter 2"/>
          <p:cNvSpPr>
            <a:spLocks noGrp="1"/>
          </p:cNvSpPr>
          <p:nvPr>
            <p:ph idx="1"/>
          </p:nvPr>
        </p:nvSpPr>
        <p:spPr/>
        <p:txBody>
          <a:bodyPr/>
          <a:lstStyle/>
          <a:p>
            <a:r>
              <a:rPr lang="de-DE" dirty="0" err="1" smtClean="0"/>
              <a:t>Hibernate</a:t>
            </a:r>
            <a:r>
              <a:rPr lang="de-DE" dirty="0"/>
              <a:t> </a:t>
            </a:r>
            <a:r>
              <a:rPr lang="de-DE" dirty="0" err="1" smtClean="0"/>
              <a:t>supports</a:t>
            </a:r>
            <a:r>
              <a:rPr lang="de-DE" dirty="0" smtClean="0"/>
              <a:t> </a:t>
            </a:r>
            <a:r>
              <a:rPr lang="de-DE" dirty="0" err="1" smtClean="0"/>
              <a:t>transactions</a:t>
            </a:r>
            <a:endParaRPr lang="de-DE" dirty="0" smtClean="0"/>
          </a:p>
          <a:p>
            <a:r>
              <a:rPr lang="de-DE" dirty="0" smtClean="0"/>
              <a:t>Units </a:t>
            </a:r>
            <a:r>
              <a:rPr lang="de-DE" dirty="0" err="1" smtClean="0"/>
              <a:t>of</a:t>
            </a:r>
            <a:r>
              <a:rPr lang="de-DE" dirty="0" smtClean="0"/>
              <a:t> </a:t>
            </a:r>
            <a:r>
              <a:rPr lang="de-DE" dirty="0" err="1" smtClean="0"/>
              <a:t>work</a:t>
            </a:r>
            <a:r>
              <a:rPr lang="de-DE" dirty="0" smtClean="0"/>
              <a:t> </a:t>
            </a:r>
            <a:r>
              <a:rPr lang="de-DE" dirty="0" err="1" smtClean="0"/>
              <a:t>with</a:t>
            </a:r>
            <a:r>
              <a:rPr lang="de-DE" dirty="0" smtClean="0"/>
              <a:t> </a:t>
            </a:r>
            <a:r>
              <a:rPr lang="de-DE" dirty="0" err="1" smtClean="0"/>
              <a:t>one</a:t>
            </a:r>
            <a:r>
              <a:rPr lang="de-DE" dirty="0" smtClean="0"/>
              <a:t> </a:t>
            </a:r>
            <a:r>
              <a:rPr lang="de-DE" dirty="0" err="1" smtClean="0"/>
              <a:t>transaction</a:t>
            </a:r>
            <a:endParaRPr lang="de-DE" dirty="0" smtClean="0"/>
          </a:p>
          <a:p>
            <a:r>
              <a:rPr lang="de-DE" dirty="0" err="1" smtClean="0"/>
              <a:t>Restores</a:t>
            </a:r>
            <a:r>
              <a:rPr lang="de-DE" dirty="0" smtClean="0"/>
              <a:t> </a:t>
            </a:r>
            <a:r>
              <a:rPr lang="de-DE" dirty="0" err="1" smtClean="0"/>
              <a:t>old</a:t>
            </a:r>
            <a:r>
              <a:rPr lang="de-DE" dirty="0" smtClean="0"/>
              <a:t> </a:t>
            </a:r>
            <a:r>
              <a:rPr lang="de-DE" dirty="0" err="1" smtClean="0"/>
              <a:t>data</a:t>
            </a:r>
            <a:r>
              <a:rPr lang="de-DE" dirty="0" smtClean="0"/>
              <a:t> on </a:t>
            </a:r>
            <a:r>
              <a:rPr lang="de-DE" dirty="0" err="1" smtClean="0"/>
              <a:t>error</a:t>
            </a:r>
            <a:r>
              <a:rPr lang="de-DE" dirty="0" smtClean="0"/>
              <a:t/>
            </a:r>
            <a:br>
              <a:rPr lang="de-DE" dirty="0" smtClean="0"/>
            </a:br>
            <a:r>
              <a:rPr lang="de-DE" dirty="0" smtClean="0">
                <a:sym typeface="Wingdings" pitchFamily="2" charset="2"/>
              </a:rPr>
              <a:t> </a:t>
            </a:r>
            <a:r>
              <a:rPr lang="de-DE" dirty="0" smtClean="0"/>
              <a:t>Persistent </a:t>
            </a:r>
            <a:r>
              <a:rPr lang="de-DE" dirty="0" err="1" smtClean="0"/>
              <a:t>data</a:t>
            </a:r>
            <a:endParaRPr lang="de-DE" dirty="0" smtClean="0"/>
          </a:p>
          <a:p>
            <a:endParaRPr lang="de-DE" dirty="0" smtClean="0"/>
          </a:p>
        </p:txBody>
      </p:sp>
      <p:pic>
        <p:nvPicPr>
          <p:cNvPr id="2050" name="Picture 2" descr="http://maxdb.sap.com/doc/7_7/81/74b30edc2142658e510080ef6917f1/ppt_img.gif"/>
          <p:cNvPicPr>
            <a:picLocks noChangeAspect="1" noChangeArrowheads="1"/>
          </p:cNvPicPr>
          <p:nvPr/>
        </p:nvPicPr>
        <p:blipFill rotWithShape="1">
          <a:blip r:embed="rId3">
            <a:extLst>
              <a:ext uri="{28A0092B-C50C-407E-A947-70E740481C1C}">
                <a14:useLocalDpi xmlns:a14="http://schemas.microsoft.com/office/drawing/2010/main" val="0"/>
              </a:ext>
            </a:extLst>
          </a:blip>
          <a:srcRect l="4023" t="21101" r="3160" b="30439"/>
          <a:stretch/>
        </p:blipFill>
        <p:spPr bwMode="auto">
          <a:xfrm>
            <a:off x="1627974" y="4149080"/>
            <a:ext cx="5888052" cy="2127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737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Mapping </a:t>
            </a:r>
            <a:r>
              <a:rPr lang="de-DE" dirty="0" err="1" smtClean="0"/>
              <a:t>done</a:t>
            </a:r>
            <a:r>
              <a:rPr lang="de-DE" dirty="0" smtClean="0"/>
              <a:t> </a:t>
            </a:r>
            <a:r>
              <a:rPr lang="de-DE" dirty="0" err="1" smtClean="0"/>
              <a:t>by</a:t>
            </a:r>
            <a:r>
              <a:rPr lang="de-DE" dirty="0" smtClean="0"/>
              <a:t> </a:t>
            </a:r>
            <a:r>
              <a:rPr lang="de-DE" dirty="0" err="1" smtClean="0"/>
              <a:t>Annotations</a:t>
            </a:r>
            <a:endParaRPr lang="de-DE" dirty="0"/>
          </a:p>
        </p:txBody>
      </p:sp>
      <p:sp>
        <p:nvSpPr>
          <p:cNvPr id="3" name="Inhaltsplatzhalter 2"/>
          <p:cNvSpPr>
            <a:spLocks noGrp="1"/>
          </p:cNvSpPr>
          <p:nvPr>
            <p:ph idx="1"/>
          </p:nvPr>
        </p:nvSpPr>
        <p:spPr/>
        <p:txBody>
          <a:bodyPr/>
          <a:lstStyle/>
          <a:p>
            <a:r>
              <a:rPr lang="en-GB" dirty="0" smtClean="0"/>
              <a:t>Able to describe full configuration</a:t>
            </a:r>
          </a:p>
          <a:p>
            <a:r>
              <a:rPr lang="en-GB" dirty="0" smtClean="0"/>
              <a:t>Faster than xml-mapping</a:t>
            </a:r>
            <a:endParaRPr lang="en-GB"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119" y="3356992"/>
            <a:ext cx="7917763"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48049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11560" y="476672"/>
            <a:ext cx="7772400" cy="1470025"/>
          </a:xfrm>
        </p:spPr>
        <p:txBody>
          <a:bodyPr/>
          <a:lstStyle/>
          <a:p>
            <a:r>
              <a:rPr lang="de-AT" dirty="0" smtClean="0"/>
              <a:t>Dynamic Mapper</a:t>
            </a:r>
            <a:endParaRPr lang="de-AT" dirty="0"/>
          </a:p>
        </p:txBody>
      </p:sp>
      <p:sp>
        <p:nvSpPr>
          <p:cNvPr id="4" name="Rechteck 3"/>
          <p:cNvSpPr/>
          <p:nvPr/>
        </p:nvSpPr>
        <p:spPr>
          <a:xfrm>
            <a:off x="1149388" y="1916832"/>
            <a:ext cx="6696744" cy="86409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de-AT" sz="2800" dirty="0" smtClean="0"/>
              <a:t>Domain Layer</a:t>
            </a:r>
            <a:endParaRPr lang="de-AT" dirty="0"/>
          </a:p>
        </p:txBody>
      </p:sp>
      <p:sp>
        <p:nvSpPr>
          <p:cNvPr id="6" name="Rechteck 5"/>
          <p:cNvSpPr/>
          <p:nvPr/>
        </p:nvSpPr>
        <p:spPr>
          <a:xfrm>
            <a:off x="1149388" y="5013176"/>
            <a:ext cx="6696744" cy="86409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de-AT" sz="2800" dirty="0" err="1" smtClean="0"/>
              <a:t>Persistence</a:t>
            </a:r>
            <a:r>
              <a:rPr lang="de-AT" sz="2800" dirty="0" smtClean="0"/>
              <a:t> Layer</a:t>
            </a:r>
            <a:endParaRPr lang="de-AT" dirty="0"/>
          </a:p>
        </p:txBody>
      </p:sp>
      <p:sp>
        <p:nvSpPr>
          <p:cNvPr id="7" name="Rechteck 6"/>
          <p:cNvSpPr/>
          <p:nvPr/>
        </p:nvSpPr>
        <p:spPr>
          <a:xfrm>
            <a:off x="2589548" y="3645024"/>
            <a:ext cx="3816424" cy="5040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de-AT" sz="2800" b="1" dirty="0" smtClean="0"/>
              <a:t>Mapper</a:t>
            </a:r>
            <a:endParaRPr lang="de-AT" sz="2800" b="1" dirty="0"/>
          </a:p>
        </p:txBody>
      </p:sp>
      <p:cxnSp>
        <p:nvCxnSpPr>
          <p:cNvPr id="14" name="Gerade Verbindung mit Pfeil 13"/>
          <p:cNvCxnSpPr/>
          <p:nvPr/>
        </p:nvCxnSpPr>
        <p:spPr>
          <a:xfrm>
            <a:off x="4283968" y="2780928"/>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Gerade Verbindung mit Pfeil 10"/>
          <p:cNvCxnSpPr/>
          <p:nvPr/>
        </p:nvCxnSpPr>
        <p:spPr>
          <a:xfrm>
            <a:off x="4283968" y="4149080"/>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flipV="1">
            <a:off x="4788024" y="4149080"/>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flipV="1">
            <a:off x="4788024" y="2780928"/>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4993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Agenda</a:t>
            </a:r>
            <a:endParaRPr lang="en-GB" dirty="0"/>
          </a:p>
        </p:txBody>
      </p:sp>
      <p:sp>
        <p:nvSpPr>
          <p:cNvPr id="3" name="Inhaltsplatzhalter 2"/>
          <p:cNvSpPr>
            <a:spLocks noGrp="1"/>
          </p:cNvSpPr>
          <p:nvPr>
            <p:ph idx="1"/>
          </p:nvPr>
        </p:nvSpPr>
        <p:spPr/>
        <p:txBody>
          <a:bodyPr>
            <a:normAutofit fontScale="77500" lnSpcReduction="20000"/>
          </a:bodyPr>
          <a:lstStyle/>
          <a:p>
            <a:r>
              <a:rPr lang="de-AT" dirty="0" smtClean="0"/>
              <a:t>Layer</a:t>
            </a:r>
          </a:p>
          <a:p>
            <a:r>
              <a:rPr lang="de-AT" dirty="0" err="1" smtClean="0"/>
              <a:t>Hibernate</a:t>
            </a:r>
            <a:endParaRPr lang="de-AT" dirty="0" smtClean="0"/>
          </a:p>
          <a:p>
            <a:r>
              <a:rPr lang="de-AT" dirty="0" smtClean="0"/>
              <a:t>Dynamic Mapper</a:t>
            </a:r>
          </a:p>
          <a:p>
            <a:r>
              <a:rPr lang="de-AT" dirty="0" smtClean="0"/>
              <a:t>State Pattern</a:t>
            </a:r>
          </a:p>
          <a:p>
            <a:r>
              <a:rPr lang="de-AT" dirty="0" smtClean="0"/>
              <a:t>Swing GUI</a:t>
            </a:r>
          </a:p>
          <a:p>
            <a:r>
              <a:rPr lang="de-AT" dirty="0" smtClean="0"/>
              <a:t>Integration </a:t>
            </a:r>
            <a:r>
              <a:rPr lang="de-AT" dirty="0" err="1" smtClean="0"/>
              <a:t>external</a:t>
            </a:r>
            <a:r>
              <a:rPr lang="de-AT" dirty="0" smtClean="0"/>
              <a:t> Software Modules</a:t>
            </a:r>
          </a:p>
          <a:p>
            <a:r>
              <a:rPr lang="de-AT" dirty="0" err="1" smtClean="0"/>
              <a:t>JSf</a:t>
            </a:r>
            <a:r>
              <a:rPr lang="de-AT" dirty="0" smtClean="0"/>
              <a:t> &amp;Ajax (web-reservation)</a:t>
            </a:r>
          </a:p>
          <a:p>
            <a:r>
              <a:rPr lang="de-AT" dirty="0" smtClean="0"/>
              <a:t>Project Trend</a:t>
            </a:r>
          </a:p>
          <a:p>
            <a:r>
              <a:rPr lang="de-AT" dirty="0" smtClean="0"/>
              <a:t>Outlook</a:t>
            </a:r>
          </a:p>
          <a:p>
            <a:r>
              <a:rPr lang="de-AT" dirty="0" smtClean="0"/>
              <a:t>Summary</a:t>
            </a:r>
          </a:p>
          <a:p>
            <a:r>
              <a:rPr lang="de-AT" dirty="0" smtClean="0"/>
              <a:t>End</a:t>
            </a:r>
          </a:p>
          <a:p>
            <a:endParaRPr lang="de-AT" dirty="0" smtClean="0"/>
          </a:p>
          <a:p>
            <a:endParaRPr lang="de-AT" dirty="0" smtClean="0"/>
          </a:p>
          <a:p>
            <a:endParaRPr lang="de-AT" dirty="0" smtClean="0"/>
          </a:p>
          <a:p>
            <a:endParaRPr lang="en-GB" dirty="0"/>
          </a:p>
        </p:txBody>
      </p:sp>
    </p:spTree>
    <p:extLst>
      <p:ext uri="{BB962C8B-B14F-4D97-AF65-F5344CB8AC3E}">
        <p14:creationId xmlns:p14="http://schemas.microsoft.com/office/powerpoint/2010/main" val="809614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Benefits</a:t>
            </a:r>
            <a:endParaRPr lang="de-AT" dirty="0"/>
          </a:p>
        </p:txBody>
      </p:sp>
      <p:sp>
        <p:nvSpPr>
          <p:cNvPr id="3" name="Inhaltsplatzhalter 2"/>
          <p:cNvSpPr>
            <a:spLocks noGrp="1"/>
          </p:cNvSpPr>
          <p:nvPr>
            <p:ph idx="1"/>
          </p:nvPr>
        </p:nvSpPr>
        <p:spPr/>
        <p:txBody>
          <a:bodyPr/>
          <a:lstStyle/>
          <a:p>
            <a:r>
              <a:rPr lang="en-GB" dirty="0" smtClean="0"/>
              <a:t>Independence from “Persistence Layer”</a:t>
            </a:r>
          </a:p>
          <a:p>
            <a:pPr lvl="1"/>
            <a:r>
              <a:rPr lang="en-GB" dirty="0" smtClean="0"/>
              <a:t>No Annotations in domain classes</a:t>
            </a:r>
          </a:p>
          <a:p>
            <a:pPr lvl="1"/>
            <a:r>
              <a:rPr lang="en-GB" dirty="0" smtClean="0"/>
              <a:t>Could be replaced</a:t>
            </a:r>
          </a:p>
          <a:p>
            <a:r>
              <a:rPr lang="en-GB" dirty="0" smtClean="0"/>
              <a:t>Uses “Reflection”</a:t>
            </a:r>
          </a:p>
          <a:p>
            <a:r>
              <a:rPr lang="en-GB" dirty="0" smtClean="0"/>
              <a:t>One mapper for all classes</a:t>
            </a:r>
          </a:p>
          <a:p>
            <a:pPr lvl="1"/>
            <a:r>
              <a:rPr lang="en-GB" dirty="0" smtClean="0"/>
              <a:t>One mapper instead of &gt; 30</a:t>
            </a:r>
          </a:p>
          <a:p>
            <a:pPr lvl="1"/>
            <a:r>
              <a:rPr lang="en-GB" dirty="0" smtClean="0"/>
              <a:t>Also for new classes</a:t>
            </a:r>
          </a:p>
        </p:txBody>
      </p:sp>
    </p:spTree>
    <p:extLst>
      <p:ext uri="{BB962C8B-B14F-4D97-AF65-F5344CB8AC3E}">
        <p14:creationId xmlns:p14="http://schemas.microsoft.com/office/powerpoint/2010/main" val="2293407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0" indent="0"/>
            <a:r>
              <a:rPr lang="de-AT" dirty="0" err="1" smtClean="0"/>
              <a:t>Pitfalls</a:t>
            </a:r>
            <a:r>
              <a:rPr lang="de-AT" dirty="0" smtClean="0"/>
              <a:t> </a:t>
            </a:r>
            <a:r>
              <a:rPr lang="de-AT" dirty="0" err="1" smtClean="0"/>
              <a:t>and</a:t>
            </a:r>
            <a:r>
              <a:rPr lang="de-AT" dirty="0" smtClean="0"/>
              <a:t> </a:t>
            </a:r>
            <a:r>
              <a:rPr lang="de-AT" dirty="0" err="1" smtClean="0"/>
              <a:t>requirements</a:t>
            </a:r>
            <a:endParaRPr lang="de-AT" dirty="0"/>
          </a:p>
        </p:txBody>
      </p:sp>
      <p:sp>
        <p:nvSpPr>
          <p:cNvPr id="3" name="Inhaltsplatzhalter 2"/>
          <p:cNvSpPr>
            <a:spLocks noGrp="1"/>
          </p:cNvSpPr>
          <p:nvPr>
            <p:ph idx="1"/>
          </p:nvPr>
        </p:nvSpPr>
        <p:spPr/>
        <p:txBody>
          <a:bodyPr/>
          <a:lstStyle/>
          <a:p>
            <a:r>
              <a:rPr lang="de-AT" sz="2800" dirty="0" err="1" smtClean="0"/>
              <a:t>Naming</a:t>
            </a:r>
            <a:r>
              <a:rPr lang="de-AT" sz="2800" dirty="0" smtClean="0"/>
              <a:t> </a:t>
            </a:r>
            <a:r>
              <a:rPr lang="de-AT" sz="2800" dirty="0" err="1" smtClean="0"/>
              <a:t>convention</a:t>
            </a:r>
            <a:r>
              <a:rPr lang="de-AT" sz="2800" dirty="0" smtClean="0"/>
              <a:t> </a:t>
            </a:r>
            <a:r>
              <a:rPr lang="de-AT" sz="2800" dirty="0" err="1" smtClean="0"/>
              <a:t>for</a:t>
            </a:r>
            <a:r>
              <a:rPr lang="de-AT" sz="2800" dirty="0" smtClean="0"/>
              <a:t> </a:t>
            </a:r>
            <a:r>
              <a:rPr lang="de-AT" sz="2800" dirty="0" err="1" smtClean="0"/>
              <a:t>class</a:t>
            </a:r>
            <a:r>
              <a:rPr lang="de-AT" sz="2800" dirty="0" smtClean="0"/>
              <a:t> </a:t>
            </a:r>
            <a:r>
              <a:rPr lang="de-AT" sz="2800" dirty="0" err="1" smtClean="0"/>
              <a:t>and</a:t>
            </a:r>
            <a:r>
              <a:rPr lang="de-AT" sz="2800" dirty="0" smtClean="0"/>
              <a:t> </a:t>
            </a:r>
            <a:r>
              <a:rPr lang="de-AT" sz="2800" dirty="0" err="1" smtClean="0"/>
              <a:t>method</a:t>
            </a:r>
            <a:r>
              <a:rPr lang="de-AT" sz="2800" dirty="0" smtClean="0"/>
              <a:t> </a:t>
            </a:r>
            <a:r>
              <a:rPr lang="de-AT" sz="2800" dirty="0" err="1" smtClean="0"/>
              <a:t>names</a:t>
            </a:r>
            <a:endParaRPr lang="de-AT" sz="2800" dirty="0" smtClean="0"/>
          </a:p>
          <a:p>
            <a:pPr lvl="1"/>
            <a:r>
              <a:rPr lang="de-AT" sz="2400" dirty="0" err="1" smtClean="0"/>
              <a:t>Console</a:t>
            </a:r>
            <a:r>
              <a:rPr lang="de-AT" sz="2400" dirty="0" smtClean="0"/>
              <a:t> </a:t>
            </a:r>
            <a:r>
              <a:rPr lang="de-AT" sz="2400" dirty="0" err="1" smtClean="0"/>
              <a:t>tool</a:t>
            </a:r>
            <a:r>
              <a:rPr lang="de-AT" sz="2400" dirty="0" smtClean="0"/>
              <a:t> </a:t>
            </a:r>
            <a:r>
              <a:rPr lang="de-AT" sz="2400" dirty="0" err="1" smtClean="0"/>
              <a:t>to</a:t>
            </a:r>
            <a:r>
              <a:rPr lang="de-AT" sz="2400" dirty="0" smtClean="0"/>
              <a:t> check </a:t>
            </a:r>
            <a:r>
              <a:rPr lang="de-AT" sz="2400" dirty="0" err="1" smtClean="0"/>
              <a:t>conventions</a:t>
            </a:r>
            <a:endParaRPr lang="de-AT" sz="2400" dirty="0" smtClean="0"/>
          </a:p>
          <a:p>
            <a:r>
              <a:rPr lang="de-AT" sz="2800" dirty="0" err="1"/>
              <a:t>No</a:t>
            </a:r>
            <a:r>
              <a:rPr lang="de-AT" sz="2800" dirty="0"/>
              <a:t> </a:t>
            </a:r>
            <a:r>
              <a:rPr lang="de-AT" sz="2800" dirty="0" err="1"/>
              <a:t>lazy-fetching</a:t>
            </a:r>
            <a:r>
              <a:rPr lang="de-AT" sz="2800" dirty="0"/>
              <a:t> </a:t>
            </a:r>
            <a:r>
              <a:rPr lang="de-AT" sz="2800" dirty="0" err="1"/>
              <a:t>possible</a:t>
            </a:r>
            <a:endParaRPr lang="de-AT" sz="2800" dirty="0"/>
          </a:p>
          <a:p>
            <a:r>
              <a:rPr lang="de-AT" sz="2800" dirty="0" smtClean="0"/>
              <a:t>Mapping </a:t>
            </a:r>
            <a:r>
              <a:rPr lang="de-AT" sz="2800" dirty="0" err="1" smtClean="0"/>
              <a:t>circle</a:t>
            </a:r>
            <a:r>
              <a:rPr lang="de-AT" sz="2800" dirty="0" smtClean="0"/>
              <a:t>:</a:t>
            </a:r>
            <a:r>
              <a:rPr lang="de-AT" sz="2400" dirty="0"/>
              <a:t/>
            </a:r>
            <a:br>
              <a:rPr lang="de-AT" sz="2400" dirty="0"/>
            </a:br>
            <a:r>
              <a:rPr lang="de-AT" sz="2400" dirty="0" smtClean="0">
                <a:sym typeface="Wingdings" pitchFamily="2" charset="2"/>
              </a:rPr>
              <a:t> </a:t>
            </a:r>
            <a:r>
              <a:rPr lang="de-AT" sz="2400" dirty="0" err="1" smtClean="0">
                <a:sym typeface="Wingdings" pitchFamily="2" charset="2"/>
              </a:rPr>
              <a:t>Stack</a:t>
            </a:r>
            <a:r>
              <a:rPr lang="de-AT" sz="2400" dirty="0" smtClean="0">
                <a:sym typeface="Wingdings" pitchFamily="2" charset="2"/>
              </a:rPr>
              <a:t> Overflow</a:t>
            </a:r>
            <a:endParaRPr lang="de-AT" sz="2800" dirty="0" smtClean="0"/>
          </a:p>
        </p:txBody>
      </p:sp>
      <p:graphicFrame>
        <p:nvGraphicFramePr>
          <p:cNvPr id="5" name="Diagramm 4"/>
          <p:cNvGraphicFramePr/>
          <p:nvPr>
            <p:extLst>
              <p:ext uri="{D42A27DB-BD31-4B8C-83A1-F6EECF244321}">
                <p14:modId xmlns:p14="http://schemas.microsoft.com/office/powerpoint/2010/main" val="1194545365"/>
              </p:ext>
            </p:extLst>
          </p:nvPr>
        </p:nvGraphicFramePr>
        <p:xfrm>
          <a:off x="3347864" y="3717032"/>
          <a:ext cx="3768080" cy="2392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85798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Development</a:t>
            </a:r>
            <a:endParaRPr lang="de-AT" dirty="0"/>
          </a:p>
        </p:txBody>
      </p:sp>
      <p:sp>
        <p:nvSpPr>
          <p:cNvPr id="3" name="Inhaltsplatzhalter 2"/>
          <p:cNvSpPr>
            <a:spLocks noGrp="1"/>
          </p:cNvSpPr>
          <p:nvPr>
            <p:ph idx="1"/>
          </p:nvPr>
        </p:nvSpPr>
        <p:spPr/>
        <p:txBody>
          <a:bodyPr/>
          <a:lstStyle/>
          <a:p>
            <a:r>
              <a:rPr lang="de-AT" dirty="0" smtClean="0"/>
              <a:t>First </a:t>
            </a:r>
            <a:r>
              <a:rPr lang="de-AT" dirty="0" err="1" smtClean="0"/>
              <a:t>version</a:t>
            </a:r>
            <a:r>
              <a:rPr lang="de-AT" dirty="0" smtClean="0"/>
              <a:t> </a:t>
            </a:r>
            <a:r>
              <a:rPr lang="de-AT" dirty="0" err="1" smtClean="0"/>
              <a:t>depth</a:t>
            </a:r>
            <a:r>
              <a:rPr lang="de-AT" dirty="0" smtClean="0"/>
              <a:t> limited</a:t>
            </a:r>
          </a:p>
          <a:p>
            <a:pPr lvl="1"/>
            <a:r>
              <a:rPr lang="de-AT" dirty="0" smtClean="0"/>
              <a:t>Same </a:t>
            </a:r>
            <a:r>
              <a:rPr lang="de-AT" dirty="0" err="1" smtClean="0"/>
              <a:t>mapping</a:t>
            </a:r>
            <a:r>
              <a:rPr lang="de-AT" dirty="0" smtClean="0"/>
              <a:t> </a:t>
            </a:r>
            <a:r>
              <a:rPr lang="de-AT" dirty="0" err="1" smtClean="0"/>
              <a:t>several</a:t>
            </a:r>
            <a:r>
              <a:rPr lang="de-AT" dirty="0" smtClean="0"/>
              <a:t> </a:t>
            </a:r>
            <a:r>
              <a:rPr lang="de-AT" dirty="0" err="1" smtClean="0"/>
              <a:t>times</a:t>
            </a:r>
            <a:endParaRPr lang="de-AT" dirty="0" smtClean="0"/>
          </a:p>
          <a:p>
            <a:pPr lvl="1"/>
            <a:r>
              <a:rPr lang="de-AT" dirty="0" smtClean="0"/>
              <a:t>Not all </a:t>
            </a:r>
            <a:r>
              <a:rPr lang="de-AT" dirty="0" err="1" smtClean="0"/>
              <a:t>mappings</a:t>
            </a:r>
            <a:r>
              <a:rPr lang="de-AT" dirty="0" smtClean="0"/>
              <a:t> </a:t>
            </a:r>
            <a:r>
              <a:rPr lang="de-AT" dirty="0" err="1" smtClean="0"/>
              <a:t>are</a:t>
            </a:r>
            <a:r>
              <a:rPr lang="de-AT" dirty="0" smtClean="0"/>
              <a:t> </a:t>
            </a:r>
            <a:r>
              <a:rPr lang="de-AT" dirty="0" err="1" smtClean="0"/>
              <a:t>done</a:t>
            </a:r>
            <a:endParaRPr lang="de-AT" dirty="0" smtClean="0"/>
          </a:p>
          <a:p>
            <a:r>
              <a:rPr lang="de-AT" dirty="0" err="1" smtClean="0"/>
              <a:t>Current</a:t>
            </a:r>
            <a:r>
              <a:rPr lang="de-AT" dirty="0" smtClean="0"/>
              <a:t> </a:t>
            </a:r>
            <a:r>
              <a:rPr lang="de-AT" dirty="0" err="1" smtClean="0"/>
              <a:t>version</a:t>
            </a:r>
            <a:endParaRPr lang="de-AT" dirty="0" smtClean="0"/>
          </a:p>
          <a:p>
            <a:pPr lvl="1"/>
            <a:r>
              <a:rPr lang="de-AT" dirty="0" err="1" smtClean="0"/>
              <a:t>Saving</a:t>
            </a:r>
            <a:r>
              <a:rPr lang="de-AT" dirty="0" smtClean="0"/>
              <a:t> </a:t>
            </a:r>
            <a:r>
              <a:rPr lang="de-AT" dirty="0" err="1" smtClean="0"/>
              <a:t>mapped</a:t>
            </a:r>
            <a:r>
              <a:rPr lang="de-AT" dirty="0" smtClean="0"/>
              <a:t> </a:t>
            </a:r>
            <a:r>
              <a:rPr lang="de-AT" dirty="0" err="1" smtClean="0"/>
              <a:t>objects</a:t>
            </a:r>
            <a:r>
              <a:rPr lang="de-AT" dirty="0" smtClean="0"/>
              <a:t> in Hash </a:t>
            </a:r>
            <a:r>
              <a:rPr lang="de-AT" dirty="0" err="1" smtClean="0"/>
              <a:t>Map</a:t>
            </a:r>
            <a:endParaRPr lang="de-AT" dirty="0" smtClean="0"/>
          </a:p>
          <a:p>
            <a:pPr lvl="1"/>
            <a:r>
              <a:rPr lang="de-AT" dirty="0" err="1" smtClean="0"/>
              <a:t>About</a:t>
            </a:r>
            <a:r>
              <a:rPr lang="de-AT" dirty="0" smtClean="0"/>
              <a:t> 300 </a:t>
            </a:r>
            <a:r>
              <a:rPr lang="de-AT" dirty="0" err="1" smtClean="0"/>
              <a:t>times</a:t>
            </a:r>
            <a:r>
              <a:rPr lang="de-AT" dirty="0" smtClean="0"/>
              <a:t> </a:t>
            </a:r>
            <a:r>
              <a:rPr lang="de-AT" dirty="0" err="1" smtClean="0"/>
              <a:t>faster</a:t>
            </a:r>
            <a:endParaRPr lang="de-AT" dirty="0" smtClean="0"/>
          </a:p>
          <a:p>
            <a:pPr lvl="1"/>
            <a:r>
              <a:rPr lang="de-AT" dirty="0" smtClean="0"/>
              <a:t>All </a:t>
            </a:r>
            <a:r>
              <a:rPr lang="de-AT" dirty="0" err="1" smtClean="0"/>
              <a:t>mappings</a:t>
            </a:r>
            <a:r>
              <a:rPr lang="de-AT" dirty="0" smtClean="0"/>
              <a:t> </a:t>
            </a:r>
            <a:r>
              <a:rPr lang="de-AT" dirty="0" err="1" smtClean="0"/>
              <a:t>are</a:t>
            </a:r>
            <a:r>
              <a:rPr lang="de-AT" dirty="0" smtClean="0"/>
              <a:t> </a:t>
            </a:r>
            <a:r>
              <a:rPr lang="de-AT" dirty="0" err="1" smtClean="0"/>
              <a:t>done</a:t>
            </a:r>
            <a:endParaRPr lang="de-AT" dirty="0"/>
          </a:p>
        </p:txBody>
      </p:sp>
    </p:spTree>
    <p:extLst>
      <p:ext uri="{BB962C8B-B14F-4D97-AF65-F5344CB8AC3E}">
        <p14:creationId xmlns:p14="http://schemas.microsoft.com/office/powerpoint/2010/main" val="2437694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Functionality</a:t>
            </a:r>
            <a:endParaRPr lang="de-AT" dirty="0"/>
          </a:p>
        </p:txBody>
      </p:sp>
      <p:sp>
        <p:nvSpPr>
          <p:cNvPr id="3" name="Inhaltsplatzhalter 2"/>
          <p:cNvSpPr>
            <a:spLocks noGrp="1"/>
          </p:cNvSpPr>
          <p:nvPr>
            <p:ph idx="1"/>
          </p:nvPr>
        </p:nvSpPr>
        <p:spPr/>
        <p:txBody>
          <a:bodyPr>
            <a:noAutofit/>
          </a:bodyPr>
          <a:lstStyle/>
          <a:p>
            <a:r>
              <a:rPr lang="de-AT" sz="2400" dirty="0" err="1" smtClean="0"/>
              <a:t>Get</a:t>
            </a:r>
            <a:r>
              <a:rPr lang="de-AT" sz="2400" dirty="0" smtClean="0"/>
              <a:t> </a:t>
            </a:r>
            <a:r>
              <a:rPr lang="de-AT" sz="2400" dirty="0" err="1" smtClean="0"/>
              <a:t>the</a:t>
            </a:r>
            <a:r>
              <a:rPr lang="de-AT" sz="2400" dirty="0" smtClean="0"/>
              <a:t> </a:t>
            </a:r>
            <a:r>
              <a:rPr lang="de-AT" sz="2400" dirty="0" err="1" smtClean="0"/>
              <a:t>class</a:t>
            </a:r>
            <a:r>
              <a:rPr lang="de-AT" sz="2400" dirty="0" smtClean="0"/>
              <a:t> </a:t>
            </a:r>
            <a:r>
              <a:rPr lang="de-AT" sz="2400" dirty="0" err="1" smtClean="0"/>
              <a:t>name</a:t>
            </a:r>
            <a:r>
              <a:rPr lang="de-AT" sz="2400" dirty="0" smtClean="0"/>
              <a:t> </a:t>
            </a:r>
            <a:r>
              <a:rPr lang="de-AT" sz="2400" dirty="0" err="1" smtClean="0"/>
              <a:t>and</a:t>
            </a:r>
            <a:r>
              <a:rPr lang="de-AT" sz="2400" dirty="0" smtClean="0"/>
              <a:t> </a:t>
            </a:r>
            <a:r>
              <a:rPr lang="de-AT" sz="2400" dirty="0" err="1" smtClean="0"/>
              <a:t>search</a:t>
            </a:r>
            <a:r>
              <a:rPr lang="de-AT" sz="2400" dirty="0" smtClean="0"/>
              <a:t> </a:t>
            </a:r>
            <a:r>
              <a:rPr lang="de-AT" sz="2400" dirty="0" err="1" smtClean="0"/>
              <a:t>for</a:t>
            </a:r>
            <a:r>
              <a:rPr lang="de-AT" sz="2400" dirty="0" smtClean="0"/>
              <a:t> </a:t>
            </a:r>
            <a:r>
              <a:rPr lang="de-AT" sz="2400" dirty="0" err="1" smtClean="0"/>
              <a:t>equivalent</a:t>
            </a:r>
            <a:endParaRPr lang="de-AT" sz="2400" dirty="0" smtClean="0"/>
          </a:p>
          <a:p>
            <a:pPr lvl="1"/>
            <a:r>
              <a:rPr lang="de-AT" sz="2400" dirty="0" smtClean="0"/>
              <a:t>Customer </a:t>
            </a:r>
            <a:r>
              <a:rPr lang="de-AT" sz="2400" dirty="0" smtClean="0">
                <a:sym typeface="Wingdings" pitchFamily="2" charset="2"/>
              </a:rPr>
              <a:t> </a:t>
            </a:r>
            <a:r>
              <a:rPr lang="de-AT" sz="2400" dirty="0" err="1" smtClean="0">
                <a:sym typeface="Wingdings" pitchFamily="2" charset="2"/>
              </a:rPr>
              <a:t>DBCustomer</a:t>
            </a:r>
            <a:endParaRPr lang="de-AT" sz="2400" dirty="0" smtClean="0">
              <a:sym typeface="Wingdings" pitchFamily="2" charset="2"/>
            </a:endParaRPr>
          </a:p>
          <a:p>
            <a:r>
              <a:rPr lang="de-AT" sz="2400" dirty="0" smtClean="0">
                <a:sym typeface="Wingdings" pitchFamily="2" charset="2"/>
              </a:rPr>
              <a:t>Save </a:t>
            </a:r>
            <a:r>
              <a:rPr lang="de-AT" sz="2400" dirty="0" err="1" smtClean="0">
                <a:sym typeface="Wingdings" pitchFamily="2" charset="2"/>
              </a:rPr>
              <a:t>the</a:t>
            </a:r>
            <a:r>
              <a:rPr lang="de-AT" sz="2400" dirty="0" smtClean="0">
                <a:sym typeface="Wingdings" pitchFamily="2" charset="2"/>
              </a:rPr>
              <a:t> </a:t>
            </a:r>
            <a:r>
              <a:rPr lang="de-AT" sz="2400" dirty="0" err="1" smtClean="0">
                <a:sym typeface="Wingdings" pitchFamily="2" charset="2"/>
              </a:rPr>
              <a:t>new</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r>
              <a:rPr lang="de-AT" sz="2400" dirty="0" smtClean="0">
                <a:sym typeface="Wingdings" pitchFamily="2" charset="2"/>
              </a:rPr>
              <a:t>Find </a:t>
            </a:r>
            <a:r>
              <a:rPr lang="de-AT" sz="2400" dirty="0" err="1" smtClean="0">
                <a:sym typeface="Wingdings" pitchFamily="2" charset="2"/>
              </a:rPr>
              <a:t>setter</a:t>
            </a:r>
            <a:r>
              <a:rPr lang="de-AT" sz="2400" dirty="0" smtClean="0">
                <a:sym typeface="Wingdings" pitchFamily="2" charset="2"/>
              </a:rPr>
              <a:t> </a:t>
            </a:r>
            <a:r>
              <a:rPr lang="de-AT" sz="2400" dirty="0" err="1" smtClean="0">
                <a:sym typeface="Wingdings" pitchFamily="2" charset="2"/>
              </a:rPr>
              <a:t>methods</a:t>
            </a:r>
            <a:r>
              <a:rPr lang="de-AT" sz="2400" dirty="0" smtClean="0">
                <a:sym typeface="Wingdings" pitchFamily="2" charset="2"/>
              </a:rPr>
              <a:t> in </a:t>
            </a:r>
            <a:r>
              <a:rPr lang="de-AT" sz="2400" dirty="0" err="1" smtClean="0">
                <a:sym typeface="Wingdings" pitchFamily="2" charset="2"/>
              </a:rPr>
              <a:t>new</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r>
              <a:rPr lang="de-AT" sz="2400" dirty="0" smtClean="0">
                <a:sym typeface="Wingdings" pitchFamily="2" charset="2"/>
              </a:rPr>
              <a:t>Search </a:t>
            </a:r>
            <a:r>
              <a:rPr lang="de-AT" sz="2400" dirty="0" err="1" smtClean="0">
                <a:sym typeface="Wingdings" pitchFamily="2" charset="2"/>
              </a:rPr>
              <a:t>for</a:t>
            </a:r>
            <a:r>
              <a:rPr lang="de-AT" sz="2400" dirty="0" smtClean="0">
                <a:sym typeface="Wingdings" pitchFamily="2" charset="2"/>
              </a:rPr>
              <a:t> </a:t>
            </a:r>
            <a:r>
              <a:rPr lang="de-AT" sz="2400" dirty="0" err="1" smtClean="0">
                <a:sym typeface="Wingdings" pitchFamily="2" charset="2"/>
              </a:rPr>
              <a:t>the</a:t>
            </a:r>
            <a:r>
              <a:rPr lang="de-AT" sz="2400" dirty="0" smtClean="0">
                <a:sym typeface="Wingdings" pitchFamily="2" charset="2"/>
              </a:rPr>
              <a:t> </a:t>
            </a:r>
            <a:r>
              <a:rPr lang="de-AT" sz="2400" dirty="0" err="1" smtClean="0">
                <a:sym typeface="Wingdings" pitchFamily="2" charset="2"/>
              </a:rPr>
              <a:t>appendant</a:t>
            </a:r>
            <a:r>
              <a:rPr lang="de-AT" sz="2400" dirty="0" smtClean="0">
                <a:sym typeface="Wingdings" pitchFamily="2" charset="2"/>
              </a:rPr>
              <a:t> </a:t>
            </a:r>
            <a:r>
              <a:rPr lang="de-AT" sz="2400" dirty="0" err="1" smtClean="0">
                <a:sym typeface="Wingdings" pitchFamily="2" charset="2"/>
              </a:rPr>
              <a:t>getter</a:t>
            </a:r>
            <a:r>
              <a:rPr lang="de-AT" sz="2400" dirty="0" smtClean="0">
                <a:sym typeface="Wingdings" pitchFamily="2" charset="2"/>
              </a:rPr>
              <a:t> in </a:t>
            </a:r>
            <a:r>
              <a:rPr lang="de-AT" sz="2400" dirty="0" err="1" smtClean="0">
                <a:sym typeface="Wingdings" pitchFamily="2" charset="2"/>
              </a:rPr>
              <a:t>old</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pPr lvl="1"/>
            <a:r>
              <a:rPr lang="de-AT" sz="2400" dirty="0" err="1" smtClean="0">
                <a:sym typeface="Wingdings" pitchFamily="2" charset="2"/>
              </a:rPr>
              <a:t>setFirstName</a:t>
            </a:r>
            <a:r>
              <a:rPr lang="de-AT" sz="2400" dirty="0" smtClean="0">
                <a:sym typeface="Wingdings" pitchFamily="2" charset="2"/>
              </a:rPr>
              <a:t>()  </a:t>
            </a:r>
            <a:r>
              <a:rPr lang="de-AT" sz="2400" dirty="0" err="1" smtClean="0">
                <a:sym typeface="Wingdings" pitchFamily="2" charset="2"/>
              </a:rPr>
              <a:t>getFirstName</a:t>
            </a:r>
            <a:r>
              <a:rPr lang="de-AT" sz="2400" dirty="0" smtClean="0">
                <a:sym typeface="Wingdings" pitchFamily="2" charset="2"/>
              </a:rPr>
              <a:t>()</a:t>
            </a:r>
          </a:p>
          <a:p>
            <a:pPr lvl="1"/>
            <a:r>
              <a:rPr lang="de-AT" sz="2400" dirty="0" err="1" smtClean="0">
                <a:sym typeface="Wingdings" pitchFamily="2" charset="2"/>
              </a:rPr>
              <a:t>Is</a:t>
            </a:r>
            <a:r>
              <a:rPr lang="de-AT" sz="2400" dirty="0" smtClean="0">
                <a:sym typeface="Wingdings" pitchFamily="2" charset="2"/>
              </a:rPr>
              <a:t> </a:t>
            </a:r>
            <a:r>
              <a:rPr lang="de-AT" sz="2400" dirty="0" err="1" smtClean="0">
                <a:sym typeface="Wingdings" pitchFamily="2" charset="2"/>
              </a:rPr>
              <a:t>model</a:t>
            </a:r>
            <a:r>
              <a:rPr lang="de-AT" sz="2400" dirty="0" smtClean="0">
                <a:sym typeface="Wingdings" pitchFamily="2" charset="2"/>
              </a:rPr>
              <a:t> </a:t>
            </a:r>
            <a:r>
              <a:rPr lang="de-AT" sz="2400" dirty="0" err="1" smtClean="0">
                <a:sym typeface="Wingdings" pitchFamily="2" charset="2"/>
              </a:rPr>
              <a:t>object</a:t>
            </a:r>
            <a:r>
              <a:rPr lang="de-AT" sz="2400" dirty="0" smtClean="0">
                <a:sym typeface="Wingdings" pitchFamily="2" charset="2"/>
              </a:rPr>
              <a:t>?</a:t>
            </a:r>
          </a:p>
          <a:p>
            <a:pPr lvl="2"/>
            <a:r>
              <a:rPr lang="de-AT" sz="2000" dirty="0" smtClean="0">
                <a:sym typeface="Wingdings" pitchFamily="2" charset="2"/>
              </a:rPr>
              <a:t>Yes:</a:t>
            </a:r>
          </a:p>
          <a:p>
            <a:pPr lvl="3"/>
            <a:r>
              <a:rPr lang="de-AT" sz="1600" dirty="0" err="1" smtClean="0">
                <a:sym typeface="Wingdings" pitchFamily="2" charset="2"/>
              </a:rPr>
              <a:t>Use</a:t>
            </a:r>
            <a:r>
              <a:rPr lang="de-AT" sz="1600" dirty="0" smtClean="0">
                <a:sym typeface="Wingdings" pitchFamily="2" charset="2"/>
              </a:rPr>
              <a:t> </a:t>
            </a:r>
            <a:r>
              <a:rPr lang="de-AT" sz="1600" dirty="0" err="1" smtClean="0">
                <a:sym typeface="Wingdings" pitchFamily="2" charset="2"/>
              </a:rPr>
              <a:t>already</a:t>
            </a:r>
            <a:r>
              <a:rPr lang="de-AT" sz="1600" dirty="0" smtClean="0">
                <a:sym typeface="Wingdings" pitchFamily="2" charset="2"/>
              </a:rPr>
              <a:t> </a:t>
            </a:r>
            <a:r>
              <a:rPr lang="de-AT" sz="1600" dirty="0" err="1" smtClean="0">
                <a:sym typeface="Wingdings" pitchFamily="2" charset="2"/>
              </a:rPr>
              <a:t>saved</a:t>
            </a:r>
            <a:r>
              <a:rPr lang="de-AT" sz="1600" dirty="0" smtClean="0">
                <a:sym typeface="Wingdings" pitchFamily="2" charset="2"/>
              </a:rPr>
              <a:t> </a:t>
            </a:r>
            <a:r>
              <a:rPr lang="de-AT" sz="1600" dirty="0" err="1" smtClean="0">
                <a:sym typeface="Wingdings" pitchFamily="2" charset="2"/>
              </a:rPr>
              <a:t>object</a:t>
            </a:r>
            <a:r>
              <a:rPr lang="de-AT" sz="1600" dirty="0" smtClean="0">
                <a:sym typeface="Wingdings" pitchFamily="2" charset="2"/>
              </a:rPr>
              <a:t> </a:t>
            </a:r>
            <a:r>
              <a:rPr lang="de-AT" sz="1600" dirty="0" err="1" smtClean="0">
                <a:sym typeface="Wingdings" pitchFamily="2" charset="2"/>
              </a:rPr>
              <a:t>if</a:t>
            </a:r>
            <a:r>
              <a:rPr lang="de-AT" sz="1600" dirty="0" smtClean="0">
                <a:sym typeface="Wingdings" pitchFamily="2" charset="2"/>
              </a:rPr>
              <a:t> </a:t>
            </a:r>
            <a:r>
              <a:rPr lang="de-AT" sz="1600" dirty="0" err="1" smtClean="0">
                <a:sym typeface="Wingdings" pitchFamily="2" charset="2"/>
              </a:rPr>
              <a:t>possible</a:t>
            </a:r>
            <a:endParaRPr lang="de-AT" sz="1600" dirty="0" smtClean="0">
              <a:sym typeface="Wingdings" pitchFamily="2" charset="2"/>
            </a:endParaRPr>
          </a:p>
          <a:p>
            <a:pPr lvl="3"/>
            <a:r>
              <a:rPr lang="de-AT" sz="1600" dirty="0" err="1" smtClean="0">
                <a:sym typeface="Wingdings" pitchFamily="2" charset="2"/>
              </a:rPr>
              <a:t>Map</a:t>
            </a:r>
            <a:r>
              <a:rPr lang="de-AT" sz="1600" dirty="0" smtClean="0">
                <a:sym typeface="Wingdings" pitchFamily="2" charset="2"/>
              </a:rPr>
              <a:t> </a:t>
            </a:r>
            <a:r>
              <a:rPr lang="de-AT" sz="1600" dirty="0" err="1" smtClean="0">
                <a:sym typeface="Wingdings" pitchFamily="2" charset="2"/>
              </a:rPr>
              <a:t>the</a:t>
            </a:r>
            <a:r>
              <a:rPr lang="de-AT" sz="1600" dirty="0" smtClean="0">
                <a:sym typeface="Wingdings" pitchFamily="2" charset="2"/>
              </a:rPr>
              <a:t> </a:t>
            </a:r>
            <a:r>
              <a:rPr lang="de-AT" sz="1600" dirty="0" err="1" smtClean="0">
                <a:sym typeface="Wingdings" pitchFamily="2" charset="2"/>
              </a:rPr>
              <a:t>object</a:t>
            </a:r>
            <a:r>
              <a:rPr lang="de-AT" sz="1600" dirty="0" smtClean="0">
                <a:sym typeface="Wingdings" pitchFamily="2" charset="2"/>
              </a:rPr>
              <a:t> </a:t>
            </a:r>
            <a:r>
              <a:rPr lang="de-AT" sz="1600" dirty="0" err="1" smtClean="0">
                <a:sym typeface="Wingdings" pitchFamily="2" charset="2"/>
              </a:rPr>
              <a:t>otherwise</a:t>
            </a:r>
            <a:endParaRPr lang="de-AT" sz="1600" dirty="0" smtClean="0">
              <a:sym typeface="Wingdings" pitchFamily="2" charset="2"/>
            </a:endParaRPr>
          </a:p>
          <a:p>
            <a:pPr lvl="2"/>
            <a:r>
              <a:rPr lang="de-AT" sz="2000" dirty="0" err="1" smtClean="0">
                <a:sym typeface="Wingdings" pitchFamily="2" charset="2"/>
              </a:rPr>
              <a:t>No</a:t>
            </a:r>
            <a:r>
              <a:rPr lang="de-AT" sz="2000" dirty="0" smtClean="0">
                <a:sym typeface="Wingdings" pitchFamily="2" charset="2"/>
              </a:rPr>
              <a:t>:</a:t>
            </a:r>
          </a:p>
          <a:p>
            <a:pPr lvl="3"/>
            <a:r>
              <a:rPr lang="de-AT" sz="1600" dirty="0" err="1" smtClean="0">
                <a:sym typeface="Wingdings" pitchFamily="2" charset="2"/>
              </a:rPr>
              <a:t>Invoke</a:t>
            </a:r>
            <a:r>
              <a:rPr lang="de-AT" sz="1600" dirty="0" smtClean="0">
                <a:sym typeface="Wingdings" pitchFamily="2" charset="2"/>
              </a:rPr>
              <a:t> </a:t>
            </a:r>
            <a:r>
              <a:rPr lang="de-AT" sz="1600" dirty="0" err="1" smtClean="0">
                <a:sym typeface="Wingdings" pitchFamily="2" charset="2"/>
              </a:rPr>
              <a:t>setter</a:t>
            </a:r>
            <a:r>
              <a:rPr lang="de-AT" sz="1600" dirty="0" smtClean="0">
                <a:sym typeface="Wingdings" pitchFamily="2" charset="2"/>
              </a:rPr>
              <a:t> </a:t>
            </a:r>
            <a:r>
              <a:rPr lang="de-AT" sz="1600" dirty="0" err="1" smtClean="0">
                <a:sym typeface="Wingdings" pitchFamily="2" charset="2"/>
              </a:rPr>
              <a:t>with</a:t>
            </a:r>
            <a:r>
              <a:rPr lang="de-AT" sz="1600" dirty="0" smtClean="0">
                <a:sym typeface="Wingdings" pitchFamily="2" charset="2"/>
              </a:rPr>
              <a:t> </a:t>
            </a:r>
            <a:r>
              <a:rPr lang="de-AT" sz="1600" dirty="0" err="1" smtClean="0">
                <a:sym typeface="Wingdings" pitchFamily="2" charset="2"/>
              </a:rPr>
              <a:t>result</a:t>
            </a:r>
            <a:r>
              <a:rPr lang="de-AT" sz="1600" dirty="0" smtClean="0">
                <a:sym typeface="Wingdings" pitchFamily="2" charset="2"/>
              </a:rPr>
              <a:t> </a:t>
            </a:r>
            <a:r>
              <a:rPr lang="de-AT" sz="1600" dirty="0" err="1" smtClean="0">
                <a:sym typeface="Wingdings" pitchFamily="2" charset="2"/>
              </a:rPr>
              <a:t>from</a:t>
            </a:r>
            <a:r>
              <a:rPr lang="de-AT" sz="1600" dirty="0" smtClean="0">
                <a:sym typeface="Wingdings" pitchFamily="2" charset="2"/>
              </a:rPr>
              <a:t> </a:t>
            </a:r>
            <a:r>
              <a:rPr lang="de-AT" sz="1600" dirty="0" err="1" smtClean="0">
                <a:sym typeface="Wingdings" pitchFamily="2" charset="2"/>
              </a:rPr>
              <a:t>getter</a:t>
            </a:r>
            <a:endParaRPr lang="de-AT" sz="1600" dirty="0" smtClean="0">
              <a:sym typeface="Wingdings" pitchFamily="2" charset="2"/>
            </a:endParaRPr>
          </a:p>
        </p:txBody>
      </p:sp>
    </p:spTree>
    <p:extLst>
      <p:ext uri="{BB962C8B-B14F-4D97-AF65-F5344CB8AC3E}">
        <p14:creationId xmlns:p14="http://schemas.microsoft.com/office/powerpoint/2010/main" val="917472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State Pattern</a:t>
            </a:r>
            <a:endParaRPr lang="de-AT" dirty="0"/>
          </a:p>
        </p:txBody>
      </p:sp>
      <p:sp>
        <p:nvSpPr>
          <p:cNvPr id="3" name="Inhaltsplatzhalter 2"/>
          <p:cNvSpPr>
            <a:spLocks noGrp="1"/>
          </p:cNvSpPr>
          <p:nvPr>
            <p:ph sz="half" idx="1"/>
          </p:nvPr>
        </p:nvSpPr>
        <p:spPr>
          <a:xfrm>
            <a:off x="457200" y="1600200"/>
            <a:ext cx="8075240" cy="4525963"/>
          </a:xfrm>
        </p:spPr>
        <p:txBody>
          <a:bodyPr>
            <a:normAutofit/>
          </a:bodyPr>
          <a:lstStyle/>
          <a:p>
            <a:r>
              <a:rPr lang="de-AT" dirty="0" err="1" smtClean="0"/>
              <a:t>Used</a:t>
            </a:r>
            <a:r>
              <a:rPr lang="de-AT" dirty="0" smtClean="0"/>
              <a:t> in </a:t>
            </a:r>
            <a:r>
              <a:rPr lang="de-AT" dirty="0" err="1" smtClean="0"/>
              <a:t>use</a:t>
            </a:r>
            <a:r>
              <a:rPr lang="de-AT" dirty="0" smtClean="0"/>
              <a:t> </a:t>
            </a:r>
            <a:r>
              <a:rPr lang="de-AT" dirty="0" err="1" smtClean="0"/>
              <a:t>case</a:t>
            </a:r>
            <a:r>
              <a:rPr lang="de-AT" dirty="0" smtClean="0"/>
              <a:t> </a:t>
            </a:r>
            <a:r>
              <a:rPr lang="de-AT" dirty="0" err="1" smtClean="0"/>
              <a:t>controllers</a:t>
            </a:r>
            <a:endParaRPr lang="de-AT" dirty="0" smtClean="0"/>
          </a:p>
          <a:p>
            <a:r>
              <a:rPr lang="de-AT" dirty="0" err="1" smtClean="0"/>
              <a:t>One</a:t>
            </a:r>
            <a:r>
              <a:rPr lang="de-AT" dirty="0" smtClean="0"/>
              <a:t> </a:t>
            </a:r>
            <a:r>
              <a:rPr lang="de-AT" dirty="0" err="1" smtClean="0"/>
              <a:t>state</a:t>
            </a:r>
            <a:r>
              <a:rPr lang="de-AT" dirty="0" smtClean="0"/>
              <a:t> per </a:t>
            </a:r>
            <a:r>
              <a:rPr lang="de-AT" dirty="0" err="1" smtClean="0"/>
              <a:t>step</a:t>
            </a:r>
            <a:endParaRPr lang="de-AT" dirty="0" smtClean="0"/>
          </a:p>
          <a:p>
            <a:r>
              <a:rPr lang="de-AT" dirty="0" err="1" smtClean="0"/>
              <a:t>Always</a:t>
            </a:r>
            <a:r>
              <a:rPr lang="de-AT" dirty="0" smtClean="0"/>
              <a:t> </a:t>
            </a:r>
            <a:r>
              <a:rPr lang="de-AT" dirty="0" err="1" smtClean="0"/>
              <a:t>the</a:t>
            </a:r>
            <a:r>
              <a:rPr lang="de-AT" dirty="0" smtClean="0"/>
              <a:t> same </a:t>
            </a:r>
            <a:r>
              <a:rPr lang="de-AT" dirty="0" err="1" smtClean="0"/>
              <a:t>controller</a:t>
            </a:r>
            <a:endParaRPr lang="de-AT" dirty="0" smtClean="0"/>
          </a:p>
          <a:p>
            <a:r>
              <a:rPr lang="de-AT" dirty="0" smtClean="0"/>
              <a:t>Different implementations</a:t>
            </a:r>
          </a:p>
          <a:p>
            <a:pPr lvl="1"/>
            <a:r>
              <a:rPr lang="de-AT" sz="2800" dirty="0" err="1" smtClean="0"/>
              <a:t>next</a:t>
            </a:r>
            <a:r>
              <a:rPr lang="de-AT" sz="2800" dirty="0" smtClean="0"/>
              <a:t>() </a:t>
            </a:r>
            <a:r>
              <a:rPr lang="de-AT" sz="2800" dirty="0" err="1" smtClean="0"/>
              <a:t>goes</a:t>
            </a:r>
            <a:r>
              <a:rPr lang="de-AT" sz="2800" dirty="0" smtClean="0"/>
              <a:t> on </a:t>
            </a:r>
            <a:r>
              <a:rPr lang="de-AT" sz="2800" dirty="0" err="1" smtClean="0"/>
              <a:t>to</a:t>
            </a:r>
            <a:r>
              <a:rPr lang="de-AT" sz="2800" dirty="0" smtClean="0"/>
              <a:t> </a:t>
            </a:r>
            <a:r>
              <a:rPr lang="de-AT" sz="2800" dirty="0" err="1" smtClean="0"/>
              <a:t>the</a:t>
            </a:r>
            <a:r>
              <a:rPr lang="de-AT" sz="2800" dirty="0" smtClean="0"/>
              <a:t> </a:t>
            </a:r>
            <a:r>
              <a:rPr lang="de-AT" sz="2800" dirty="0" err="1" smtClean="0"/>
              <a:t>next</a:t>
            </a:r>
            <a:r>
              <a:rPr lang="de-AT" sz="2800" dirty="0" smtClean="0"/>
              <a:t> </a:t>
            </a:r>
            <a:r>
              <a:rPr lang="de-AT" sz="2800" dirty="0" err="1" smtClean="0"/>
              <a:t>state</a:t>
            </a:r>
            <a:endParaRPr lang="de-AT" sz="2800" dirty="0" smtClean="0"/>
          </a:p>
          <a:p>
            <a:r>
              <a:rPr lang="de-AT" dirty="0" smtClean="0"/>
              <a:t>Easy </a:t>
            </a:r>
            <a:r>
              <a:rPr lang="de-AT" dirty="0" err="1" smtClean="0"/>
              <a:t>creation</a:t>
            </a:r>
            <a:r>
              <a:rPr lang="de-AT" dirty="0" smtClean="0"/>
              <a:t> </a:t>
            </a:r>
            <a:r>
              <a:rPr lang="de-AT" dirty="0" err="1" smtClean="0"/>
              <a:t>of</a:t>
            </a:r>
            <a:r>
              <a:rPr lang="de-AT" dirty="0" smtClean="0"/>
              <a:t> </a:t>
            </a:r>
            <a:r>
              <a:rPr lang="de-AT" dirty="0" err="1" smtClean="0"/>
              <a:t>new</a:t>
            </a:r>
            <a:r>
              <a:rPr lang="de-AT" dirty="0" smtClean="0"/>
              <a:t> </a:t>
            </a:r>
            <a:r>
              <a:rPr lang="de-AT" dirty="0" err="1" smtClean="0"/>
              <a:t>states</a:t>
            </a:r>
            <a:endParaRPr lang="de-AT" dirty="0" smtClean="0"/>
          </a:p>
          <a:p>
            <a:endParaRPr lang="de-AT" dirty="0"/>
          </a:p>
        </p:txBody>
      </p:sp>
    </p:spTree>
    <p:extLst>
      <p:ext uri="{BB962C8B-B14F-4D97-AF65-F5344CB8AC3E}">
        <p14:creationId xmlns:p14="http://schemas.microsoft.com/office/powerpoint/2010/main" val="10375028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upload.wikimedia.org/wikipedia/de/7/70/StatePattern_Classdiagramm.pn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7544" y="1628800"/>
            <a:ext cx="8293897" cy="4176464"/>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de-AT" dirty="0" smtClean="0"/>
              <a:t>State Pattern</a:t>
            </a:r>
            <a:endParaRPr lang="de-AT" dirty="0"/>
          </a:p>
        </p:txBody>
      </p:sp>
    </p:spTree>
    <p:extLst>
      <p:ext uri="{BB962C8B-B14F-4D97-AF65-F5344CB8AC3E}">
        <p14:creationId xmlns:p14="http://schemas.microsoft.com/office/powerpoint/2010/main" val="189898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Example</a:t>
            </a:r>
            <a:r>
              <a:rPr lang="de-AT" dirty="0" smtClean="0"/>
              <a:t>: </a:t>
            </a:r>
            <a:r>
              <a:rPr lang="de-AT" dirty="0" err="1" smtClean="0"/>
              <a:t>create</a:t>
            </a:r>
            <a:r>
              <a:rPr lang="de-AT" dirty="0" smtClean="0"/>
              <a:t> </a:t>
            </a:r>
            <a:r>
              <a:rPr lang="de-AT" dirty="0" err="1" smtClean="0"/>
              <a:t>invoice</a:t>
            </a:r>
            <a:endParaRPr lang="de-AT"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1119138"/>
            <a:ext cx="9144000" cy="5766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9183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Swing </a:t>
            </a:r>
            <a:r>
              <a:rPr lang="en-GB" dirty="0" smtClean="0"/>
              <a:t>GUI</a:t>
            </a:r>
            <a:endParaRPr lang="de-AT" dirty="0"/>
          </a:p>
        </p:txBody>
      </p:sp>
      <p:sp>
        <p:nvSpPr>
          <p:cNvPr id="3" name="Inhaltsplatzhalter 2"/>
          <p:cNvSpPr>
            <a:spLocks noGrp="1"/>
          </p:cNvSpPr>
          <p:nvPr>
            <p:ph idx="1"/>
          </p:nvPr>
        </p:nvSpPr>
        <p:spPr/>
        <p:txBody>
          <a:bodyPr/>
          <a:lstStyle/>
          <a:p>
            <a:pPr lvl="0"/>
            <a:r>
              <a:rPr lang="en-GB" dirty="0"/>
              <a:t>Platform independent</a:t>
            </a:r>
            <a:endParaRPr lang="de-AT" dirty="0"/>
          </a:p>
          <a:p>
            <a:pPr lvl="1"/>
            <a:r>
              <a:rPr lang="de-AT" dirty="0" smtClean="0"/>
              <a:t>On all </a:t>
            </a:r>
            <a:r>
              <a:rPr lang="en-GB" dirty="0" err="1" smtClean="0"/>
              <a:t>plattforms</a:t>
            </a:r>
            <a:r>
              <a:rPr lang="de-AT" dirty="0" smtClean="0"/>
              <a:t> same </a:t>
            </a:r>
            <a:r>
              <a:rPr lang="de-AT" dirty="0" err="1" smtClean="0"/>
              <a:t>look</a:t>
            </a:r>
            <a:r>
              <a:rPr lang="de-AT" dirty="0" smtClean="0"/>
              <a:t> </a:t>
            </a:r>
            <a:r>
              <a:rPr lang="de-AT" dirty="0" err="1" smtClean="0"/>
              <a:t>and</a:t>
            </a:r>
            <a:r>
              <a:rPr lang="de-AT" dirty="0" smtClean="0"/>
              <a:t> </a:t>
            </a:r>
            <a:r>
              <a:rPr lang="de-AT" dirty="0" err="1" smtClean="0"/>
              <a:t>feel</a:t>
            </a:r>
            <a:endParaRPr lang="de-AT" dirty="0"/>
          </a:p>
          <a:p>
            <a:pPr lvl="0"/>
            <a:r>
              <a:rPr lang="en-GB" dirty="0"/>
              <a:t>Extensible</a:t>
            </a:r>
            <a:endParaRPr lang="de-AT" dirty="0"/>
          </a:p>
          <a:p>
            <a:pPr lvl="1"/>
            <a:r>
              <a:rPr lang="en-GB" dirty="0" smtClean="0"/>
              <a:t>Inheritance of </a:t>
            </a:r>
            <a:r>
              <a:rPr lang="en-GB" dirty="0" err="1" smtClean="0"/>
              <a:t>JComponent</a:t>
            </a:r>
            <a:endParaRPr lang="de-AT" dirty="0" smtClean="0"/>
          </a:p>
          <a:p>
            <a:pPr lvl="0"/>
            <a:r>
              <a:rPr lang="en-GB" dirty="0" smtClean="0"/>
              <a:t>Customizable</a:t>
            </a:r>
            <a:endParaRPr lang="de-AT" dirty="0" smtClean="0"/>
          </a:p>
          <a:p>
            <a:pPr lvl="1"/>
            <a:r>
              <a:rPr lang="en-GB" dirty="0" smtClean="0"/>
              <a:t>Components are </a:t>
            </a:r>
            <a:r>
              <a:rPr lang="en-GB" dirty="0" err="1" smtClean="0"/>
              <a:t>parameterisable</a:t>
            </a:r>
            <a:endParaRPr lang="de-AT"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248" y="3501007"/>
            <a:ext cx="2057400" cy="2790825"/>
          </a:xfrm>
          <a:prstGeom prst="rect">
            <a:avLst/>
          </a:prstGeom>
        </p:spPr>
      </p:pic>
    </p:spTree>
    <p:extLst>
      <p:ext uri="{BB962C8B-B14F-4D97-AF65-F5344CB8AC3E}">
        <p14:creationId xmlns:p14="http://schemas.microsoft.com/office/powerpoint/2010/main" val="428230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sp>
        <p:nvSpPr>
          <p:cNvPr id="3" name="Inhaltsplatzhalter 2"/>
          <p:cNvSpPr>
            <a:spLocks noGrp="1"/>
          </p:cNvSpPr>
          <p:nvPr>
            <p:ph idx="1"/>
          </p:nvPr>
        </p:nvSpPr>
        <p:spPr/>
        <p:txBody>
          <a:bodyPr/>
          <a:lstStyle/>
          <a:p>
            <a:pPr marL="285750" lvl="0" indent="-285750"/>
            <a:r>
              <a:rPr lang="en-US" dirty="0"/>
              <a:t>Implementation of interfaces not possible</a:t>
            </a:r>
            <a:endParaRPr lang="de-AT" dirty="0"/>
          </a:p>
          <a:p>
            <a:pPr marL="285750" lvl="0" indent="-285750"/>
            <a:r>
              <a:rPr lang="en-US" dirty="0"/>
              <a:t>Adapter classes inherit direct from domain objects from other team</a:t>
            </a:r>
            <a:endParaRPr lang="de-AT" dirty="0"/>
          </a:p>
          <a:p>
            <a:pPr marL="285750" lvl="0" indent="-285750"/>
            <a:r>
              <a:rPr lang="en-US" dirty="0"/>
              <a:t>Every adapter implements a generic adapter interface</a:t>
            </a:r>
            <a:endParaRPr lang="de-AT" dirty="0"/>
          </a:p>
          <a:p>
            <a:endParaRPr lang="en-GB" dirty="0"/>
          </a:p>
        </p:txBody>
      </p:sp>
    </p:spTree>
    <p:extLst>
      <p:ext uri="{BB962C8B-B14F-4D97-AF65-F5344CB8AC3E}">
        <p14:creationId xmlns:p14="http://schemas.microsoft.com/office/powerpoint/2010/main" val="1687386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528" y="1628800"/>
            <a:ext cx="8496944" cy="4428796"/>
          </a:xfrm>
        </p:spPr>
      </p:pic>
    </p:spTree>
    <p:extLst>
      <p:ext uri="{BB962C8B-B14F-4D97-AF65-F5344CB8AC3E}">
        <p14:creationId xmlns:p14="http://schemas.microsoft.com/office/powerpoint/2010/main" val="765027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Team</a:t>
            </a:r>
            <a:endParaRPr lang="en-GB" dirty="0"/>
          </a:p>
        </p:txBody>
      </p:sp>
      <p:sp>
        <p:nvSpPr>
          <p:cNvPr id="3" name="Inhaltsplatzhalter 2"/>
          <p:cNvSpPr>
            <a:spLocks noGrp="1"/>
          </p:cNvSpPr>
          <p:nvPr>
            <p:ph idx="1"/>
          </p:nvPr>
        </p:nvSpPr>
        <p:spPr/>
        <p:txBody>
          <a:bodyPr/>
          <a:lstStyle/>
          <a:p>
            <a:r>
              <a:rPr lang="de-AT" dirty="0" smtClean="0"/>
              <a:t>Stefan Dunst</a:t>
            </a:r>
          </a:p>
          <a:p>
            <a:r>
              <a:rPr lang="de-AT" dirty="0" smtClean="0"/>
              <a:t>Christian Lins</a:t>
            </a:r>
          </a:p>
          <a:p>
            <a:r>
              <a:rPr lang="de-AT" dirty="0" smtClean="0"/>
              <a:t>Johannes Schwendinger</a:t>
            </a:r>
          </a:p>
          <a:p>
            <a:r>
              <a:rPr lang="de-AT" dirty="0" smtClean="0"/>
              <a:t>Markus Mohanty</a:t>
            </a:r>
          </a:p>
          <a:p>
            <a:r>
              <a:rPr lang="de-AT" dirty="0" smtClean="0"/>
              <a:t>Tobis Meusburger</a:t>
            </a:r>
          </a:p>
          <a:p>
            <a:r>
              <a:rPr lang="de-AT" dirty="0" smtClean="0"/>
              <a:t>Hubert Rall</a:t>
            </a:r>
          </a:p>
        </p:txBody>
      </p:sp>
    </p:spTree>
    <p:extLst>
      <p:ext uri="{BB962C8B-B14F-4D97-AF65-F5344CB8AC3E}">
        <p14:creationId xmlns:p14="http://schemas.microsoft.com/office/powerpoint/2010/main" val="3280486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 </a:t>
            </a:r>
            <a:r>
              <a:rPr lang="de-AT" dirty="0" err="1" smtClean="0"/>
              <a:t>of</a:t>
            </a:r>
            <a:r>
              <a:rPr lang="de-AT" dirty="0" smtClean="0"/>
              <a:t> </a:t>
            </a:r>
            <a:r>
              <a:rPr lang="de-AT" dirty="0" err="1" smtClean="0"/>
              <a:t>the</a:t>
            </a:r>
            <a:r>
              <a:rPr lang="de-AT" dirty="0" smtClean="0"/>
              <a:t> GUI-Components</a:t>
            </a:r>
            <a:endParaRPr lang="en-GB" dirty="0"/>
          </a:p>
        </p:txBody>
      </p:sp>
      <p:sp>
        <p:nvSpPr>
          <p:cNvPr id="3" name="Inhaltsplatzhalter 2"/>
          <p:cNvSpPr>
            <a:spLocks noGrp="1"/>
          </p:cNvSpPr>
          <p:nvPr>
            <p:ph idx="1"/>
          </p:nvPr>
        </p:nvSpPr>
        <p:spPr/>
        <p:txBody>
          <a:bodyPr/>
          <a:lstStyle/>
          <a:p>
            <a:pPr marL="285750" indent="-285750"/>
            <a:r>
              <a:rPr lang="de-AT" dirty="0" smtClean="0"/>
              <a:t>Different </a:t>
            </a:r>
            <a:r>
              <a:rPr lang="de-AT" dirty="0" err="1" smtClean="0"/>
              <a:t>toolkits</a:t>
            </a:r>
            <a:r>
              <a:rPr lang="de-AT" dirty="0"/>
              <a:t> </a:t>
            </a:r>
            <a:r>
              <a:rPr lang="de-AT" dirty="0" smtClean="0"/>
              <a:t>(Swing </a:t>
            </a:r>
            <a:r>
              <a:rPr lang="de-AT" dirty="0" err="1" smtClean="0"/>
              <a:t>and</a:t>
            </a:r>
            <a:r>
              <a:rPr lang="de-AT" dirty="0" smtClean="0"/>
              <a:t> SWT)</a:t>
            </a:r>
            <a:endParaRPr lang="de-AT" dirty="0"/>
          </a:p>
          <a:p>
            <a:pPr marL="285750" indent="-285750"/>
            <a:r>
              <a:rPr lang="de-AT" dirty="0" err="1" smtClean="0"/>
              <a:t>External</a:t>
            </a:r>
            <a:r>
              <a:rPr lang="de-AT" dirty="0" smtClean="0"/>
              <a:t> Screen </a:t>
            </a:r>
            <a:r>
              <a:rPr lang="de-AT" dirty="0" err="1" smtClean="0"/>
              <a:t>for</a:t>
            </a:r>
            <a:r>
              <a:rPr lang="de-AT" dirty="0" smtClean="0"/>
              <a:t> „</a:t>
            </a:r>
            <a:r>
              <a:rPr lang="de-AT" dirty="0" err="1" smtClean="0"/>
              <a:t>Prepayment</a:t>
            </a:r>
            <a:r>
              <a:rPr lang="de-AT" dirty="0" smtClean="0"/>
              <a:t>“</a:t>
            </a:r>
          </a:p>
          <a:p>
            <a:pPr marL="285750" indent="-285750"/>
            <a:r>
              <a:rPr lang="de-AT" dirty="0" err="1" smtClean="0"/>
              <a:t>Own</a:t>
            </a:r>
            <a:r>
              <a:rPr lang="de-AT" dirty="0" smtClean="0"/>
              <a:t> </a:t>
            </a:r>
            <a:r>
              <a:rPr lang="de-AT" dirty="0" err="1" smtClean="0"/>
              <a:t>implementation</a:t>
            </a:r>
            <a:r>
              <a:rPr lang="de-AT" dirty="0" smtClean="0"/>
              <a:t> </a:t>
            </a:r>
            <a:r>
              <a:rPr lang="de-AT" dirty="0" err="1" smtClean="0"/>
              <a:t>of</a:t>
            </a:r>
            <a:r>
              <a:rPr lang="de-AT" dirty="0" smtClean="0"/>
              <a:t> „Day end </a:t>
            </a:r>
            <a:r>
              <a:rPr lang="de-AT" dirty="0" err="1" smtClean="0"/>
              <a:t>closing</a:t>
            </a:r>
            <a:r>
              <a:rPr lang="de-AT" dirty="0" smtClean="0"/>
              <a:t>“</a:t>
            </a:r>
            <a:endParaRPr lang="de-AT" dirty="0"/>
          </a:p>
          <a:p>
            <a:endParaRPr lang="en-GB" dirty="0"/>
          </a:p>
        </p:txBody>
      </p:sp>
    </p:spTree>
    <p:extLst>
      <p:ext uri="{BB962C8B-B14F-4D97-AF65-F5344CB8AC3E}">
        <p14:creationId xmlns:p14="http://schemas.microsoft.com/office/powerpoint/2010/main" val="39891597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5" name="Inhaltsplatzhalter 4"/>
          <p:cNvSpPr>
            <a:spLocks noGrp="1"/>
          </p:cNvSpPr>
          <p:nvPr>
            <p:ph idx="1"/>
          </p:nvPr>
        </p:nvSpPr>
        <p:spPr/>
        <p:txBody>
          <a:bodyPr>
            <a:normAutofit/>
          </a:bodyPr>
          <a:lstStyle/>
          <a:p>
            <a:pPr marL="0" indent="0">
              <a:buNone/>
            </a:pPr>
            <a:r>
              <a:rPr lang="de-AT" b="1" dirty="0" smtClean="0"/>
              <a:t>Event </a:t>
            </a:r>
            <a:r>
              <a:rPr lang="de-AT" b="1" dirty="0" err="1" smtClean="0"/>
              <a:t>handling</a:t>
            </a:r>
            <a:endParaRPr lang="de-AT" b="1" dirty="0" smtClean="0"/>
          </a:p>
          <a:p>
            <a:pPr marL="0" indent="0">
              <a:buNone/>
            </a:pPr>
            <a:r>
              <a:rPr lang="en-US" dirty="0" smtClean="0"/>
              <a:t>makes </a:t>
            </a:r>
            <a:r>
              <a:rPr lang="en-US" dirty="0"/>
              <a:t>it easy to </a:t>
            </a:r>
            <a:r>
              <a:rPr lang="en-US" dirty="0" smtClean="0"/>
              <a:t>write code </a:t>
            </a:r>
            <a:r>
              <a:rPr lang="en-US" dirty="0"/>
              <a:t>that is invoked when </a:t>
            </a:r>
            <a:r>
              <a:rPr lang="en-US" dirty="0" smtClean="0"/>
              <a:t>particular events occur.</a:t>
            </a:r>
          </a:p>
          <a:p>
            <a:pPr marL="0" indent="0">
              <a:buNone/>
            </a:pPr>
            <a:endParaRPr lang="en-US" dirty="0"/>
          </a:p>
          <a:p>
            <a:pPr marL="0" indent="0">
              <a:buNone/>
            </a:pPr>
            <a:r>
              <a:rPr lang="de-AT" b="1" dirty="0" err="1" smtClean="0"/>
              <a:t>Managed</a:t>
            </a:r>
            <a:r>
              <a:rPr lang="de-AT" b="1" dirty="0" smtClean="0"/>
              <a:t> </a:t>
            </a:r>
            <a:r>
              <a:rPr lang="de-AT" b="1" dirty="0" err="1" smtClean="0"/>
              <a:t>beans</a:t>
            </a:r>
            <a:endParaRPr lang="de-AT" b="1" dirty="0" smtClean="0"/>
          </a:p>
          <a:p>
            <a:pPr marL="0" indent="0">
              <a:buNone/>
            </a:pPr>
            <a:r>
              <a:rPr lang="de-AT" dirty="0" err="1" smtClean="0"/>
              <a:t>Easiest</a:t>
            </a:r>
            <a:r>
              <a:rPr lang="de-AT" dirty="0"/>
              <a:t> </a:t>
            </a:r>
            <a:r>
              <a:rPr lang="de-AT" dirty="0" err="1" smtClean="0"/>
              <a:t>property</a:t>
            </a:r>
            <a:r>
              <a:rPr lang="de-AT" dirty="0" smtClean="0"/>
              <a:t> </a:t>
            </a:r>
            <a:r>
              <a:rPr lang="de-AT" dirty="0" err="1" smtClean="0"/>
              <a:t>binding</a:t>
            </a:r>
            <a:endParaRPr lang="de-AT" dirty="0"/>
          </a:p>
        </p:txBody>
      </p:sp>
    </p:spTree>
    <p:extLst>
      <p:ext uri="{BB962C8B-B14F-4D97-AF65-F5344CB8AC3E}">
        <p14:creationId xmlns:p14="http://schemas.microsoft.com/office/powerpoint/2010/main" val="15295321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3" name="Inhaltsplatzhalter 2"/>
          <p:cNvSpPr>
            <a:spLocks noGrp="1"/>
          </p:cNvSpPr>
          <p:nvPr>
            <p:ph idx="1"/>
          </p:nvPr>
        </p:nvSpPr>
        <p:spPr/>
        <p:txBody>
          <a:bodyPr>
            <a:normAutofit/>
          </a:bodyPr>
          <a:lstStyle/>
          <a:p>
            <a:pPr marL="0" indent="0">
              <a:buNone/>
            </a:pPr>
            <a:r>
              <a:rPr lang="de-AT" b="1" dirty="0"/>
              <a:t>Integrated Ajax </a:t>
            </a:r>
            <a:r>
              <a:rPr lang="de-AT" b="1" dirty="0" err="1"/>
              <a:t>support</a:t>
            </a:r>
            <a:endParaRPr lang="de-AT" b="1" dirty="0"/>
          </a:p>
          <a:p>
            <a:pPr marL="0" indent="0">
              <a:buNone/>
            </a:pPr>
            <a:r>
              <a:rPr lang="en-US" dirty="0" smtClean="0"/>
              <a:t>Use Ajax without explicit JavaScript Programming with simple Tags</a:t>
            </a:r>
          </a:p>
          <a:p>
            <a:pPr marL="0" indent="0">
              <a:buNone/>
            </a:pPr>
            <a:r>
              <a:rPr lang="en-US" dirty="0" smtClean="0"/>
              <a:t>Ajax knows about the server-side business logic</a:t>
            </a:r>
            <a:endParaRPr lang="en-US" dirty="0"/>
          </a:p>
          <a:p>
            <a:pPr marL="0" indent="0">
              <a:buNone/>
            </a:pPr>
            <a:endParaRPr lang="en-US" b="1" dirty="0" smtClean="0"/>
          </a:p>
          <a:p>
            <a:pPr marL="0" indent="0">
              <a:buNone/>
            </a:pPr>
            <a:r>
              <a:rPr lang="en-US" b="1" dirty="0" smtClean="0"/>
              <a:t>Form </a:t>
            </a:r>
            <a:r>
              <a:rPr lang="en-US" b="1" dirty="0"/>
              <a:t>field conversion and </a:t>
            </a:r>
            <a:r>
              <a:rPr lang="en-US" b="1" dirty="0" smtClean="0"/>
              <a:t>validation</a:t>
            </a:r>
          </a:p>
          <a:p>
            <a:pPr marL="0" indent="0">
              <a:buNone/>
            </a:pPr>
            <a:r>
              <a:rPr lang="en-US" dirty="0" smtClean="0"/>
              <a:t>Built-in value checking and converting</a:t>
            </a:r>
            <a:br>
              <a:rPr lang="en-US" dirty="0" smtClean="0"/>
            </a:br>
            <a:endParaRPr lang="de-AT" dirty="0"/>
          </a:p>
        </p:txBody>
      </p:sp>
    </p:spTree>
    <p:extLst>
      <p:ext uri="{BB962C8B-B14F-4D97-AF65-F5344CB8AC3E}">
        <p14:creationId xmlns:p14="http://schemas.microsoft.com/office/powerpoint/2010/main" val="131519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3" name="Inhaltsplatzhalter 2"/>
          <p:cNvSpPr>
            <a:spLocks noGrp="1"/>
          </p:cNvSpPr>
          <p:nvPr>
            <p:ph idx="1"/>
          </p:nvPr>
        </p:nvSpPr>
        <p:spPr/>
        <p:txBody>
          <a:bodyPr>
            <a:normAutofit fontScale="92500" lnSpcReduction="20000"/>
          </a:bodyPr>
          <a:lstStyle/>
          <a:p>
            <a:pPr marL="0" indent="0">
              <a:buNone/>
            </a:pPr>
            <a:r>
              <a:rPr lang="de-AT" b="1" dirty="0"/>
              <a:t>Custom GUI </a:t>
            </a:r>
            <a:r>
              <a:rPr lang="en-US" b="1" dirty="0" smtClean="0"/>
              <a:t>controls</a:t>
            </a:r>
          </a:p>
          <a:p>
            <a:pPr marL="0" indent="0">
              <a:buNone/>
            </a:pPr>
            <a:r>
              <a:rPr lang="en-US" dirty="0" smtClean="0"/>
              <a:t>provides </a:t>
            </a:r>
            <a:r>
              <a:rPr lang="en-US" dirty="0"/>
              <a:t>a set of APIs and associated custom tags to create </a:t>
            </a:r>
            <a:r>
              <a:rPr lang="en-US" dirty="0" smtClean="0"/>
              <a:t>HTML</a:t>
            </a:r>
          </a:p>
          <a:p>
            <a:pPr marL="0" indent="0">
              <a:buNone/>
            </a:pPr>
            <a:endParaRPr lang="de-AT" b="1" dirty="0" smtClean="0"/>
          </a:p>
          <a:p>
            <a:pPr marL="0" indent="0">
              <a:buNone/>
            </a:pPr>
            <a:r>
              <a:rPr lang="de-AT" b="1" dirty="0" smtClean="0"/>
              <a:t>Page </a:t>
            </a:r>
            <a:r>
              <a:rPr lang="en-US" b="1" dirty="0" err="1" smtClean="0"/>
              <a:t>templating</a:t>
            </a:r>
            <a:endParaRPr lang="en-US" b="1" dirty="0" smtClean="0"/>
          </a:p>
          <a:p>
            <a:pPr marL="0" indent="0">
              <a:buNone/>
            </a:pPr>
            <a:r>
              <a:rPr lang="en-US" dirty="0" smtClean="0"/>
              <a:t>page </a:t>
            </a:r>
            <a:r>
              <a:rPr lang="en-US" dirty="0" err="1"/>
              <a:t>templating</a:t>
            </a:r>
            <a:r>
              <a:rPr lang="en-US" dirty="0"/>
              <a:t> system </a:t>
            </a:r>
            <a:r>
              <a:rPr lang="en-US" dirty="0" smtClean="0"/>
              <a:t>allows building </a:t>
            </a:r>
            <a:r>
              <a:rPr lang="en-US" dirty="0"/>
              <a:t>pages that share layout or </a:t>
            </a:r>
            <a:r>
              <a:rPr lang="de-AT" dirty="0" err="1" smtClean="0"/>
              <a:t>content</a:t>
            </a:r>
            <a:endParaRPr lang="de-AT" dirty="0" smtClean="0"/>
          </a:p>
          <a:p>
            <a:pPr marL="0" indent="0">
              <a:buNone/>
            </a:pPr>
            <a:endParaRPr lang="de-AT" dirty="0"/>
          </a:p>
          <a:p>
            <a:pPr marL="0" indent="0">
              <a:buNone/>
            </a:pPr>
            <a:r>
              <a:rPr lang="en-US" b="1" dirty="0" smtClean="0"/>
              <a:t>Consistent</a:t>
            </a:r>
            <a:r>
              <a:rPr lang="de-AT" b="1" dirty="0" smtClean="0"/>
              <a:t> </a:t>
            </a:r>
            <a:r>
              <a:rPr lang="en-US" b="1" dirty="0" smtClean="0"/>
              <a:t>approach</a:t>
            </a:r>
          </a:p>
          <a:p>
            <a:pPr marL="0" indent="0">
              <a:buNone/>
            </a:pPr>
            <a:r>
              <a:rPr lang="en-US" dirty="0" smtClean="0"/>
              <a:t>encourages use </a:t>
            </a:r>
            <a:r>
              <a:rPr lang="en-US" dirty="0"/>
              <a:t>of </a:t>
            </a:r>
            <a:r>
              <a:rPr lang="en-US" dirty="0" smtClean="0"/>
              <a:t>MVC</a:t>
            </a:r>
            <a:endParaRPr lang="de-AT" dirty="0"/>
          </a:p>
        </p:txBody>
      </p:sp>
    </p:spTree>
    <p:extLst>
      <p:ext uri="{BB962C8B-B14F-4D97-AF65-F5344CB8AC3E}">
        <p14:creationId xmlns:p14="http://schemas.microsoft.com/office/powerpoint/2010/main" val="185013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a:t>Project management</a:t>
            </a:r>
          </a:p>
        </p:txBody>
      </p:sp>
      <p:sp>
        <p:nvSpPr>
          <p:cNvPr id="35842" name="Rectangle 2"/>
          <p:cNvSpPr>
            <a:spLocks noGrp="1" noChangeArrowheads="1"/>
          </p:cNvSpPr>
          <p:nvPr>
            <p:ph type="body" idx="4294967295"/>
          </p:nvPr>
        </p:nvSpPr>
        <p:spPr>
          <a:xfrm>
            <a:off x="457200" y="1600200"/>
            <a:ext cx="8229600" cy="4525963"/>
          </a:xfrm>
          <a:ln/>
        </p:spPr>
        <p:txBody>
          <a:bodyPr/>
          <a:lstStyle/>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a:t>Kick-off Meeting</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a:t>PSP</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a:t>Gantt-Chart</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a:t>Bottom-Up</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a:t>Weekly report</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a:t>Project risks</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a:t>Closely working together</a:t>
            </a:r>
          </a:p>
        </p:txBody>
      </p:sp>
    </p:spTree>
    <p:extLst>
      <p:ext uri="{BB962C8B-B14F-4D97-AF65-F5344CB8AC3E}">
        <p14:creationId xmlns:p14="http://schemas.microsoft.com/office/powerpoint/2010/main" val="1931564166"/>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a:t>Outlook</a:t>
            </a:r>
          </a:p>
        </p:txBody>
      </p:sp>
      <p:sp>
        <p:nvSpPr>
          <p:cNvPr id="36866"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1pPr>
            <a:lvl2pPr marL="8636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9pPr>
          </a:lstStyle>
          <a:p>
            <a:pPr hangingPunct="1">
              <a:lnSpc>
                <a:spcPct val="100000"/>
              </a:lnSpc>
              <a:spcAft>
                <a:spcPts val="1425"/>
              </a:spcAft>
              <a:buSzPct val="45000"/>
              <a:buFont typeface="Wingdings" charset="2"/>
              <a:buChar char=""/>
            </a:pPr>
            <a:r>
              <a:rPr lang="de-DE">
                <a:latin typeface="Calibri" charset="0"/>
              </a:rPr>
              <a:t>Replacing/Upgrading of certain components easy thanks to layers</a:t>
            </a:r>
          </a:p>
          <a:p>
            <a:pPr hangingPunct="1">
              <a:lnSpc>
                <a:spcPct val="100000"/>
              </a:lnSpc>
              <a:spcAft>
                <a:spcPts val="1425"/>
              </a:spcAft>
              <a:buSzPct val="45000"/>
              <a:buFont typeface="Wingdings" charset="2"/>
              <a:buChar char=""/>
            </a:pPr>
            <a:r>
              <a:rPr lang="de-DE">
                <a:latin typeface="Calibri" charset="0"/>
              </a:rPr>
              <a:t>Integration into social media (for example book from facebook)</a:t>
            </a:r>
          </a:p>
          <a:p>
            <a:pPr hangingPunct="1">
              <a:lnSpc>
                <a:spcPct val="100000"/>
              </a:lnSpc>
              <a:spcAft>
                <a:spcPts val="1425"/>
              </a:spcAft>
              <a:buSzPct val="45000"/>
              <a:buFont typeface="Wingdings" charset="2"/>
              <a:buChar char=""/>
            </a:pPr>
            <a:r>
              <a:rPr lang="de-DE">
                <a:latin typeface="Calibri" charset="0"/>
              </a:rPr>
              <a:t>Various options to extend website</a:t>
            </a:r>
          </a:p>
          <a:p>
            <a:pPr lvl="1" hangingPunct="1">
              <a:lnSpc>
                <a:spcPct val="100000"/>
              </a:lnSpc>
              <a:spcAft>
                <a:spcPts val="1138"/>
              </a:spcAft>
              <a:buSzPct val="45000"/>
              <a:buFont typeface="Wingdings" charset="2"/>
              <a:buChar char=""/>
            </a:pPr>
            <a:r>
              <a:rPr lang="de-DE" sz="1600">
                <a:latin typeface="Calibri" charset="0"/>
              </a:rPr>
              <a:t>Reviews</a:t>
            </a:r>
          </a:p>
          <a:p>
            <a:pPr lvl="1" hangingPunct="1">
              <a:lnSpc>
                <a:spcPct val="100000"/>
              </a:lnSpc>
              <a:spcAft>
                <a:spcPts val="1138"/>
              </a:spcAft>
              <a:buSzPct val="45000"/>
              <a:buFont typeface="Wingdings" charset="2"/>
              <a:buChar char=""/>
            </a:pPr>
            <a:r>
              <a:rPr lang="de-DE" sz="1600">
                <a:latin typeface="Calibri" charset="0"/>
              </a:rPr>
              <a:t>Vouchers</a:t>
            </a:r>
          </a:p>
        </p:txBody>
      </p:sp>
    </p:spTree>
    <p:extLst>
      <p:ext uri="{BB962C8B-B14F-4D97-AF65-F5344CB8AC3E}">
        <p14:creationId xmlns:p14="http://schemas.microsoft.com/office/powerpoint/2010/main" val="8563657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a:t>Summary</a:t>
            </a:r>
          </a:p>
        </p:txBody>
      </p:sp>
      <p:sp>
        <p:nvSpPr>
          <p:cNvPr id="37890"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9pPr>
          </a:lstStyle>
          <a:p>
            <a:pPr hangingPunct="1">
              <a:lnSpc>
                <a:spcPct val="100000"/>
              </a:lnSpc>
              <a:spcAft>
                <a:spcPts val="1425"/>
              </a:spcAft>
              <a:buSzPct val="45000"/>
              <a:buFont typeface="Wingdings" charset="2"/>
              <a:buChar char=""/>
            </a:pPr>
            <a:r>
              <a:rPr lang="de-DE">
                <a:latin typeface="Calibri" charset="0"/>
              </a:rPr>
              <a:t>We hope this presentation was successful in explaining the various design decisions our team made, and why we made them </a:t>
            </a:r>
          </a:p>
        </p:txBody>
      </p:sp>
    </p:spTree>
    <p:extLst>
      <p:ext uri="{BB962C8B-B14F-4D97-AF65-F5344CB8AC3E}">
        <p14:creationId xmlns:p14="http://schemas.microsoft.com/office/powerpoint/2010/main" val="12285392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Thank</a:t>
            </a:r>
            <a:r>
              <a:rPr lang="de-AT" dirty="0" smtClean="0"/>
              <a:t> </a:t>
            </a:r>
            <a:r>
              <a:rPr lang="de-AT" dirty="0" err="1" smtClean="0"/>
              <a:t>you</a:t>
            </a:r>
            <a:endParaRPr lang="en-GB" dirty="0"/>
          </a:p>
        </p:txBody>
      </p:sp>
      <p:sp>
        <p:nvSpPr>
          <p:cNvPr id="3" name="Inhaltsplatzhalter 2"/>
          <p:cNvSpPr>
            <a:spLocks noGrp="1"/>
          </p:cNvSpPr>
          <p:nvPr>
            <p:ph idx="1"/>
          </p:nvPr>
        </p:nvSpPr>
        <p:spPr/>
        <p:txBody>
          <a:bodyPr/>
          <a:lstStyle/>
          <a:p>
            <a:endParaRPr lang="en-GB"/>
          </a:p>
        </p:txBody>
      </p:sp>
    </p:spTree>
    <p:extLst>
      <p:ext uri="{BB962C8B-B14F-4D97-AF65-F5344CB8AC3E}">
        <p14:creationId xmlns:p14="http://schemas.microsoft.com/office/powerpoint/2010/main" val="2323284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Introduction</a:t>
            </a:r>
            <a:endParaRPr lang="en-GB" dirty="0"/>
          </a:p>
        </p:txBody>
      </p:sp>
      <p:sp>
        <p:nvSpPr>
          <p:cNvPr id="3" name="Inhaltsplatzhalter 2"/>
          <p:cNvSpPr>
            <a:spLocks noGrp="1"/>
          </p:cNvSpPr>
          <p:nvPr>
            <p:ph idx="1"/>
          </p:nvPr>
        </p:nvSpPr>
        <p:spPr/>
        <p:txBody>
          <a:bodyPr/>
          <a:lstStyle/>
          <a:p>
            <a:endParaRPr lang="en-GB" dirty="0"/>
          </a:p>
        </p:txBody>
      </p:sp>
    </p:spTree>
    <p:extLst>
      <p:ext uri="{BB962C8B-B14F-4D97-AF65-F5344CB8AC3E}">
        <p14:creationId xmlns:p14="http://schemas.microsoft.com/office/powerpoint/2010/main" val="3366063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Demo</a:t>
            </a:r>
            <a:endParaRPr lang="en-GB" dirty="0"/>
          </a:p>
        </p:txBody>
      </p:sp>
      <p:sp>
        <p:nvSpPr>
          <p:cNvPr id="3" name="Inhaltsplatzhalter 2"/>
          <p:cNvSpPr>
            <a:spLocks noGrp="1"/>
          </p:cNvSpPr>
          <p:nvPr>
            <p:ph idx="1"/>
          </p:nvPr>
        </p:nvSpPr>
        <p:spPr/>
        <p:txBody>
          <a:bodyPr/>
          <a:lstStyle/>
          <a:p>
            <a:endParaRPr lang="en-GB"/>
          </a:p>
        </p:txBody>
      </p:sp>
    </p:spTree>
    <p:extLst>
      <p:ext uri="{BB962C8B-B14F-4D97-AF65-F5344CB8AC3E}">
        <p14:creationId xmlns:p14="http://schemas.microsoft.com/office/powerpoint/2010/main" val="1487755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Screencast</a:t>
            </a:r>
            <a:endParaRPr lang="en-GB" dirty="0"/>
          </a:p>
        </p:txBody>
      </p:sp>
      <p:sp>
        <p:nvSpPr>
          <p:cNvPr id="3" name="Inhaltsplatzhalter 2"/>
          <p:cNvSpPr>
            <a:spLocks noGrp="1"/>
          </p:cNvSpPr>
          <p:nvPr>
            <p:ph idx="1"/>
          </p:nvPr>
        </p:nvSpPr>
        <p:spPr/>
        <p:txBody>
          <a:bodyPr/>
          <a:lstStyle/>
          <a:p>
            <a:endParaRPr lang="en-GB"/>
          </a:p>
        </p:txBody>
      </p:sp>
    </p:spTree>
    <p:extLst>
      <p:ext uri="{BB962C8B-B14F-4D97-AF65-F5344CB8AC3E}">
        <p14:creationId xmlns:p14="http://schemas.microsoft.com/office/powerpoint/2010/main" val="1887901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Technical </a:t>
            </a:r>
            <a:r>
              <a:rPr lang="de-AT" dirty="0" err="1" smtClean="0"/>
              <a:t>Overview</a:t>
            </a:r>
            <a:endParaRPr lang="en-GB" dirty="0"/>
          </a:p>
        </p:txBody>
      </p:sp>
      <p:sp>
        <p:nvSpPr>
          <p:cNvPr id="3" name="Inhaltsplatzhalter 2"/>
          <p:cNvSpPr>
            <a:spLocks noGrp="1"/>
          </p:cNvSpPr>
          <p:nvPr>
            <p:ph idx="1"/>
          </p:nvPr>
        </p:nvSpPr>
        <p:spPr/>
        <p:txBody>
          <a:bodyPr/>
          <a:lstStyle/>
          <a:p>
            <a:endParaRPr lang="en-GB"/>
          </a:p>
        </p:txBody>
      </p:sp>
    </p:spTree>
    <p:extLst>
      <p:ext uri="{BB962C8B-B14F-4D97-AF65-F5344CB8AC3E}">
        <p14:creationId xmlns:p14="http://schemas.microsoft.com/office/powerpoint/2010/main" val="3189129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sp>
        <p:nvSpPr>
          <p:cNvPr id="58370" name="Rectangle 2"/>
          <p:cNvSpPr>
            <a:spLocks noGrp="1" noChangeArrowheads="1"/>
          </p:cNvSpPr>
          <p:nvPr>
            <p:ph type="subTitle" idx="4294967295"/>
          </p:nvPr>
        </p:nvSpPr>
        <p:spPr>
          <a:xfrm>
            <a:off x="489600" y="1306218"/>
            <a:ext cx="8228160" cy="4147635"/>
          </a:xfrm>
          <a:ln/>
        </p:spPr>
        <p:txBody>
          <a:bodyPr anchor="ctr"/>
          <a:lstStyle/>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Built after model-view-controller concept</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 allocation of tasks</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Clearly arranged</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Access protection</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Single layers can easily be exchanged/extended</a:t>
            </a:r>
          </a:p>
        </p:txBody>
      </p:sp>
    </p:spTree>
    <p:extLst>
      <p:ext uri="{BB962C8B-B14F-4D97-AF65-F5344CB8AC3E}">
        <p14:creationId xmlns:p14="http://schemas.microsoft.com/office/powerpoint/2010/main" val="367921489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pic>
        <p:nvPicPr>
          <p:cNvPr id="5939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61743" y="1468954"/>
            <a:ext cx="5409154" cy="522486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6284571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2950</Words>
  <Application>Microsoft Office PowerPoint</Application>
  <PresentationFormat>Bildschirmpräsentation (4:3)</PresentationFormat>
  <Paragraphs>353</Paragraphs>
  <Slides>37</Slides>
  <Notes>34</Notes>
  <HiddenSlides>0</HiddenSlides>
  <MMClips>0</MMClips>
  <ScaleCrop>false</ScaleCrop>
  <HeadingPairs>
    <vt:vector size="4" baseType="variant">
      <vt:variant>
        <vt:lpstr>Design</vt:lpstr>
      </vt:variant>
      <vt:variant>
        <vt:i4>1</vt:i4>
      </vt:variant>
      <vt:variant>
        <vt:lpstr>Folientitel</vt:lpstr>
      </vt:variant>
      <vt:variant>
        <vt:i4>37</vt:i4>
      </vt:variant>
    </vt:vector>
  </HeadingPairs>
  <TitlesOfParts>
    <vt:vector size="38" baseType="lpstr">
      <vt:lpstr>Larissa-Design</vt:lpstr>
      <vt:lpstr>Roomanizer</vt:lpstr>
      <vt:lpstr>Agenda</vt:lpstr>
      <vt:lpstr>Team</vt:lpstr>
      <vt:lpstr>Introduction</vt:lpstr>
      <vt:lpstr>Demo</vt:lpstr>
      <vt:lpstr>Screencast</vt:lpstr>
      <vt:lpstr>Technical Overview</vt:lpstr>
      <vt:lpstr>Layer</vt:lpstr>
      <vt:lpstr>Layer</vt:lpstr>
      <vt:lpstr>Layer</vt:lpstr>
      <vt:lpstr>Layer</vt:lpstr>
      <vt:lpstr>Layer</vt:lpstr>
      <vt:lpstr>Layer</vt:lpstr>
      <vt:lpstr>Layer</vt:lpstr>
      <vt:lpstr>- an overview</vt:lpstr>
      <vt:lpstr>Advantages</vt:lpstr>
      <vt:lpstr>Transactions</vt:lpstr>
      <vt:lpstr>Mapping done by Annotations</vt:lpstr>
      <vt:lpstr>Dynamic Mapper</vt:lpstr>
      <vt:lpstr>Benefits</vt:lpstr>
      <vt:lpstr>Pitfalls and requirements</vt:lpstr>
      <vt:lpstr>Development</vt:lpstr>
      <vt:lpstr>Functionality</vt:lpstr>
      <vt:lpstr>State Pattern</vt:lpstr>
      <vt:lpstr>State Pattern</vt:lpstr>
      <vt:lpstr>Example: create invoice</vt:lpstr>
      <vt:lpstr>Swing GUI</vt:lpstr>
      <vt:lpstr>Integration</vt:lpstr>
      <vt:lpstr>Integration</vt:lpstr>
      <vt:lpstr>Integration of the GUI-Components</vt:lpstr>
      <vt:lpstr>JSF</vt:lpstr>
      <vt:lpstr>JSF</vt:lpstr>
      <vt:lpstr>JSF</vt:lpstr>
      <vt:lpstr>Project management</vt:lpstr>
      <vt:lpstr>Outlook</vt:lpstr>
      <vt:lpstr>Summary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Roomanizer</dc:title>
  <dc:creator>Chris</dc:creator>
  <cp:lastModifiedBy>Chris</cp:lastModifiedBy>
  <cp:revision>34</cp:revision>
  <dcterms:created xsi:type="dcterms:W3CDTF">2012-06-05T12:52:39Z</dcterms:created>
  <dcterms:modified xsi:type="dcterms:W3CDTF">2012-06-11T11:12:31Z</dcterms:modified>
</cp:coreProperties>
</file>