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86" r:id="rId4"/>
    <p:sldId id="333" r:id="rId5"/>
    <p:sldId id="322" r:id="rId6"/>
    <p:sldId id="323" r:id="rId7"/>
    <p:sldId id="324" r:id="rId8"/>
    <p:sldId id="325" r:id="rId9"/>
    <p:sldId id="326" r:id="rId10"/>
    <p:sldId id="327" r:id="rId11"/>
    <p:sldId id="328" r:id="rId12"/>
    <p:sldId id="329" r:id="rId13"/>
    <p:sldId id="332" r:id="rId14"/>
    <p:sldId id="330" r:id="rId15"/>
    <p:sldId id="334" r:id="rId16"/>
    <p:sldId id="331"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9" r:id="rId34"/>
    <p:sldId id="320" r:id="rId35"/>
    <p:sldId id="321" r:id="rId36"/>
    <p:sldId id="272" r:id="rId37"/>
    <p:sldId id="294" r:id="rId38"/>
    <p:sldId id="295" r:id="rId39"/>
    <p:sldId id="296" r:id="rId40"/>
    <p:sldId id="297" r:id="rId41"/>
    <p:sldId id="298" r:id="rId42"/>
    <p:sldId id="299" r:id="rId43"/>
    <p:sldId id="316" r:id="rId44"/>
    <p:sldId id="317" r:id="rId45"/>
    <p:sldId id="318" r:id="rId46"/>
    <p:sldId id="285" r:id="rId4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2878" autoAdjust="0"/>
  </p:normalViewPr>
  <p:slideViewPr>
    <p:cSldViewPr>
      <p:cViewPr>
        <p:scale>
          <a:sx n="100" d="100"/>
          <a:sy n="100" d="100"/>
        </p:scale>
        <p:origin x="-1104" y="936"/>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14</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14</a:t>
            </a:fld>
            <a:endParaRPr lang="de-AT">
              <a:solidFill>
                <a:srgbClr val="000000"/>
              </a:solidFill>
              <a:latin typeface="+mn-lt"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15</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15</a:t>
            </a:fld>
            <a:endParaRPr lang="de-AT">
              <a:solidFill>
                <a:srgbClr val="000000"/>
              </a:solidFill>
              <a:latin typeface="+mn-lt"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16</a:t>
            </a:fld>
            <a:endParaRPr lang="de-AT" smtClean="0">
              <a:solidFill>
                <a:srgbClr val="000000"/>
              </a:solidFill>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17</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18</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19</a:t>
            </a:fld>
            <a:endParaRPr lang="de-DE"/>
          </a:p>
        </p:txBody>
      </p:sp>
      <p:sp>
        <p:nvSpPr>
          <p:cNvPr id="645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23</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32</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34</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35</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40</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43</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44</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45</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46</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048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smtClean="0">
                <a:latin typeface="Arial" charset="0"/>
                <a:ea typeface="SimSun" charset="-122"/>
              </a:rPr>
              <a:t>Projektvorstellung: um was geht es?</a:t>
            </a:r>
          </a:p>
          <a:p>
            <a:pPr eaLnBrk="1">
              <a:spcBef>
                <a:spcPct val="0"/>
              </a:spcBef>
            </a:pPr>
            <a:endParaRPr lang="de-AT" sz="2000" dirty="0" smtClean="0">
              <a:latin typeface="Arial" charset="0"/>
              <a:ea typeface="SimSun" charset="-122"/>
            </a:endParaRPr>
          </a:p>
          <a:p>
            <a:pPr eaLnBrk="1">
              <a:spcBef>
                <a:spcPct val="0"/>
              </a:spcBef>
            </a:pPr>
            <a:r>
              <a:rPr lang="de-AT" sz="2000" dirty="0" err="1" smtClean="0">
                <a:latin typeface="Arial" charset="0"/>
                <a:ea typeface="SimSun" charset="-122"/>
              </a:rPr>
              <a:t>Requirements</a:t>
            </a:r>
            <a:r>
              <a:rPr lang="de-AT" sz="2000" dirty="0" smtClean="0">
                <a:latin typeface="Arial" charset="0"/>
                <a:ea typeface="SimSun" charset="-122"/>
              </a:rPr>
              <a:t>, Pflichtenheft, was wurde gemacht, was kann der Kunde aktuell machen (erweiterbar/</a:t>
            </a:r>
            <a:r>
              <a:rPr lang="de-AT" sz="2000" dirty="0" err="1" smtClean="0">
                <a:latin typeface="Arial" charset="0"/>
                <a:ea typeface="SimSun" charset="-122"/>
              </a:rPr>
              <a:t>module</a:t>
            </a:r>
            <a:r>
              <a:rPr lang="de-AT" sz="2000" dirty="0" smtClean="0">
                <a:latin typeface="Arial" charset="0"/>
                <a:ea typeface="SimSun" charset="-122"/>
              </a:rPr>
              <a:t>)</a:t>
            </a:r>
          </a:p>
          <a:p>
            <a:pPr eaLnBrk="1">
              <a:spcBef>
                <a:spcPct val="0"/>
              </a:spcBef>
            </a:pPr>
            <a:endParaRPr lang="de-AT" sz="2000" dirty="0" smtClean="0">
              <a:latin typeface="Arial" charset="0"/>
              <a:ea typeface="SimSun" charset="-122"/>
            </a:endParaRPr>
          </a:p>
          <a:p>
            <a:pPr eaLnBrk="1">
              <a:spcBef>
                <a:spcPct val="0"/>
              </a:spcBef>
            </a:pPr>
            <a:endParaRPr lang="de-AT" sz="2000" dirty="0" smtClean="0">
              <a:latin typeface="Arial" charset="0"/>
              <a:ea typeface="SimSun" charset="-122"/>
            </a:endParaRPr>
          </a:p>
          <a:p>
            <a:pPr eaLnBrk="1">
              <a:spcBef>
                <a:spcPct val="0"/>
              </a:spcBef>
            </a:pPr>
            <a:r>
              <a:rPr lang="de-AT" sz="2000" dirty="0" smtClean="0">
                <a:latin typeface="Arial" charset="0"/>
                <a:ea typeface="SimSun" charset="-122"/>
              </a:rPr>
              <a:t>Demo </a:t>
            </a:r>
            <a:r>
              <a:rPr lang="de-AT" sz="2000" dirty="0" err="1" smtClean="0">
                <a:latin typeface="Arial" charset="0"/>
                <a:ea typeface="SimSun" charset="-122"/>
              </a:rPr>
              <a:t>inhaltsverzeichnis</a:t>
            </a:r>
            <a:r>
              <a:rPr lang="de-AT" sz="2000" dirty="0" smtClean="0">
                <a:latin typeface="Arial" charset="0"/>
                <a:ea typeface="SimSun" charset="-122"/>
              </a:rPr>
              <a:t> ?!?!?!???</a:t>
            </a:r>
          </a:p>
          <a:p>
            <a:pPr eaLnBrk="1">
              <a:spcBef>
                <a:spcPct val="0"/>
              </a:spcBef>
            </a:pPr>
            <a:endParaRPr lang="de-AT" sz="2000" dirty="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6</a:t>
            </a:fld>
            <a:endParaRPr lang="de-AT">
              <a:solidFill>
                <a:srgbClr val="000000"/>
              </a:solidFill>
              <a:latin typeface="+mn-lt"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DD0AA32-0160-44A5-8FE7-45C9A497925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116C09-A995-4E7E-B6C8-1BB05DBB9C5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87B94FE-C12F-4BA3-B79D-65589E54481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D3CDE9A3-06E5-4344-9A39-8F3723C128C1}"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9B0F25FC-86AA-401B-98F3-08040016A668}"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655E73A6-CF0F-44CE-BE9F-7C1399A7922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A875C4F-DAB4-40B1-8EB3-93FD8A0B3115}"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2EB9589-474F-4EC1-A5AB-3D3EB4D7B952}"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CD7508B-5B98-4877-A71E-A8CDA8F513D3}"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0CB7FED-E8E8-4243-BD9D-754C1A2B136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20FBE84-397B-4223-A33A-2C159E59AFC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75C895D-AF82-45A0-B09C-481D1E132560}"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0C26-BCEE-4B2F-9971-B7D3B590B5F4}"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C5AC66B5-B60D-4CF5-92AB-CE600715BCB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52743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FAC3D005-EA50-4DFB-98B3-F60A2CBC2319}" type="datetime1">
              <a:rPr lang="de-DE" smtClean="0"/>
              <a:t>12.06.2012</a:t>
            </a:fld>
            <a:endParaRPr lang="de-AT"/>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181392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ADC568EE-A27A-4870-ABE6-82CED8DD389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lstStyle/>
          <a:p>
            <a:pPr marL="0" indent="0">
              <a:buNone/>
            </a:pPr>
            <a:endParaRPr lang="en-GB" dirty="0"/>
          </a:p>
        </p:txBody>
      </p:sp>
      <p:sp>
        <p:nvSpPr>
          <p:cNvPr id="4" name="Datumsplatzhalter 3"/>
          <p:cNvSpPr>
            <a:spLocks noGrp="1"/>
          </p:cNvSpPr>
          <p:nvPr>
            <p:ph type="dt" sz="half" idx="10"/>
          </p:nvPr>
        </p:nvSpPr>
        <p:spPr/>
        <p:txBody>
          <a:bodyPr/>
          <a:lstStyle/>
          <a:p>
            <a:fld id="{A90FF4AD-C5DD-4C78-94A5-28A73066ED6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285750" indent="-285750">
              <a:buFont typeface="Arial" pitchFamily="34" charset="0"/>
              <a:buChar char="•"/>
            </a:pPr>
            <a:r>
              <a:rPr lang="de-AT" sz="3200" dirty="0" smtClean="0"/>
              <a:t>Organisation</a:t>
            </a:r>
          </a:p>
          <a:p>
            <a:pPr marL="285750" indent="-285750">
              <a:buFont typeface="Arial" pitchFamily="34" charset="0"/>
              <a:buChar char="•"/>
            </a:pPr>
            <a:r>
              <a:rPr lang="de-AT" sz="3200" dirty="0" smtClean="0"/>
              <a:t>Layer</a:t>
            </a:r>
            <a:endParaRPr lang="de-AT" sz="3200" dirty="0"/>
          </a:p>
          <a:p>
            <a:pPr marL="285750" indent="-285750">
              <a:buFont typeface="Arial" pitchFamily="34" charset="0"/>
              <a:buChar char="•"/>
            </a:pPr>
            <a:r>
              <a:rPr lang="de-AT" sz="3200" dirty="0" err="1"/>
              <a:t>Hibernate</a:t>
            </a:r>
            <a:endParaRPr lang="de-AT" sz="3200" dirty="0"/>
          </a:p>
          <a:p>
            <a:pPr marL="285750" indent="-285750">
              <a:buFont typeface="Arial" pitchFamily="34" charset="0"/>
              <a:buChar char="•"/>
            </a:pPr>
            <a:r>
              <a:rPr lang="de-AT" sz="3200" dirty="0"/>
              <a:t>Dynamic Mapper</a:t>
            </a:r>
          </a:p>
          <a:p>
            <a:pPr marL="285750" indent="-285750">
              <a:buFont typeface="Arial" pitchFamily="34" charset="0"/>
              <a:buChar char="•"/>
            </a:pPr>
            <a:r>
              <a:rPr lang="de-AT" sz="3200" dirty="0"/>
              <a:t>State Pattern</a:t>
            </a:r>
          </a:p>
          <a:p>
            <a:pPr marL="285750" indent="-285750">
              <a:buFont typeface="Arial" pitchFamily="34" charset="0"/>
              <a:buChar char="•"/>
            </a:pPr>
            <a:r>
              <a:rPr lang="de-AT" sz="3200" dirty="0"/>
              <a:t>Swing GUI</a:t>
            </a:r>
          </a:p>
          <a:p>
            <a:pPr marL="285750" indent="-285750">
              <a:buFont typeface="Arial" pitchFamily="34" charset="0"/>
              <a:buChar char="•"/>
            </a:pPr>
            <a:r>
              <a:rPr lang="de-AT" sz="3200" dirty="0"/>
              <a:t>Integration </a:t>
            </a:r>
            <a:r>
              <a:rPr lang="de-AT" sz="3200" dirty="0" err="1"/>
              <a:t>external</a:t>
            </a:r>
            <a:r>
              <a:rPr lang="de-AT" sz="3200" dirty="0"/>
              <a:t> Software Modules</a:t>
            </a:r>
          </a:p>
          <a:p>
            <a:pPr marL="285750" indent="-285750">
              <a:buFont typeface="Arial" pitchFamily="34" charset="0"/>
              <a:buChar char="•"/>
            </a:pPr>
            <a:r>
              <a:rPr lang="de-AT" sz="3200" dirty="0" err="1"/>
              <a:t>JSf</a:t>
            </a:r>
            <a:r>
              <a:rPr lang="de-AT" sz="3200" dirty="0"/>
              <a:t> &amp;Ajax (web-reservation)</a:t>
            </a:r>
          </a:p>
        </p:txBody>
      </p:sp>
      <p:sp>
        <p:nvSpPr>
          <p:cNvPr id="2" name="Datumsplatzhalter 1"/>
          <p:cNvSpPr>
            <a:spLocks noGrp="1"/>
          </p:cNvSpPr>
          <p:nvPr>
            <p:ph type="dt" sz="half" idx="10"/>
          </p:nvPr>
        </p:nvSpPr>
        <p:spPr/>
        <p:txBody>
          <a:bodyPr/>
          <a:lstStyle/>
          <a:p>
            <a:fld id="{2D8FD03C-C73A-440E-AF02-6123FFDAD14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533DEEBD-8567-4C86-A715-2F986F35839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fld id="{9CFD2361-5C6C-4E8D-A081-D92F5B71B1B9}" type="datetime1">
              <a:rPr lang="de-DE" smtClean="0"/>
              <a:t>12.06.2012</a:t>
            </a:fld>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4131938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2F3520D8-4B67-423E-9FFB-1542047B7366}"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17</a:t>
            </a:fld>
            <a:endParaRPr lang="de-DE"/>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Datumsplatzhalter 1"/>
          <p:cNvSpPr>
            <a:spLocks noGrp="1"/>
          </p:cNvSpPr>
          <p:nvPr>
            <p:ph type="dt" sz="half" idx="10"/>
          </p:nvPr>
        </p:nvSpPr>
        <p:spPr/>
        <p:txBody>
          <a:bodyPr/>
          <a:lstStyle/>
          <a:p>
            <a:fld id="{4603DE6C-2766-453F-9D69-BEFC378EA777}"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
        <p:nvSpPr>
          <p:cNvPr id="2" name="Datumsplatzhalter 1"/>
          <p:cNvSpPr>
            <a:spLocks noGrp="1"/>
          </p:cNvSpPr>
          <p:nvPr>
            <p:ph type="dt" sz="half" idx="10"/>
          </p:nvPr>
        </p:nvSpPr>
        <p:spPr/>
        <p:txBody>
          <a:bodyPr/>
          <a:lstStyle/>
          <a:p>
            <a:fld id="{BC1E64A1-177A-41DB-86F4-D2E5228BC97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rgbClr val="FFC000"/>
                </a:solidFill>
              </a:rPr>
              <a:t>Customer </a:t>
            </a:r>
            <a:r>
              <a:rPr lang="de-AT" dirty="0" err="1" smtClean="0">
                <a:solidFill>
                  <a:srgbClr val="FFC000"/>
                </a:solidFill>
              </a:rPr>
              <a:t>Presentation</a:t>
            </a:r>
            <a:r>
              <a:rPr lang="de-AT" dirty="0" smtClean="0">
                <a:solidFill>
                  <a:srgbClr val="FFC000"/>
                </a:solidFill>
              </a:rPr>
              <a:t> Summary</a:t>
            </a:r>
          </a:p>
          <a:p>
            <a:r>
              <a:rPr lang="de-AT" dirty="0" smtClean="0">
                <a:solidFill>
                  <a:schemeClr val="accent3">
                    <a:lumMod val="50000"/>
                  </a:schemeClr>
                </a:solidFill>
              </a:rPr>
              <a:t>Layer</a:t>
            </a: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&amp;Ajax (web-reservation)</a:t>
            </a:r>
          </a:p>
          <a:p>
            <a:r>
              <a:rPr lang="de-AT" dirty="0" smtClean="0">
                <a:solidFill>
                  <a:srgbClr val="002060"/>
                </a:solidFill>
              </a:rPr>
              <a:t>Project Management</a:t>
            </a:r>
          </a:p>
          <a:p>
            <a:r>
              <a:rPr lang="de-AT" dirty="0" smtClean="0">
                <a:solidFill>
                  <a:srgbClr val="002060"/>
                </a:solidFill>
              </a:rPr>
              <a:t>Outlook</a:t>
            </a:r>
          </a:p>
          <a:p>
            <a:r>
              <a:rPr lang="de-AT" dirty="0" smtClean="0">
                <a:solidFill>
                  <a:srgbClr val="002060"/>
                </a:solidFill>
              </a:rPr>
              <a:t>Summary</a:t>
            </a: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4D7C808-4BFD-4F58-ACB5-51FA1E05AE3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1ED9C51D-1E2C-4A35-A2FD-447C3E0C3A1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3719725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3EBC9EAD-DFF5-4FF1-8302-EE513795496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142033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
        <p:nvSpPr>
          <p:cNvPr id="4" name="Datumsplatzhalter 3"/>
          <p:cNvSpPr>
            <a:spLocks noGrp="1"/>
          </p:cNvSpPr>
          <p:nvPr>
            <p:ph type="dt" sz="half" idx="10"/>
          </p:nvPr>
        </p:nvSpPr>
        <p:spPr/>
        <p:txBody>
          <a:bodyPr/>
          <a:lstStyle/>
          <a:p>
            <a:fld id="{1C5D519C-9C68-4ECE-BCCF-07FC49A7D4F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960138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E6C03166-3DDA-4ED7-B373-C80115541DA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107727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8E41F980-1769-4E24-AFDE-FE4A290B54E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E52BEC8C-D36B-4652-82DC-FA63DD2AAC4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614FFE3B-4363-4771-826E-FE2419BE35E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81926CCE-4BDC-41AB-A273-F8ADC452F4E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F86C81AB-5621-4D7F-9D27-D9223E193F8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80A6D4AB-7C8B-456D-BF4A-250B4570328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E72BF9D2-0539-4254-B1F4-DBC9B3341B4F}"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CC20832E-E277-41BF-B479-28E628B958E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243769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5F6394CA-0388-42BA-B642-C61FBE1668B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55D1D1FE-DB1B-4559-9B95-B8A319F525F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90665428-5038-43D1-B66A-E8A7A8B6DAC4}"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79ACA78-2388-42BF-BAC9-7720C9A9D11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DB74F5E2-EA95-4776-940B-444E6A953869}"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BFFC6093-B46E-476F-B4C5-1F231BBCF7B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6FB45434-FD8D-4414-BFAB-68E741D0C65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951D9C18-2FE0-4E38-964D-2E0ADFC6897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CBE63382-8907-4F59-8B5B-55521F934C55}"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book /change /confirm / cancel a reservation</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occupancy Preview</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automated accounting</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4</a:t>
            </a:fld>
            <a:endParaRPr lang="de-AT"/>
          </a:p>
        </p:txBody>
      </p:sp>
    </p:spTree>
    <p:extLst>
      <p:ext uri="{BB962C8B-B14F-4D97-AF65-F5344CB8AC3E}">
        <p14:creationId xmlns:p14="http://schemas.microsoft.com/office/powerpoint/2010/main" val="1906615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1FBCF0A0-DDB4-48F3-B67F-9A9710A65075}"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D24F1C6-A0E7-4669-955D-C3098701920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0D05E4B8-A610-4E5F-8787-ACA105DCF97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1455812"/>
            <a:ext cx="8015362" cy="5254380"/>
          </a:xfrm>
          <a:prstGeom prst="rect">
            <a:avLst/>
          </a:prstGeom>
        </p:spPr>
      </p:pic>
      <p:sp>
        <p:nvSpPr>
          <p:cNvPr id="6" name="Datumsplatzhalter 5"/>
          <p:cNvSpPr>
            <a:spLocks noGrp="1"/>
          </p:cNvSpPr>
          <p:nvPr>
            <p:ph type="dt" sz="half" idx="10"/>
          </p:nvPr>
        </p:nvSpPr>
        <p:spPr/>
        <p:txBody>
          <a:bodyPr/>
          <a:lstStyle/>
          <a:p>
            <a:fld id="{68FEAAD8-4EF8-4972-BE2C-805B742D8671}"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dirty="0" err="1">
                <a:latin typeface="Calibri" charset="0"/>
              </a:rPr>
              <a:t>Replacing</a:t>
            </a:r>
            <a:r>
              <a:rPr lang="de-DE" dirty="0">
                <a:latin typeface="Calibri" charset="0"/>
              </a:rPr>
              <a:t>/</a:t>
            </a:r>
            <a:r>
              <a:rPr lang="de-DE" dirty="0" err="1">
                <a:latin typeface="Calibri" charset="0"/>
              </a:rPr>
              <a:t>Upgrading</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pPr hangingPunct="1">
              <a:lnSpc>
                <a:spcPct val="100000"/>
              </a:lnSpc>
              <a:spcAft>
                <a:spcPts val="1425"/>
              </a:spcAft>
              <a:buSzPct val="45000"/>
              <a:buFont typeface="Wingdings" charset="2"/>
              <a:buChar char=""/>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t>
            </a:r>
            <a:r>
              <a:rPr lang="de-DE" dirty="0" smtClean="0">
                <a:latin typeface="Calibri" charset="0"/>
              </a:rPr>
              <a:t>acebook</a:t>
            </a:r>
            <a:r>
              <a:rPr lang="de-DE" dirty="0">
                <a:latin typeface="Calibri" charset="0"/>
              </a:rPr>
              <a:t>)</a:t>
            </a:r>
          </a:p>
          <a:p>
            <a:pPr hangingPunct="1">
              <a:lnSpc>
                <a:spcPct val="100000"/>
              </a:lnSpc>
              <a:spcAft>
                <a:spcPts val="1425"/>
              </a:spcAft>
              <a:buSzPct val="45000"/>
              <a:buFont typeface="Wingdings" charset="2"/>
              <a:buChar char=""/>
            </a:pPr>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a:latin typeface="Calibri" charset="0"/>
              </a:rPr>
              <a:t>website</a:t>
            </a:r>
            <a:endParaRPr lang="de-DE" dirty="0">
              <a:latin typeface="Calibri" charset="0"/>
            </a:endParaRPr>
          </a:p>
          <a:p>
            <a:pPr lvl="1" hangingPunct="1">
              <a:lnSpc>
                <a:spcPct val="100000"/>
              </a:lnSpc>
              <a:spcAft>
                <a:spcPts val="1138"/>
              </a:spcAft>
              <a:buSzPct val="45000"/>
              <a:buFont typeface="Wingdings" charset="2"/>
              <a:buChar char=""/>
            </a:pPr>
            <a:r>
              <a:rPr lang="de-DE" sz="1600" dirty="0">
                <a:latin typeface="Calibri" charset="0"/>
              </a:rPr>
              <a:t>Reviews</a:t>
            </a:r>
          </a:p>
          <a:p>
            <a:pPr lvl="1" hangingPunct="1">
              <a:lnSpc>
                <a:spcPct val="100000"/>
              </a:lnSpc>
              <a:spcAft>
                <a:spcPts val="1138"/>
              </a:spcAft>
              <a:buSzPct val="45000"/>
              <a:buFont typeface="Wingdings" charset="2"/>
              <a:buChar char=""/>
            </a:pPr>
            <a:r>
              <a:rPr lang="de-DE" sz="1600" dirty="0">
                <a:latin typeface="Calibri" charset="0"/>
              </a:rPr>
              <a:t>Vouchers</a:t>
            </a:r>
          </a:p>
        </p:txBody>
      </p:sp>
      <p:sp>
        <p:nvSpPr>
          <p:cNvPr id="2" name="Datumsplatzhalter 1"/>
          <p:cNvSpPr>
            <a:spLocks noGrp="1"/>
          </p:cNvSpPr>
          <p:nvPr>
            <p:ph type="dt" sz="half" idx="10"/>
          </p:nvPr>
        </p:nvSpPr>
        <p:spPr/>
        <p:txBody>
          <a:bodyPr/>
          <a:lstStyle/>
          <a:p>
            <a:fld id="{05172756-0226-4308-A019-94D0D0B5C6A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
        <p:nvSpPr>
          <p:cNvPr id="2" name="Datumsplatzhalter 1"/>
          <p:cNvSpPr>
            <a:spLocks noGrp="1"/>
          </p:cNvSpPr>
          <p:nvPr>
            <p:ph type="dt" sz="half" idx="10"/>
          </p:nvPr>
        </p:nvSpPr>
        <p:spPr/>
        <p:txBody>
          <a:bodyPr/>
          <a:lstStyle/>
          <a:p>
            <a:fld id="{4591495F-AEED-4690-BA29-3D289964C64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
        <p:nvSpPr>
          <p:cNvPr id="4" name="Datumsplatzhalter 3"/>
          <p:cNvSpPr>
            <a:spLocks noGrp="1"/>
          </p:cNvSpPr>
          <p:nvPr>
            <p:ph type="dt" sz="half" idx="10"/>
          </p:nvPr>
        </p:nvSpPr>
        <p:spPr/>
        <p:txBody>
          <a:bodyPr/>
          <a:lstStyle/>
          <a:p>
            <a:fld id="{501ACBA1-8DB4-4629-B6BF-1C1931F9828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46</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
        <p:nvSpPr>
          <p:cNvPr id="2" name="Datumsplatzhalter 1"/>
          <p:cNvSpPr>
            <a:spLocks noGrp="1"/>
          </p:cNvSpPr>
          <p:nvPr>
            <p:ph type="dt" sz="half" idx="10"/>
          </p:nvPr>
        </p:nvSpPr>
        <p:spPr/>
        <p:txBody>
          <a:bodyPr/>
          <a:lstStyle/>
          <a:p>
            <a:fld id="{D116B5E9-7BEA-4E84-BB7C-300578A8E02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1868899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BC5E42FE-7B7B-4D74-A6E5-72AA4D0658E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31463B31-E093-4DC5-94BA-5E51E0F53BC4}" type="datetime1">
              <a:rPr lang="de-DE" smtClean="0"/>
              <a:t>12.06.2012</a:t>
            </a:fld>
            <a:endParaRPr lang="de-AT"/>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26020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7759553B-B3E1-46BC-8DF3-E2E2469BC615}" type="datetime1">
              <a:rPr lang="de-DE" smtClean="0"/>
              <a:t>12.06.2012</a:t>
            </a:fld>
            <a:endParaRPr lang="de-AT"/>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258771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DB0973A2-9C39-496C-A7CC-A57B4EC1B55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3333101190"/>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3927</Words>
  <Application>Microsoft Office PowerPoint</Application>
  <PresentationFormat>Bildschirmpräsentation (4:3)</PresentationFormat>
  <Paragraphs>582</Paragraphs>
  <Slides>46</Slides>
  <Notes>43</Notes>
  <HiddenSlides>0</HiddenSlides>
  <MMClips>0</MMClips>
  <ScaleCrop>false</ScaleCrop>
  <HeadingPairs>
    <vt:vector size="4" baseType="variant">
      <vt:variant>
        <vt:lpstr>Design</vt:lpstr>
      </vt:variant>
      <vt:variant>
        <vt:i4>1</vt:i4>
      </vt:variant>
      <vt:variant>
        <vt:lpstr>Folientitel</vt:lpstr>
      </vt:variant>
      <vt:variant>
        <vt:i4>46</vt:i4>
      </vt:variant>
    </vt:vector>
  </HeadingPairs>
  <TitlesOfParts>
    <vt:vector size="47" baseType="lpstr">
      <vt:lpstr>Larissa-Design</vt:lpstr>
      <vt:lpstr>Roomanizer</vt:lpstr>
      <vt:lpstr>Agenda</vt:lpstr>
      <vt:lpstr>Team</vt:lpstr>
      <vt:lpstr>PowerPoint-Präsentation</vt:lpstr>
      <vt:lpstr>Introduction</vt:lpstr>
      <vt:lpstr>Demo</vt:lpstr>
      <vt:lpstr>PowerPoint-Präsentation</vt:lpstr>
      <vt:lpstr>PowerPoint-Präsentation</vt:lpstr>
      <vt:lpstr>PowerPoint-Präsentation</vt:lpstr>
      <vt:lpstr>PowerPoint-Präsentation</vt:lpstr>
      <vt:lpstr>PowerPoint-Präsentation</vt:lpstr>
      <vt:lpstr>Screencast</vt:lpstr>
      <vt:lpstr>Customer Presentation Summary</vt:lpstr>
      <vt:lpstr>Technical Overview</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52</cp:revision>
  <dcterms:created xsi:type="dcterms:W3CDTF">2012-06-05T12:52:39Z</dcterms:created>
  <dcterms:modified xsi:type="dcterms:W3CDTF">2012-06-12T06:05:24Z</dcterms:modified>
</cp:coreProperties>
</file>