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86" r:id="rId4"/>
    <p:sldId id="346" r:id="rId5"/>
    <p:sldId id="348" r:id="rId6"/>
    <p:sldId id="333" r:id="rId7"/>
    <p:sldId id="345" r:id="rId8"/>
    <p:sldId id="323" r:id="rId9"/>
    <p:sldId id="329" r:id="rId10"/>
    <p:sldId id="332" r:id="rId11"/>
    <p:sldId id="330" r:id="rId12"/>
    <p:sldId id="334" r:id="rId13"/>
    <p:sldId id="344" r:id="rId14"/>
    <p:sldId id="337" r:id="rId15"/>
    <p:sldId id="338" r:id="rId16"/>
    <p:sldId id="339" r:id="rId17"/>
    <p:sldId id="340" r:id="rId18"/>
    <p:sldId id="341" r:id="rId19"/>
    <p:sldId id="342" r:id="rId20"/>
    <p:sldId id="343" r:id="rId21"/>
    <p:sldId id="357" r:id="rId22"/>
    <p:sldId id="358"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49" r:id="rId46"/>
    <p:sldId id="318"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6" autoAdjust="0"/>
    <p:restoredTop sz="82014" autoAdjust="0"/>
  </p:normalViewPr>
  <p:slideViewPr>
    <p:cSldViewPr>
      <p:cViewPr>
        <p:scale>
          <a:sx n="66" d="100"/>
          <a:sy n="66" d="100"/>
        </p:scale>
        <p:origin x="-2076" y="-29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19</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45</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45</a:t>
            </a:fld>
            <a:endParaRPr lang="de-DE" smtClean="0">
              <a:latin typeface="+mn-lt" charset="0"/>
            </a:endParaRPr>
          </a:p>
        </p:txBody>
      </p:sp>
      <p:sp>
        <p:nvSpPr>
          <p:cNvPr id="100356" name="Rectangle 2"/>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Grp="1"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45</a:t>
            </a:fld>
            <a:endParaRPr lang="de-DE">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46</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Database</a:t>
            </a:r>
            <a:endParaRPr lang="de-DE" dirty="0"/>
          </a:p>
        </p:txBody>
      </p:sp>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Tree>
    <p:extLst>
      <p:ext uri="{BB962C8B-B14F-4D97-AF65-F5344CB8AC3E}">
        <p14:creationId xmlns:p14="http://schemas.microsoft.com/office/powerpoint/2010/main" val="110265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Object</a:t>
            </a:r>
            <a:r>
              <a:rPr lang="de-DE" dirty="0" smtClean="0"/>
              <a:t> </a:t>
            </a:r>
            <a:r>
              <a:rPr lang="de-DE" dirty="0" err="1" smtClean="0"/>
              <a:t>orientation</a:t>
            </a:r>
            <a:endParaRPr lang="de-DE" dirty="0"/>
          </a:p>
        </p:txBody>
      </p:sp>
      <p:pic>
        <p:nvPicPr>
          <p:cNvPr id="5" name="Inhaltsplatzhalter 4" descr="DB-Par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76" b="676"/>
          <a:stretch/>
        </p:blipFill>
        <p:spPr>
          <a:xfrm>
            <a:off x="5199981" y="1618983"/>
            <a:ext cx="3626368" cy="4395526"/>
          </a:xfrm>
        </p:spPr>
      </p:pic>
      <p:sp>
        <p:nvSpPr>
          <p:cNvPr id="6" name="Textfeld 5"/>
          <p:cNvSpPr txBox="1"/>
          <p:nvPr/>
        </p:nvSpPr>
        <p:spPr>
          <a:xfrm>
            <a:off x="586109" y="1870205"/>
            <a:ext cx="4088809" cy="3693319"/>
          </a:xfrm>
          <a:prstGeom prst="rect">
            <a:avLst/>
          </a:prstGeom>
          <a:noFill/>
        </p:spPr>
        <p:txBody>
          <a:bodyPr wrap="square" rtlCol="0">
            <a:spAutoFit/>
          </a:bodyPr>
          <a:lstStyle/>
          <a:p>
            <a:pPr marL="285750" indent="-285750">
              <a:buFont typeface="Arial"/>
              <a:buChar char="•"/>
            </a:pPr>
            <a:r>
              <a:rPr lang="de-DE" dirty="0" err="1" smtClean="0"/>
              <a:t>Inheritence</a:t>
            </a:r>
            <a:r>
              <a:rPr lang="de-DE" dirty="0" smtClean="0"/>
              <a:t> </a:t>
            </a:r>
            <a:r>
              <a:rPr lang="de-DE" dirty="0" err="1" smtClean="0"/>
              <a:t>simulated</a:t>
            </a:r>
            <a:r>
              <a:rPr lang="de-DE" dirty="0" smtClean="0"/>
              <a:t>:</a:t>
            </a:r>
          </a:p>
          <a:p>
            <a:pPr marL="742950" lvl="1" indent="-285750">
              <a:buFont typeface="Arial"/>
              <a:buChar char="•"/>
            </a:pPr>
            <a:r>
              <a:rPr lang="de-DE" dirty="0" smtClean="0"/>
              <a:t>Parent-</a:t>
            </a:r>
            <a:r>
              <a:rPr lang="de-DE" dirty="0" err="1" smtClean="0"/>
              <a:t>table</a:t>
            </a:r>
            <a:r>
              <a:rPr lang="de-DE" dirty="0" smtClean="0"/>
              <a:t> </a:t>
            </a:r>
            <a:r>
              <a:rPr lang="de-DE" dirty="0" err="1" smtClean="0"/>
              <a:t>holds</a:t>
            </a:r>
            <a:r>
              <a:rPr lang="de-DE" dirty="0" smtClean="0"/>
              <a:t> </a:t>
            </a:r>
            <a:r>
              <a:rPr lang="de-DE" dirty="0" err="1" smtClean="0"/>
              <a:t>basic</a:t>
            </a:r>
            <a:r>
              <a:rPr lang="de-DE" dirty="0" smtClean="0"/>
              <a:t> </a:t>
            </a:r>
            <a:r>
              <a:rPr lang="de-DE" dirty="0" err="1" smtClean="0"/>
              <a:t>information</a:t>
            </a:r>
            <a:endParaRPr lang="de-DE" dirty="0" smtClean="0"/>
          </a:p>
          <a:p>
            <a:pPr marL="742950" lvl="1" indent="-285750">
              <a:buFont typeface="Arial"/>
              <a:buChar char="•"/>
            </a:pPr>
            <a:r>
              <a:rPr lang="de-DE" dirty="0" smtClean="0"/>
              <a:t>Child-</a:t>
            </a:r>
            <a:r>
              <a:rPr lang="de-DE" dirty="0" err="1" smtClean="0"/>
              <a:t>table</a:t>
            </a:r>
            <a:r>
              <a:rPr lang="de-DE" dirty="0" smtClean="0"/>
              <a:t> </a:t>
            </a:r>
            <a:r>
              <a:rPr lang="de-DE" dirty="0" err="1" smtClean="0"/>
              <a:t>holds</a:t>
            </a:r>
            <a:r>
              <a:rPr lang="de-DE" dirty="0" smtClean="0"/>
              <a:t> additional </a:t>
            </a:r>
            <a:r>
              <a:rPr lang="de-DE" dirty="0" err="1" smtClean="0"/>
              <a:t>information</a:t>
            </a:r>
            <a:endParaRPr lang="de-DE" dirty="0" smtClean="0"/>
          </a:p>
          <a:p>
            <a:pPr marL="742950" lvl="1" indent="-285750">
              <a:buFont typeface="Arial"/>
              <a:buChar char="•"/>
            </a:pPr>
            <a:r>
              <a:rPr lang="de-DE" dirty="0" smtClean="0"/>
              <a:t>Primary </a:t>
            </a:r>
            <a:r>
              <a:rPr lang="de-DE" dirty="0" err="1" smtClean="0"/>
              <a:t>key</a:t>
            </a:r>
            <a:r>
              <a:rPr lang="de-DE" dirty="0" smtClean="0"/>
              <a:t> </a:t>
            </a:r>
            <a:r>
              <a:rPr lang="de-DE" dirty="0" err="1" smtClean="0"/>
              <a:t>matching</a:t>
            </a:r>
            <a:endParaRPr lang="de-DE" dirty="0" smtClean="0"/>
          </a:p>
          <a:p>
            <a:pPr marL="285750" indent="-285750">
              <a:buFont typeface="Arial"/>
              <a:buChar char="•"/>
            </a:pPr>
            <a:endParaRPr lang="de-DE" dirty="0"/>
          </a:p>
          <a:p>
            <a:pPr marL="285750" indent="-285750">
              <a:buFont typeface="Arial"/>
              <a:buChar char="•"/>
            </a:pPr>
            <a:r>
              <a:rPr lang="de-DE" dirty="0" smtClean="0"/>
              <a:t>Advantages:</a:t>
            </a:r>
          </a:p>
          <a:p>
            <a:pPr marL="742950" lvl="1" indent="-285750">
              <a:buFont typeface="Arial"/>
              <a:buChar char="•"/>
            </a:pPr>
            <a:r>
              <a:rPr lang="de-DE" dirty="0" err="1" smtClean="0"/>
              <a:t>No</a:t>
            </a:r>
            <a:r>
              <a:rPr lang="de-DE" dirty="0" smtClean="0"/>
              <a:t> NULL </a:t>
            </a:r>
            <a:r>
              <a:rPr lang="de-DE" dirty="0" err="1" smtClean="0"/>
              <a:t>values</a:t>
            </a:r>
            <a:endParaRPr lang="de-DE" dirty="0" smtClean="0"/>
          </a:p>
          <a:p>
            <a:pPr marL="742950" lvl="1" indent="-285750">
              <a:buFont typeface="Arial"/>
              <a:buChar char="•"/>
            </a:pPr>
            <a:r>
              <a:rPr lang="de-DE" dirty="0" err="1" smtClean="0"/>
              <a:t>No</a:t>
            </a:r>
            <a:r>
              <a:rPr lang="de-DE" dirty="0" smtClean="0"/>
              <a:t> redundant </a:t>
            </a:r>
            <a:r>
              <a:rPr lang="de-DE" dirty="0" err="1" smtClean="0"/>
              <a:t>information</a:t>
            </a:r>
            <a:endParaRPr lang="de-DE" dirty="0" smtClean="0"/>
          </a:p>
          <a:p>
            <a:pPr marL="742950" lvl="1" indent="-285750">
              <a:buFont typeface="Arial"/>
              <a:buChar char="•"/>
            </a:pPr>
            <a:endParaRPr lang="de-DE" dirty="0"/>
          </a:p>
          <a:p>
            <a:pPr marL="285750" indent="-285750">
              <a:buFont typeface="Arial"/>
              <a:buChar char="•"/>
            </a:pPr>
            <a:r>
              <a:rPr lang="de-DE" dirty="0" err="1" smtClean="0"/>
              <a:t>Disadvantages</a:t>
            </a:r>
            <a:r>
              <a:rPr lang="de-DE" dirty="0" smtClean="0"/>
              <a:t>:</a:t>
            </a:r>
          </a:p>
          <a:p>
            <a:pPr marL="742950" lvl="1" indent="-285750">
              <a:buFont typeface="Arial"/>
              <a:buChar char="•"/>
            </a:pPr>
            <a:r>
              <a:rPr lang="de-DE" dirty="0" err="1" smtClean="0"/>
              <a:t>Many</a:t>
            </a:r>
            <a:r>
              <a:rPr lang="de-DE" dirty="0" smtClean="0"/>
              <a:t> </a:t>
            </a:r>
            <a:r>
              <a:rPr lang="de-DE" dirty="0" err="1" smtClean="0"/>
              <a:t>joins</a:t>
            </a:r>
            <a:r>
              <a:rPr lang="de-DE" dirty="0" smtClean="0"/>
              <a:t> </a:t>
            </a:r>
            <a:r>
              <a:rPr lang="de-DE" dirty="0" err="1" smtClean="0"/>
              <a:t>needed</a:t>
            </a:r>
            <a:endParaRPr lang="de-DE" dirty="0" smtClean="0"/>
          </a:p>
        </p:txBody>
      </p:sp>
      <p:pic>
        <p:nvPicPr>
          <p:cNvPr id="7" name="Bild 6" descr="service_vererbu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858" y="1417638"/>
            <a:ext cx="4352142" cy="4843329"/>
          </a:xfrm>
          <a:prstGeom prst="rect">
            <a:avLst/>
          </a:prstGeom>
        </p:spPr>
      </p:pic>
    </p:spTree>
    <p:extLst>
      <p:ext uri="{BB962C8B-B14F-4D97-AF65-F5344CB8AC3E}">
        <p14:creationId xmlns:p14="http://schemas.microsoft.com/office/powerpoint/2010/main" val="1808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2042772"/>
            <a:ext cx="8950216" cy="367321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6228184" y="2156663"/>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179512" y="4460919"/>
            <a:ext cx="504056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lnSpcReduction="1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45</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6</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7</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2904</Words>
  <Application>Microsoft Office PowerPoint</Application>
  <PresentationFormat>Bildschirmpräsentation (4:3)</PresentationFormat>
  <Paragraphs>562</Paragraphs>
  <Slides>47</Slides>
  <Notes>39</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Larissa-Design</vt:lpstr>
      <vt:lpstr>Roomanizer</vt:lpstr>
      <vt:lpstr>Agenda</vt:lpstr>
      <vt:lpstr>Team</vt:lpstr>
      <vt:lpstr>Introduction</vt:lpstr>
      <vt:lpstr>Customer presenation</vt:lpstr>
      <vt:lpstr>PowerPoint-Präsentation</vt:lpstr>
      <vt:lpstr>PowerPoint-Präsentation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Object orientation</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95</cp:revision>
  <dcterms:created xsi:type="dcterms:W3CDTF">2012-06-05T12:52:39Z</dcterms:created>
  <dcterms:modified xsi:type="dcterms:W3CDTF">2012-06-12T15:56:13Z</dcterms:modified>
</cp:coreProperties>
</file>