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E2594-FEE4-402E-BB00-087E93B7264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51295F9-1AC3-4AE4-81AD-6C5204FB4715}">
      <dgm:prSet/>
      <dgm:spPr/>
      <dgm:t>
        <a:bodyPr/>
        <a:lstStyle/>
        <a:p>
          <a:pPr>
            <a:defRPr cap="all"/>
          </a:pPr>
          <a:r>
            <a:rPr lang="en-US"/>
            <a:t>Ongoing debate on legal guarantee of Minimum Support Price (MSP).</a:t>
          </a:r>
        </a:p>
      </dgm:t>
    </dgm:pt>
    <dgm:pt modelId="{E81F2F6A-E8DC-431B-8666-FAE57BB9FED8}" type="parTrans" cxnId="{1ADB5644-F82B-4EEA-85AC-C7C3A1205972}">
      <dgm:prSet/>
      <dgm:spPr/>
      <dgm:t>
        <a:bodyPr/>
        <a:lstStyle/>
        <a:p>
          <a:endParaRPr lang="en-US"/>
        </a:p>
      </dgm:t>
    </dgm:pt>
    <dgm:pt modelId="{DE43C749-C6AB-44CA-B028-3BDA12DC3539}" type="sibTrans" cxnId="{1ADB5644-F82B-4EEA-85AC-C7C3A1205972}">
      <dgm:prSet/>
      <dgm:spPr/>
      <dgm:t>
        <a:bodyPr/>
        <a:lstStyle/>
        <a:p>
          <a:endParaRPr lang="en-US"/>
        </a:p>
      </dgm:t>
    </dgm:pt>
    <dgm:pt modelId="{0D20267F-6933-41E1-B0F5-62A62306BCA4}">
      <dgm:prSet/>
      <dgm:spPr/>
      <dgm:t>
        <a:bodyPr/>
        <a:lstStyle/>
        <a:p>
          <a:pPr>
            <a:defRPr cap="all"/>
          </a:pPr>
          <a:r>
            <a:rPr lang="en-US"/>
            <a:t>Farmer protests (2020–2025) intensified focus on MSP efficacy.</a:t>
          </a:r>
        </a:p>
      </dgm:t>
    </dgm:pt>
    <dgm:pt modelId="{9772CB83-5596-494B-AF7C-6D49DDD890AF}" type="parTrans" cxnId="{41B9D8B1-C599-4791-8684-9962E4285D5B}">
      <dgm:prSet/>
      <dgm:spPr/>
      <dgm:t>
        <a:bodyPr/>
        <a:lstStyle/>
        <a:p>
          <a:endParaRPr lang="en-US"/>
        </a:p>
      </dgm:t>
    </dgm:pt>
    <dgm:pt modelId="{9C51FA8D-226E-4441-9237-955ECDF4DCA3}" type="sibTrans" cxnId="{41B9D8B1-C599-4791-8684-9962E4285D5B}">
      <dgm:prSet/>
      <dgm:spPr/>
      <dgm:t>
        <a:bodyPr/>
        <a:lstStyle/>
        <a:p>
          <a:endParaRPr lang="en-US"/>
        </a:p>
      </dgm:t>
    </dgm:pt>
    <dgm:pt modelId="{4F745900-B201-41B2-B1B0-BEA90AEC88A3}">
      <dgm:prSet/>
      <dgm:spPr/>
      <dgm:t>
        <a:bodyPr/>
        <a:lstStyle/>
        <a:p>
          <a:pPr>
            <a:defRPr cap="all"/>
          </a:pPr>
          <a:r>
            <a:rPr lang="en-US"/>
            <a:t>Study evaluates if MSP reflects market realities for wheat.</a:t>
          </a:r>
        </a:p>
      </dgm:t>
    </dgm:pt>
    <dgm:pt modelId="{4F6EAFD7-F5BC-4D51-BCD7-428BBD5B5978}" type="parTrans" cxnId="{C7FD8EEC-49BC-43EA-9B8A-8B38C495ADA6}">
      <dgm:prSet/>
      <dgm:spPr/>
      <dgm:t>
        <a:bodyPr/>
        <a:lstStyle/>
        <a:p>
          <a:endParaRPr lang="en-US"/>
        </a:p>
      </dgm:t>
    </dgm:pt>
    <dgm:pt modelId="{38A759D3-0E59-43FA-AB32-2A1BB134F8DA}" type="sibTrans" cxnId="{C7FD8EEC-49BC-43EA-9B8A-8B38C495ADA6}">
      <dgm:prSet/>
      <dgm:spPr/>
      <dgm:t>
        <a:bodyPr/>
        <a:lstStyle/>
        <a:p>
          <a:endParaRPr lang="en-US"/>
        </a:p>
      </dgm:t>
    </dgm:pt>
    <dgm:pt modelId="{F8D4CA3E-BFEA-4AF1-919A-2F3BDAE27CB2}">
      <dgm:prSet/>
      <dgm:spPr/>
      <dgm:t>
        <a:bodyPr/>
        <a:lstStyle/>
        <a:p>
          <a:pPr>
            <a:defRPr cap="all"/>
          </a:pPr>
          <a:r>
            <a:rPr lang="en-US"/>
            <a:t>10-year price data used for time-series analysis and forecasting.</a:t>
          </a:r>
        </a:p>
      </dgm:t>
    </dgm:pt>
    <dgm:pt modelId="{9065BF8C-5E39-45AC-8F52-AE5D3EC0BD34}" type="parTrans" cxnId="{4E47D989-A2B3-4BF9-A905-DB7F56CE5AE6}">
      <dgm:prSet/>
      <dgm:spPr/>
      <dgm:t>
        <a:bodyPr/>
        <a:lstStyle/>
        <a:p>
          <a:endParaRPr lang="en-US"/>
        </a:p>
      </dgm:t>
    </dgm:pt>
    <dgm:pt modelId="{C31E5479-0A0F-4721-A6AE-9A6A39D5179E}" type="sibTrans" cxnId="{4E47D989-A2B3-4BF9-A905-DB7F56CE5AE6}">
      <dgm:prSet/>
      <dgm:spPr/>
      <dgm:t>
        <a:bodyPr/>
        <a:lstStyle/>
        <a:p>
          <a:endParaRPr lang="en-US"/>
        </a:p>
      </dgm:t>
    </dgm:pt>
    <dgm:pt modelId="{3C9309D0-3C22-4A61-AFBD-656EC15BBC90}" type="pres">
      <dgm:prSet presAssocID="{DFEE2594-FEE4-402E-BB00-087E93B7264C}" presName="root" presStyleCnt="0">
        <dgm:presLayoutVars>
          <dgm:dir/>
          <dgm:resizeHandles val="exact"/>
        </dgm:presLayoutVars>
      </dgm:prSet>
      <dgm:spPr/>
    </dgm:pt>
    <dgm:pt modelId="{044EB776-B89B-448D-ABB2-C68FA162CB5B}" type="pres">
      <dgm:prSet presAssocID="{751295F9-1AC3-4AE4-81AD-6C5204FB4715}" presName="compNode" presStyleCnt="0"/>
      <dgm:spPr/>
    </dgm:pt>
    <dgm:pt modelId="{2CF1765F-4BCF-4AC3-A0C5-B2AF2606CB65}" type="pres">
      <dgm:prSet presAssocID="{751295F9-1AC3-4AE4-81AD-6C5204FB471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79B9F43-8302-42A2-8555-5A65FEDA332F}" type="pres">
      <dgm:prSet presAssocID="{751295F9-1AC3-4AE4-81AD-6C5204FB47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358A88FA-9FCE-4EC2-BF20-F92B49D34D81}" type="pres">
      <dgm:prSet presAssocID="{751295F9-1AC3-4AE4-81AD-6C5204FB4715}" presName="spaceRect" presStyleCnt="0"/>
      <dgm:spPr/>
    </dgm:pt>
    <dgm:pt modelId="{23F1FB65-E4CB-4642-80A1-322C0AD8BA48}" type="pres">
      <dgm:prSet presAssocID="{751295F9-1AC3-4AE4-81AD-6C5204FB4715}" presName="textRect" presStyleLbl="revTx" presStyleIdx="0" presStyleCnt="4">
        <dgm:presLayoutVars>
          <dgm:chMax val="1"/>
          <dgm:chPref val="1"/>
        </dgm:presLayoutVars>
      </dgm:prSet>
      <dgm:spPr/>
    </dgm:pt>
    <dgm:pt modelId="{79C11BB9-7F73-4965-8680-C20E96EC93C5}" type="pres">
      <dgm:prSet presAssocID="{DE43C749-C6AB-44CA-B028-3BDA12DC3539}" presName="sibTrans" presStyleCnt="0"/>
      <dgm:spPr/>
    </dgm:pt>
    <dgm:pt modelId="{93F0E0C5-4053-4750-89DC-F8D7A227D291}" type="pres">
      <dgm:prSet presAssocID="{0D20267F-6933-41E1-B0F5-62A62306BCA4}" presName="compNode" presStyleCnt="0"/>
      <dgm:spPr/>
    </dgm:pt>
    <dgm:pt modelId="{F96DF08C-FE42-4613-9A46-3F86142C64A1}" type="pres">
      <dgm:prSet presAssocID="{0D20267F-6933-41E1-B0F5-62A62306BCA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A60F592-54CD-450B-899B-4BD7212CB063}" type="pres">
      <dgm:prSet presAssocID="{0D20267F-6933-41E1-B0F5-62A62306BC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90A66FF6-817B-4094-B7AF-4B5D3E666198}" type="pres">
      <dgm:prSet presAssocID="{0D20267F-6933-41E1-B0F5-62A62306BCA4}" presName="spaceRect" presStyleCnt="0"/>
      <dgm:spPr/>
    </dgm:pt>
    <dgm:pt modelId="{80F2126C-16FE-48E0-A6D1-1A5557DB5DEA}" type="pres">
      <dgm:prSet presAssocID="{0D20267F-6933-41E1-B0F5-62A62306BCA4}" presName="textRect" presStyleLbl="revTx" presStyleIdx="1" presStyleCnt="4">
        <dgm:presLayoutVars>
          <dgm:chMax val="1"/>
          <dgm:chPref val="1"/>
        </dgm:presLayoutVars>
      </dgm:prSet>
      <dgm:spPr/>
    </dgm:pt>
    <dgm:pt modelId="{52ACF5B6-592C-4289-A28E-6D50746E282A}" type="pres">
      <dgm:prSet presAssocID="{9C51FA8D-226E-4441-9237-955ECDF4DCA3}" presName="sibTrans" presStyleCnt="0"/>
      <dgm:spPr/>
    </dgm:pt>
    <dgm:pt modelId="{4EB6DB34-C8C6-4B8A-BEC7-57216BDA055D}" type="pres">
      <dgm:prSet presAssocID="{4F745900-B201-41B2-B1B0-BEA90AEC88A3}" presName="compNode" presStyleCnt="0"/>
      <dgm:spPr/>
    </dgm:pt>
    <dgm:pt modelId="{F58627EB-E6F8-4FCF-909C-20538BEE17E7}" type="pres">
      <dgm:prSet presAssocID="{4F745900-B201-41B2-B1B0-BEA90AEC88A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5B9FFE0-5FEB-4331-8A39-F2503C7C2255}" type="pres">
      <dgm:prSet presAssocID="{4F745900-B201-41B2-B1B0-BEA90AEC88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B787F8EB-58BD-40AD-9E62-F09DDF00A698}" type="pres">
      <dgm:prSet presAssocID="{4F745900-B201-41B2-B1B0-BEA90AEC88A3}" presName="spaceRect" presStyleCnt="0"/>
      <dgm:spPr/>
    </dgm:pt>
    <dgm:pt modelId="{26238AC3-12F1-4290-97FF-A3BEFD986E74}" type="pres">
      <dgm:prSet presAssocID="{4F745900-B201-41B2-B1B0-BEA90AEC88A3}" presName="textRect" presStyleLbl="revTx" presStyleIdx="2" presStyleCnt="4">
        <dgm:presLayoutVars>
          <dgm:chMax val="1"/>
          <dgm:chPref val="1"/>
        </dgm:presLayoutVars>
      </dgm:prSet>
      <dgm:spPr/>
    </dgm:pt>
    <dgm:pt modelId="{DED692FA-EC9C-4543-BEAE-7C38D47F3E82}" type="pres">
      <dgm:prSet presAssocID="{38A759D3-0E59-43FA-AB32-2A1BB134F8DA}" presName="sibTrans" presStyleCnt="0"/>
      <dgm:spPr/>
    </dgm:pt>
    <dgm:pt modelId="{98FCECD0-FCEC-4D71-B81E-3A9FC11F5EDA}" type="pres">
      <dgm:prSet presAssocID="{F8D4CA3E-BFEA-4AF1-919A-2F3BDAE27CB2}" presName="compNode" presStyleCnt="0"/>
      <dgm:spPr/>
    </dgm:pt>
    <dgm:pt modelId="{9F87C979-2471-495E-9D7A-0F5DEF496AC4}" type="pres">
      <dgm:prSet presAssocID="{F8D4CA3E-BFEA-4AF1-919A-2F3BDAE27CB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05E0B6C-6D90-4574-9B82-3E39A04A9B43}" type="pres">
      <dgm:prSet presAssocID="{F8D4CA3E-BFEA-4AF1-919A-2F3BDAE27C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00A05C5-A01C-47E0-A778-F2FF9A74480E}" type="pres">
      <dgm:prSet presAssocID="{F8D4CA3E-BFEA-4AF1-919A-2F3BDAE27CB2}" presName="spaceRect" presStyleCnt="0"/>
      <dgm:spPr/>
    </dgm:pt>
    <dgm:pt modelId="{014463C8-3652-47DB-961E-F53A61F2D903}" type="pres">
      <dgm:prSet presAssocID="{F8D4CA3E-BFEA-4AF1-919A-2F3BDAE27C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DB5644-F82B-4EEA-85AC-C7C3A1205972}" srcId="{DFEE2594-FEE4-402E-BB00-087E93B7264C}" destId="{751295F9-1AC3-4AE4-81AD-6C5204FB4715}" srcOrd="0" destOrd="0" parTransId="{E81F2F6A-E8DC-431B-8666-FAE57BB9FED8}" sibTransId="{DE43C749-C6AB-44CA-B028-3BDA12DC3539}"/>
    <dgm:cxn modelId="{E1EEFE55-FF00-4799-84EF-BE2BE25B0CD6}" type="presOf" srcId="{F8D4CA3E-BFEA-4AF1-919A-2F3BDAE27CB2}" destId="{014463C8-3652-47DB-961E-F53A61F2D903}" srcOrd="0" destOrd="0" presId="urn:microsoft.com/office/officeart/2018/5/layout/IconLeafLabelList"/>
    <dgm:cxn modelId="{4E47D989-A2B3-4BF9-A905-DB7F56CE5AE6}" srcId="{DFEE2594-FEE4-402E-BB00-087E93B7264C}" destId="{F8D4CA3E-BFEA-4AF1-919A-2F3BDAE27CB2}" srcOrd="3" destOrd="0" parTransId="{9065BF8C-5E39-45AC-8F52-AE5D3EC0BD34}" sibTransId="{C31E5479-0A0F-4721-A6AE-9A6A39D5179E}"/>
    <dgm:cxn modelId="{FFD5CB94-250F-40E5-A1EC-852BD686DEE5}" type="presOf" srcId="{0D20267F-6933-41E1-B0F5-62A62306BCA4}" destId="{80F2126C-16FE-48E0-A6D1-1A5557DB5DEA}" srcOrd="0" destOrd="0" presId="urn:microsoft.com/office/officeart/2018/5/layout/IconLeafLabelList"/>
    <dgm:cxn modelId="{41B9D8B1-C599-4791-8684-9962E4285D5B}" srcId="{DFEE2594-FEE4-402E-BB00-087E93B7264C}" destId="{0D20267F-6933-41E1-B0F5-62A62306BCA4}" srcOrd="1" destOrd="0" parTransId="{9772CB83-5596-494B-AF7C-6D49DDD890AF}" sibTransId="{9C51FA8D-226E-4441-9237-955ECDF4DCA3}"/>
    <dgm:cxn modelId="{B9CFD4B8-E654-4F82-8AB5-739218BD802A}" type="presOf" srcId="{4F745900-B201-41B2-B1B0-BEA90AEC88A3}" destId="{26238AC3-12F1-4290-97FF-A3BEFD986E74}" srcOrd="0" destOrd="0" presId="urn:microsoft.com/office/officeart/2018/5/layout/IconLeafLabelList"/>
    <dgm:cxn modelId="{C77199DE-5B69-4239-B811-C64A11520860}" type="presOf" srcId="{DFEE2594-FEE4-402E-BB00-087E93B7264C}" destId="{3C9309D0-3C22-4A61-AFBD-656EC15BBC90}" srcOrd="0" destOrd="0" presId="urn:microsoft.com/office/officeart/2018/5/layout/IconLeafLabelList"/>
    <dgm:cxn modelId="{CF364BE7-4353-4868-8158-551A5A8C9DAD}" type="presOf" srcId="{751295F9-1AC3-4AE4-81AD-6C5204FB4715}" destId="{23F1FB65-E4CB-4642-80A1-322C0AD8BA48}" srcOrd="0" destOrd="0" presId="urn:microsoft.com/office/officeart/2018/5/layout/IconLeafLabelList"/>
    <dgm:cxn modelId="{C7FD8EEC-49BC-43EA-9B8A-8B38C495ADA6}" srcId="{DFEE2594-FEE4-402E-BB00-087E93B7264C}" destId="{4F745900-B201-41B2-B1B0-BEA90AEC88A3}" srcOrd="2" destOrd="0" parTransId="{4F6EAFD7-F5BC-4D51-BCD7-428BBD5B5978}" sibTransId="{38A759D3-0E59-43FA-AB32-2A1BB134F8DA}"/>
    <dgm:cxn modelId="{E8DB2BA1-ABFA-4AB8-8A68-D57B1F502C07}" type="presParOf" srcId="{3C9309D0-3C22-4A61-AFBD-656EC15BBC90}" destId="{044EB776-B89B-448D-ABB2-C68FA162CB5B}" srcOrd="0" destOrd="0" presId="urn:microsoft.com/office/officeart/2018/5/layout/IconLeafLabelList"/>
    <dgm:cxn modelId="{EFF29EC9-F2EA-4C7D-831C-9A572F206649}" type="presParOf" srcId="{044EB776-B89B-448D-ABB2-C68FA162CB5B}" destId="{2CF1765F-4BCF-4AC3-A0C5-B2AF2606CB65}" srcOrd="0" destOrd="0" presId="urn:microsoft.com/office/officeart/2018/5/layout/IconLeafLabelList"/>
    <dgm:cxn modelId="{6572F1B8-1F3A-49D8-B6D4-6B9D47B2A537}" type="presParOf" srcId="{044EB776-B89B-448D-ABB2-C68FA162CB5B}" destId="{B79B9F43-8302-42A2-8555-5A65FEDA332F}" srcOrd="1" destOrd="0" presId="urn:microsoft.com/office/officeart/2018/5/layout/IconLeafLabelList"/>
    <dgm:cxn modelId="{2487A7C6-081F-47C4-AB8E-F41F4BDEBFD6}" type="presParOf" srcId="{044EB776-B89B-448D-ABB2-C68FA162CB5B}" destId="{358A88FA-9FCE-4EC2-BF20-F92B49D34D81}" srcOrd="2" destOrd="0" presId="urn:microsoft.com/office/officeart/2018/5/layout/IconLeafLabelList"/>
    <dgm:cxn modelId="{5BA19D7A-464F-4828-94CA-A06EC85BAD00}" type="presParOf" srcId="{044EB776-B89B-448D-ABB2-C68FA162CB5B}" destId="{23F1FB65-E4CB-4642-80A1-322C0AD8BA48}" srcOrd="3" destOrd="0" presId="urn:microsoft.com/office/officeart/2018/5/layout/IconLeafLabelList"/>
    <dgm:cxn modelId="{284628CE-C62E-4663-BF55-907406A47EFB}" type="presParOf" srcId="{3C9309D0-3C22-4A61-AFBD-656EC15BBC90}" destId="{79C11BB9-7F73-4965-8680-C20E96EC93C5}" srcOrd="1" destOrd="0" presId="urn:microsoft.com/office/officeart/2018/5/layout/IconLeafLabelList"/>
    <dgm:cxn modelId="{8B9BD70A-476C-4D37-AC96-076AC3942A7D}" type="presParOf" srcId="{3C9309D0-3C22-4A61-AFBD-656EC15BBC90}" destId="{93F0E0C5-4053-4750-89DC-F8D7A227D291}" srcOrd="2" destOrd="0" presId="urn:microsoft.com/office/officeart/2018/5/layout/IconLeafLabelList"/>
    <dgm:cxn modelId="{6567241E-B731-4425-82D8-EB0CFB3C0B24}" type="presParOf" srcId="{93F0E0C5-4053-4750-89DC-F8D7A227D291}" destId="{F96DF08C-FE42-4613-9A46-3F86142C64A1}" srcOrd="0" destOrd="0" presId="urn:microsoft.com/office/officeart/2018/5/layout/IconLeafLabelList"/>
    <dgm:cxn modelId="{B4964877-7F18-4D05-A3F3-FC292E939C5B}" type="presParOf" srcId="{93F0E0C5-4053-4750-89DC-F8D7A227D291}" destId="{EA60F592-54CD-450B-899B-4BD7212CB063}" srcOrd="1" destOrd="0" presId="urn:microsoft.com/office/officeart/2018/5/layout/IconLeafLabelList"/>
    <dgm:cxn modelId="{F870523F-08E2-40EB-ACC9-7C3121DB25BB}" type="presParOf" srcId="{93F0E0C5-4053-4750-89DC-F8D7A227D291}" destId="{90A66FF6-817B-4094-B7AF-4B5D3E666198}" srcOrd="2" destOrd="0" presId="urn:microsoft.com/office/officeart/2018/5/layout/IconLeafLabelList"/>
    <dgm:cxn modelId="{BBC0202E-5689-43FE-94CC-847D3D4A2E46}" type="presParOf" srcId="{93F0E0C5-4053-4750-89DC-F8D7A227D291}" destId="{80F2126C-16FE-48E0-A6D1-1A5557DB5DEA}" srcOrd="3" destOrd="0" presId="urn:microsoft.com/office/officeart/2018/5/layout/IconLeafLabelList"/>
    <dgm:cxn modelId="{B36696A4-3DF8-49F0-949F-79BF98BC6C2D}" type="presParOf" srcId="{3C9309D0-3C22-4A61-AFBD-656EC15BBC90}" destId="{52ACF5B6-592C-4289-A28E-6D50746E282A}" srcOrd="3" destOrd="0" presId="urn:microsoft.com/office/officeart/2018/5/layout/IconLeafLabelList"/>
    <dgm:cxn modelId="{D333732C-8558-431D-B4F9-70622AA04754}" type="presParOf" srcId="{3C9309D0-3C22-4A61-AFBD-656EC15BBC90}" destId="{4EB6DB34-C8C6-4B8A-BEC7-57216BDA055D}" srcOrd="4" destOrd="0" presId="urn:microsoft.com/office/officeart/2018/5/layout/IconLeafLabelList"/>
    <dgm:cxn modelId="{3ECC5429-B74F-4D76-9F95-10D689CB59A8}" type="presParOf" srcId="{4EB6DB34-C8C6-4B8A-BEC7-57216BDA055D}" destId="{F58627EB-E6F8-4FCF-909C-20538BEE17E7}" srcOrd="0" destOrd="0" presId="urn:microsoft.com/office/officeart/2018/5/layout/IconLeafLabelList"/>
    <dgm:cxn modelId="{E66F5823-AE96-4DFE-9FDB-9B216B97BAB9}" type="presParOf" srcId="{4EB6DB34-C8C6-4B8A-BEC7-57216BDA055D}" destId="{15B9FFE0-5FEB-4331-8A39-F2503C7C2255}" srcOrd="1" destOrd="0" presId="urn:microsoft.com/office/officeart/2018/5/layout/IconLeafLabelList"/>
    <dgm:cxn modelId="{4ACFCDE3-4E21-40CB-813A-031A6EECC6D5}" type="presParOf" srcId="{4EB6DB34-C8C6-4B8A-BEC7-57216BDA055D}" destId="{B787F8EB-58BD-40AD-9E62-F09DDF00A698}" srcOrd="2" destOrd="0" presId="urn:microsoft.com/office/officeart/2018/5/layout/IconLeafLabelList"/>
    <dgm:cxn modelId="{932D7CFE-6358-433F-B2FA-6386E88E622D}" type="presParOf" srcId="{4EB6DB34-C8C6-4B8A-BEC7-57216BDA055D}" destId="{26238AC3-12F1-4290-97FF-A3BEFD986E74}" srcOrd="3" destOrd="0" presId="urn:microsoft.com/office/officeart/2018/5/layout/IconLeafLabelList"/>
    <dgm:cxn modelId="{332C10D4-DD9A-42C5-B85E-E9C98D07676D}" type="presParOf" srcId="{3C9309D0-3C22-4A61-AFBD-656EC15BBC90}" destId="{DED692FA-EC9C-4543-BEAE-7C38D47F3E82}" srcOrd="5" destOrd="0" presId="urn:microsoft.com/office/officeart/2018/5/layout/IconLeafLabelList"/>
    <dgm:cxn modelId="{8942E2D1-9B32-4D6C-B65D-A3FC2F17E953}" type="presParOf" srcId="{3C9309D0-3C22-4A61-AFBD-656EC15BBC90}" destId="{98FCECD0-FCEC-4D71-B81E-3A9FC11F5EDA}" srcOrd="6" destOrd="0" presId="urn:microsoft.com/office/officeart/2018/5/layout/IconLeafLabelList"/>
    <dgm:cxn modelId="{D97D8123-2BFE-4220-B68E-D85453762674}" type="presParOf" srcId="{98FCECD0-FCEC-4D71-B81E-3A9FC11F5EDA}" destId="{9F87C979-2471-495E-9D7A-0F5DEF496AC4}" srcOrd="0" destOrd="0" presId="urn:microsoft.com/office/officeart/2018/5/layout/IconLeafLabelList"/>
    <dgm:cxn modelId="{EEEE0DE2-1E14-4230-B283-265361113303}" type="presParOf" srcId="{98FCECD0-FCEC-4D71-B81E-3A9FC11F5EDA}" destId="{E05E0B6C-6D90-4574-9B82-3E39A04A9B43}" srcOrd="1" destOrd="0" presId="urn:microsoft.com/office/officeart/2018/5/layout/IconLeafLabelList"/>
    <dgm:cxn modelId="{39AAA903-0AB1-40E7-88AD-321130127279}" type="presParOf" srcId="{98FCECD0-FCEC-4D71-B81E-3A9FC11F5EDA}" destId="{100A05C5-A01C-47E0-A778-F2FF9A74480E}" srcOrd="2" destOrd="0" presId="urn:microsoft.com/office/officeart/2018/5/layout/IconLeafLabelList"/>
    <dgm:cxn modelId="{AA8BC7F5-8FA2-44E6-B43E-468BEF0102B5}" type="presParOf" srcId="{98FCECD0-FCEC-4D71-B81E-3A9FC11F5EDA}" destId="{014463C8-3652-47DB-961E-F53A61F2D90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2706DE-7702-4107-A36A-D9EA59A704E2}" type="doc">
      <dgm:prSet loTypeId="urn:microsoft.com/office/officeart/2005/8/layout/vProcess5" loCatId="process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80C71C3-A0D6-4289-8CB7-FE71428ABBCF}">
      <dgm:prSet/>
      <dgm:spPr/>
      <dgm:t>
        <a:bodyPr/>
        <a:lstStyle/>
        <a:p>
          <a:r>
            <a:rPr lang="en-US" dirty="0"/>
            <a:t>11,290 farming-related suicides in 2022 (6.6% of all suicides) – NCRB.</a:t>
          </a:r>
        </a:p>
      </dgm:t>
    </dgm:pt>
    <dgm:pt modelId="{99150E45-A70C-478D-ADB1-8FDEFEBB9460}" type="parTrans" cxnId="{9A189098-7DC3-4DDC-9223-C1A78A65BB68}">
      <dgm:prSet/>
      <dgm:spPr/>
      <dgm:t>
        <a:bodyPr/>
        <a:lstStyle/>
        <a:p>
          <a:endParaRPr lang="en-US"/>
        </a:p>
      </dgm:t>
    </dgm:pt>
    <dgm:pt modelId="{3680A75C-DFB9-47E7-9D51-AEBCB7182FA9}" type="sibTrans" cxnId="{9A189098-7DC3-4DDC-9223-C1A78A65BB68}">
      <dgm:prSet/>
      <dgm:spPr/>
      <dgm:t>
        <a:bodyPr/>
        <a:lstStyle/>
        <a:p>
          <a:endParaRPr lang="en-US"/>
        </a:p>
      </dgm:t>
    </dgm:pt>
    <dgm:pt modelId="{CA310C77-53DE-47BB-A7F8-5A980F965953}">
      <dgm:prSet/>
      <dgm:spPr/>
      <dgm:t>
        <a:bodyPr/>
        <a:lstStyle/>
        <a:p>
          <a:r>
            <a:rPr lang="en-US"/>
            <a:t>822 suicides in Marathwada, Maharashtra in 2024; only 303 compensations.</a:t>
          </a:r>
        </a:p>
      </dgm:t>
    </dgm:pt>
    <dgm:pt modelId="{6A824E22-5061-4CDF-9E4C-568D5A4C6780}" type="parTrans" cxnId="{28CEF245-9C3E-4B6C-B74C-D2B09C322D4F}">
      <dgm:prSet/>
      <dgm:spPr/>
      <dgm:t>
        <a:bodyPr/>
        <a:lstStyle/>
        <a:p>
          <a:endParaRPr lang="en-US"/>
        </a:p>
      </dgm:t>
    </dgm:pt>
    <dgm:pt modelId="{3642CCD7-5951-496B-951F-CE2826EE2F3E}" type="sibTrans" cxnId="{28CEF245-9C3E-4B6C-B74C-D2B09C322D4F}">
      <dgm:prSet/>
      <dgm:spPr/>
      <dgm:t>
        <a:bodyPr/>
        <a:lstStyle/>
        <a:p>
          <a:endParaRPr lang="en-US"/>
        </a:p>
      </dgm:t>
    </dgm:pt>
    <dgm:pt modelId="{8F8EDA80-827C-4701-96A7-2DCD14AD42DC}">
      <dgm:prSet/>
      <dgm:spPr/>
      <dgm:t>
        <a:bodyPr/>
        <a:lstStyle/>
        <a:p>
          <a:r>
            <a:rPr lang="en-US"/>
            <a:t>₹1,639 crore toll revenue loss in Punjab (2020–2024).</a:t>
          </a:r>
        </a:p>
      </dgm:t>
    </dgm:pt>
    <dgm:pt modelId="{D6979A91-E0F6-44B9-B9DF-946694A561AE}" type="parTrans" cxnId="{876190AC-BD13-437C-A058-E80D9912B8DB}">
      <dgm:prSet/>
      <dgm:spPr/>
      <dgm:t>
        <a:bodyPr/>
        <a:lstStyle/>
        <a:p>
          <a:endParaRPr lang="en-US"/>
        </a:p>
      </dgm:t>
    </dgm:pt>
    <dgm:pt modelId="{AD7457B3-8431-40CC-885B-76CB8BD78250}" type="sibTrans" cxnId="{876190AC-BD13-437C-A058-E80D9912B8DB}">
      <dgm:prSet/>
      <dgm:spPr/>
      <dgm:t>
        <a:bodyPr/>
        <a:lstStyle/>
        <a:p>
          <a:endParaRPr lang="en-US"/>
        </a:p>
      </dgm:t>
    </dgm:pt>
    <dgm:pt modelId="{3DD9E2D6-AF7B-4B6F-A5BF-F204BD91BEB2}">
      <dgm:prSet/>
      <dgm:spPr/>
      <dgm:t>
        <a:bodyPr/>
        <a:lstStyle/>
        <a:p>
          <a:r>
            <a:rPr lang="en-US"/>
            <a:t>Over 80 train cancellations and severe transport blockades.</a:t>
          </a:r>
        </a:p>
      </dgm:t>
    </dgm:pt>
    <dgm:pt modelId="{BBC46759-4626-4805-A6BE-1FF677FADC70}" type="parTrans" cxnId="{CB4DCE50-B084-41EC-AA98-5EF01CC9CAA4}">
      <dgm:prSet/>
      <dgm:spPr/>
      <dgm:t>
        <a:bodyPr/>
        <a:lstStyle/>
        <a:p>
          <a:endParaRPr lang="en-US"/>
        </a:p>
      </dgm:t>
    </dgm:pt>
    <dgm:pt modelId="{29BC8354-B239-423E-9989-FDAC625FD7C5}" type="sibTrans" cxnId="{CB4DCE50-B084-41EC-AA98-5EF01CC9CAA4}">
      <dgm:prSet/>
      <dgm:spPr/>
      <dgm:t>
        <a:bodyPr/>
        <a:lstStyle/>
        <a:p>
          <a:endParaRPr lang="en-US"/>
        </a:p>
      </dgm:t>
    </dgm:pt>
    <dgm:pt modelId="{16329EB3-8A63-4321-85E6-A3C58D472782}" type="pres">
      <dgm:prSet presAssocID="{AC2706DE-7702-4107-A36A-D9EA59A704E2}" presName="outerComposite" presStyleCnt="0">
        <dgm:presLayoutVars>
          <dgm:chMax val="5"/>
          <dgm:dir/>
          <dgm:resizeHandles val="exact"/>
        </dgm:presLayoutVars>
      </dgm:prSet>
      <dgm:spPr/>
    </dgm:pt>
    <dgm:pt modelId="{9B919B81-02FF-430B-8D9D-EA545B0D4F01}" type="pres">
      <dgm:prSet presAssocID="{AC2706DE-7702-4107-A36A-D9EA59A704E2}" presName="dummyMaxCanvas" presStyleCnt="0">
        <dgm:presLayoutVars/>
      </dgm:prSet>
      <dgm:spPr/>
    </dgm:pt>
    <dgm:pt modelId="{145545D6-6729-441D-993F-9FEFC4EC8C5E}" type="pres">
      <dgm:prSet presAssocID="{AC2706DE-7702-4107-A36A-D9EA59A704E2}" presName="FourNodes_1" presStyleLbl="node1" presStyleIdx="0" presStyleCnt="4">
        <dgm:presLayoutVars>
          <dgm:bulletEnabled val="1"/>
        </dgm:presLayoutVars>
      </dgm:prSet>
      <dgm:spPr/>
    </dgm:pt>
    <dgm:pt modelId="{3DB4DCDB-4520-4FD3-8B5B-50BF6687A336}" type="pres">
      <dgm:prSet presAssocID="{AC2706DE-7702-4107-A36A-D9EA59A704E2}" presName="FourNodes_2" presStyleLbl="node1" presStyleIdx="1" presStyleCnt="4">
        <dgm:presLayoutVars>
          <dgm:bulletEnabled val="1"/>
        </dgm:presLayoutVars>
      </dgm:prSet>
      <dgm:spPr/>
    </dgm:pt>
    <dgm:pt modelId="{7192D370-B508-4D2B-8875-7D30C9CE03F3}" type="pres">
      <dgm:prSet presAssocID="{AC2706DE-7702-4107-A36A-D9EA59A704E2}" presName="FourNodes_3" presStyleLbl="node1" presStyleIdx="2" presStyleCnt="4">
        <dgm:presLayoutVars>
          <dgm:bulletEnabled val="1"/>
        </dgm:presLayoutVars>
      </dgm:prSet>
      <dgm:spPr/>
    </dgm:pt>
    <dgm:pt modelId="{697F32B0-0950-44EB-8DF2-9B411CBD71E2}" type="pres">
      <dgm:prSet presAssocID="{AC2706DE-7702-4107-A36A-D9EA59A704E2}" presName="FourNodes_4" presStyleLbl="node1" presStyleIdx="3" presStyleCnt="4">
        <dgm:presLayoutVars>
          <dgm:bulletEnabled val="1"/>
        </dgm:presLayoutVars>
      </dgm:prSet>
      <dgm:spPr/>
    </dgm:pt>
    <dgm:pt modelId="{EEFF7346-A1E6-44ED-9168-2902D614EDFB}" type="pres">
      <dgm:prSet presAssocID="{AC2706DE-7702-4107-A36A-D9EA59A704E2}" presName="FourConn_1-2" presStyleLbl="fgAccFollowNode1" presStyleIdx="0" presStyleCnt="3">
        <dgm:presLayoutVars>
          <dgm:bulletEnabled val="1"/>
        </dgm:presLayoutVars>
      </dgm:prSet>
      <dgm:spPr/>
    </dgm:pt>
    <dgm:pt modelId="{E5159174-4AD3-467C-8B10-5B18937D3D5E}" type="pres">
      <dgm:prSet presAssocID="{AC2706DE-7702-4107-A36A-D9EA59A704E2}" presName="FourConn_2-3" presStyleLbl="fgAccFollowNode1" presStyleIdx="1" presStyleCnt="3">
        <dgm:presLayoutVars>
          <dgm:bulletEnabled val="1"/>
        </dgm:presLayoutVars>
      </dgm:prSet>
      <dgm:spPr/>
    </dgm:pt>
    <dgm:pt modelId="{ABAD2EAE-389D-492D-A071-41D8649862F5}" type="pres">
      <dgm:prSet presAssocID="{AC2706DE-7702-4107-A36A-D9EA59A704E2}" presName="FourConn_3-4" presStyleLbl="fgAccFollowNode1" presStyleIdx="2" presStyleCnt="3">
        <dgm:presLayoutVars>
          <dgm:bulletEnabled val="1"/>
        </dgm:presLayoutVars>
      </dgm:prSet>
      <dgm:spPr/>
    </dgm:pt>
    <dgm:pt modelId="{F5F79E94-97BC-4654-A1F0-458FDF8A6658}" type="pres">
      <dgm:prSet presAssocID="{AC2706DE-7702-4107-A36A-D9EA59A704E2}" presName="FourNodes_1_text" presStyleLbl="node1" presStyleIdx="3" presStyleCnt="4">
        <dgm:presLayoutVars>
          <dgm:bulletEnabled val="1"/>
        </dgm:presLayoutVars>
      </dgm:prSet>
      <dgm:spPr/>
    </dgm:pt>
    <dgm:pt modelId="{02695378-DC2E-47E1-AC30-52E3C370D869}" type="pres">
      <dgm:prSet presAssocID="{AC2706DE-7702-4107-A36A-D9EA59A704E2}" presName="FourNodes_2_text" presStyleLbl="node1" presStyleIdx="3" presStyleCnt="4">
        <dgm:presLayoutVars>
          <dgm:bulletEnabled val="1"/>
        </dgm:presLayoutVars>
      </dgm:prSet>
      <dgm:spPr/>
    </dgm:pt>
    <dgm:pt modelId="{7D9E8BED-6606-4D72-B861-71317B8587BC}" type="pres">
      <dgm:prSet presAssocID="{AC2706DE-7702-4107-A36A-D9EA59A704E2}" presName="FourNodes_3_text" presStyleLbl="node1" presStyleIdx="3" presStyleCnt="4">
        <dgm:presLayoutVars>
          <dgm:bulletEnabled val="1"/>
        </dgm:presLayoutVars>
      </dgm:prSet>
      <dgm:spPr/>
    </dgm:pt>
    <dgm:pt modelId="{0FA5C949-7F70-42ED-BEEE-0DCCD38B07ED}" type="pres">
      <dgm:prSet presAssocID="{AC2706DE-7702-4107-A36A-D9EA59A704E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81A4B06-7B03-4686-9FF8-A3F30351FA59}" type="presOf" srcId="{3642CCD7-5951-496B-951F-CE2826EE2F3E}" destId="{E5159174-4AD3-467C-8B10-5B18937D3D5E}" srcOrd="0" destOrd="0" presId="urn:microsoft.com/office/officeart/2005/8/layout/vProcess5"/>
    <dgm:cxn modelId="{1E3B7839-F7D3-461E-9232-5BA6D716DE55}" type="presOf" srcId="{3680A75C-DFB9-47E7-9D51-AEBCB7182FA9}" destId="{EEFF7346-A1E6-44ED-9168-2902D614EDFB}" srcOrd="0" destOrd="0" presId="urn:microsoft.com/office/officeart/2005/8/layout/vProcess5"/>
    <dgm:cxn modelId="{28CEF245-9C3E-4B6C-B74C-D2B09C322D4F}" srcId="{AC2706DE-7702-4107-A36A-D9EA59A704E2}" destId="{CA310C77-53DE-47BB-A7F8-5A980F965953}" srcOrd="1" destOrd="0" parTransId="{6A824E22-5061-4CDF-9E4C-568D5A4C6780}" sibTransId="{3642CCD7-5951-496B-951F-CE2826EE2F3E}"/>
    <dgm:cxn modelId="{4CA5B449-FE87-4C65-AAA4-443BCB678669}" type="presOf" srcId="{3DD9E2D6-AF7B-4B6F-A5BF-F204BD91BEB2}" destId="{0FA5C949-7F70-42ED-BEEE-0DCCD38B07ED}" srcOrd="1" destOrd="0" presId="urn:microsoft.com/office/officeart/2005/8/layout/vProcess5"/>
    <dgm:cxn modelId="{38922A4A-A7AF-4540-A7AE-F465B37C6BD1}" type="presOf" srcId="{CA310C77-53DE-47BB-A7F8-5A980F965953}" destId="{3DB4DCDB-4520-4FD3-8B5B-50BF6687A336}" srcOrd="0" destOrd="0" presId="urn:microsoft.com/office/officeart/2005/8/layout/vProcess5"/>
    <dgm:cxn modelId="{CB4DCE50-B084-41EC-AA98-5EF01CC9CAA4}" srcId="{AC2706DE-7702-4107-A36A-D9EA59A704E2}" destId="{3DD9E2D6-AF7B-4B6F-A5BF-F204BD91BEB2}" srcOrd="3" destOrd="0" parTransId="{BBC46759-4626-4805-A6BE-1FF677FADC70}" sibTransId="{29BC8354-B239-423E-9989-FDAC625FD7C5}"/>
    <dgm:cxn modelId="{BBCCC455-43D4-4790-A059-12580D014810}" type="presOf" srcId="{AD7457B3-8431-40CC-885B-76CB8BD78250}" destId="{ABAD2EAE-389D-492D-A071-41D8649862F5}" srcOrd="0" destOrd="0" presId="urn:microsoft.com/office/officeart/2005/8/layout/vProcess5"/>
    <dgm:cxn modelId="{C42C257F-D67C-4C0B-B59D-32E84F43FE93}" type="presOf" srcId="{280C71C3-A0D6-4289-8CB7-FE71428ABBCF}" destId="{145545D6-6729-441D-993F-9FEFC4EC8C5E}" srcOrd="0" destOrd="0" presId="urn:microsoft.com/office/officeart/2005/8/layout/vProcess5"/>
    <dgm:cxn modelId="{85675185-87F4-4925-B56F-EAC41D09FE9F}" type="presOf" srcId="{AC2706DE-7702-4107-A36A-D9EA59A704E2}" destId="{16329EB3-8A63-4321-85E6-A3C58D472782}" srcOrd="0" destOrd="0" presId="urn:microsoft.com/office/officeart/2005/8/layout/vProcess5"/>
    <dgm:cxn modelId="{5E3C2388-57D4-45A4-A3D9-E2F8006DD7CC}" type="presOf" srcId="{CA310C77-53DE-47BB-A7F8-5A980F965953}" destId="{02695378-DC2E-47E1-AC30-52E3C370D869}" srcOrd="1" destOrd="0" presId="urn:microsoft.com/office/officeart/2005/8/layout/vProcess5"/>
    <dgm:cxn modelId="{9A189098-7DC3-4DDC-9223-C1A78A65BB68}" srcId="{AC2706DE-7702-4107-A36A-D9EA59A704E2}" destId="{280C71C3-A0D6-4289-8CB7-FE71428ABBCF}" srcOrd="0" destOrd="0" parTransId="{99150E45-A70C-478D-ADB1-8FDEFEBB9460}" sibTransId="{3680A75C-DFB9-47E7-9D51-AEBCB7182FA9}"/>
    <dgm:cxn modelId="{876190AC-BD13-437C-A058-E80D9912B8DB}" srcId="{AC2706DE-7702-4107-A36A-D9EA59A704E2}" destId="{8F8EDA80-827C-4701-96A7-2DCD14AD42DC}" srcOrd="2" destOrd="0" parTransId="{D6979A91-E0F6-44B9-B9DF-946694A561AE}" sibTransId="{AD7457B3-8431-40CC-885B-76CB8BD78250}"/>
    <dgm:cxn modelId="{FE69FEB7-B027-4815-979E-FAE156056322}" type="presOf" srcId="{3DD9E2D6-AF7B-4B6F-A5BF-F204BD91BEB2}" destId="{697F32B0-0950-44EB-8DF2-9B411CBD71E2}" srcOrd="0" destOrd="0" presId="urn:microsoft.com/office/officeart/2005/8/layout/vProcess5"/>
    <dgm:cxn modelId="{95CFDBC6-A3C7-4B54-AC67-C45A8737775E}" type="presOf" srcId="{8F8EDA80-827C-4701-96A7-2DCD14AD42DC}" destId="{7192D370-B508-4D2B-8875-7D30C9CE03F3}" srcOrd="0" destOrd="0" presId="urn:microsoft.com/office/officeart/2005/8/layout/vProcess5"/>
    <dgm:cxn modelId="{DC46D8E1-EA92-439B-9837-3CB5CCC4BF8A}" type="presOf" srcId="{8F8EDA80-827C-4701-96A7-2DCD14AD42DC}" destId="{7D9E8BED-6606-4D72-B861-71317B8587BC}" srcOrd="1" destOrd="0" presId="urn:microsoft.com/office/officeart/2005/8/layout/vProcess5"/>
    <dgm:cxn modelId="{58761BF6-CC0B-46ED-A220-1387EEF6B731}" type="presOf" srcId="{280C71C3-A0D6-4289-8CB7-FE71428ABBCF}" destId="{F5F79E94-97BC-4654-A1F0-458FDF8A6658}" srcOrd="1" destOrd="0" presId="urn:microsoft.com/office/officeart/2005/8/layout/vProcess5"/>
    <dgm:cxn modelId="{7A00F312-2412-4709-9E6F-A6A0880A164B}" type="presParOf" srcId="{16329EB3-8A63-4321-85E6-A3C58D472782}" destId="{9B919B81-02FF-430B-8D9D-EA545B0D4F01}" srcOrd="0" destOrd="0" presId="urn:microsoft.com/office/officeart/2005/8/layout/vProcess5"/>
    <dgm:cxn modelId="{BD09AD43-B934-42EB-B74F-ECF47F253910}" type="presParOf" srcId="{16329EB3-8A63-4321-85E6-A3C58D472782}" destId="{145545D6-6729-441D-993F-9FEFC4EC8C5E}" srcOrd="1" destOrd="0" presId="urn:microsoft.com/office/officeart/2005/8/layout/vProcess5"/>
    <dgm:cxn modelId="{D591483F-CA13-4F9E-B2EC-ACEEABD7643D}" type="presParOf" srcId="{16329EB3-8A63-4321-85E6-A3C58D472782}" destId="{3DB4DCDB-4520-4FD3-8B5B-50BF6687A336}" srcOrd="2" destOrd="0" presId="urn:microsoft.com/office/officeart/2005/8/layout/vProcess5"/>
    <dgm:cxn modelId="{3A56B2CC-CAF8-4FEB-A2EB-405B2E19AE2F}" type="presParOf" srcId="{16329EB3-8A63-4321-85E6-A3C58D472782}" destId="{7192D370-B508-4D2B-8875-7D30C9CE03F3}" srcOrd="3" destOrd="0" presId="urn:microsoft.com/office/officeart/2005/8/layout/vProcess5"/>
    <dgm:cxn modelId="{65DC6240-78FD-46F2-B8A4-CF1B084457A3}" type="presParOf" srcId="{16329EB3-8A63-4321-85E6-A3C58D472782}" destId="{697F32B0-0950-44EB-8DF2-9B411CBD71E2}" srcOrd="4" destOrd="0" presId="urn:microsoft.com/office/officeart/2005/8/layout/vProcess5"/>
    <dgm:cxn modelId="{F88522F3-B341-44AD-B671-53D824723E91}" type="presParOf" srcId="{16329EB3-8A63-4321-85E6-A3C58D472782}" destId="{EEFF7346-A1E6-44ED-9168-2902D614EDFB}" srcOrd="5" destOrd="0" presId="urn:microsoft.com/office/officeart/2005/8/layout/vProcess5"/>
    <dgm:cxn modelId="{5E8378D8-4DE3-40FC-A6C2-76AE8F4CF6D4}" type="presParOf" srcId="{16329EB3-8A63-4321-85E6-A3C58D472782}" destId="{E5159174-4AD3-467C-8B10-5B18937D3D5E}" srcOrd="6" destOrd="0" presId="urn:microsoft.com/office/officeart/2005/8/layout/vProcess5"/>
    <dgm:cxn modelId="{B488F23D-057B-46CE-A694-1E6C9357FA20}" type="presParOf" srcId="{16329EB3-8A63-4321-85E6-A3C58D472782}" destId="{ABAD2EAE-389D-492D-A071-41D8649862F5}" srcOrd="7" destOrd="0" presId="urn:microsoft.com/office/officeart/2005/8/layout/vProcess5"/>
    <dgm:cxn modelId="{46249059-4823-426D-A7D5-54B25B88A11A}" type="presParOf" srcId="{16329EB3-8A63-4321-85E6-A3C58D472782}" destId="{F5F79E94-97BC-4654-A1F0-458FDF8A6658}" srcOrd="8" destOrd="0" presId="urn:microsoft.com/office/officeart/2005/8/layout/vProcess5"/>
    <dgm:cxn modelId="{1F1C7548-9D3E-4EC7-A0DA-2F611AB5C6FD}" type="presParOf" srcId="{16329EB3-8A63-4321-85E6-A3C58D472782}" destId="{02695378-DC2E-47E1-AC30-52E3C370D869}" srcOrd="9" destOrd="0" presId="urn:microsoft.com/office/officeart/2005/8/layout/vProcess5"/>
    <dgm:cxn modelId="{4792F9F6-6AA6-495E-B726-01C0BD7FFCF5}" type="presParOf" srcId="{16329EB3-8A63-4321-85E6-A3C58D472782}" destId="{7D9E8BED-6606-4D72-B861-71317B8587BC}" srcOrd="10" destOrd="0" presId="urn:microsoft.com/office/officeart/2005/8/layout/vProcess5"/>
    <dgm:cxn modelId="{0E900EBA-2339-4413-8593-13E157C3FAAD}" type="presParOf" srcId="{16329EB3-8A63-4321-85E6-A3C58D472782}" destId="{0FA5C949-7F70-42ED-BEEE-0DCCD38B07E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7E7D1A-5918-48CD-82AE-56C9CF1F4FA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F6DAFDF-BBF8-40A4-962F-F82364F4ADC1}">
      <dgm:prSet/>
      <dgm:spPr/>
      <dgm:t>
        <a:bodyPr/>
        <a:lstStyle/>
        <a:p>
          <a:r>
            <a:rPr lang="en-US"/>
            <a:t>Monthly data from April 2012 to December 2024.</a:t>
          </a:r>
        </a:p>
      </dgm:t>
    </dgm:pt>
    <dgm:pt modelId="{A5E73218-9560-46DE-9525-DAE182382235}" type="parTrans" cxnId="{ADE97183-69EE-4CAE-803B-0CC4EB3F8F26}">
      <dgm:prSet/>
      <dgm:spPr/>
      <dgm:t>
        <a:bodyPr/>
        <a:lstStyle/>
        <a:p>
          <a:endParaRPr lang="en-US"/>
        </a:p>
      </dgm:t>
    </dgm:pt>
    <dgm:pt modelId="{C739D941-43FF-4385-907F-D4936B102A95}" type="sibTrans" cxnId="{ADE97183-69EE-4CAE-803B-0CC4EB3F8F26}">
      <dgm:prSet/>
      <dgm:spPr/>
      <dgm:t>
        <a:bodyPr/>
        <a:lstStyle/>
        <a:p>
          <a:endParaRPr lang="en-US"/>
        </a:p>
      </dgm:t>
    </dgm:pt>
    <dgm:pt modelId="{1F449E28-C52A-4FDC-82E6-1884E190BEB5}">
      <dgm:prSet/>
      <dgm:spPr/>
      <dgm:t>
        <a:bodyPr/>
        <a:lstStyle/>
        <a:p>
          <a:r>
            <a:rPr lang="en-US"/>
            <a:t>Variables: Market Price (Sales), MSP, Quarter, Time Index.</a:t>
          </a:r>
        </a:p>
      </dgm:t>
    </dgm:pt>
    <dgm:pt modelId="{60226F42-4E76-4FDA-803F-EE3D948B3C4A}" type="parTrans" cxnId="{6392074B-43EA-4E9B-9515-A12ECEC840DF}">
      <dgm:prSet/>
      <dgm:spPr/>
      <dgm:t>
        <a:bodyPr/>
        <a:lstStyle/>
        <a:p>
          <a:endParaRPr lang="en-US"/>
        </a:p>
      </dgm:t>
    </dgm:pt>
    <dgm:pt modelId="{D311EC7A-82F1-47B0-A0ED-67DA290AEEE8}" type="sibTrans" cxnId="{6392074B-43EA-4E9B-9515-A12ECEC840DF}">
      <dgm:prSet/>
      <dgm:spPr/>
      <dgm:t>
        <a:bodyPr/>
        <a:lstStyle/>
        <a:p>
          <a:endParaRPr lang="en-US"/>
        </a:p>
      </dgm:t>
    </dgm:pt>
    <dgm:pt modelId="{84F0B4A2-5404-400E-8319-C9693F0E0A41}">
      <dgm:prSet/>
      <dgm:spPr/>
      <dgm:t>
        <a:bodyPr/>
        <a:lstStyle/>
        <a:p>
          <a:r>
            <a:rPr lang="en-US"/>
            <a:t>Crop analyzed: Wheat (1 of 20 MSP-listed crops).</a:t>
          </a:r>
        </a:p>
      </dgm:t>
    </dgm:pt>
    <dgm:pt modelId="{B5765670-2813-461E-A8DA-C78A9D92FBDF}" type="parTrans" cxnId="{415F1906-B48D-4CE8-81DC-91B9D65E4004}">
      <dgm:prSet/>
      <dgm:spPr/>
      <dgm:t>
        <a:bodyPr/>
        <a:lstStyle/>
        <a:p>
          <a:endParaRPr lang="en-US"/>
        </a:p>
      </dgm:t>
    </dgm:pt>
    <dgm:pt modelId="{9DCDDFA4-D46C-47A8-8F34-CE2FFA7E0DC6}" type="sibTrans" cxnId="{415F1906-B48D-4CE8-81DC-91B9D65E4004}">
      <dgm:prSet/>
      <dgm:spPr/>
      <dgm:t>
        <a:bodyPr/>
        <a:lstStyle/>
        <a:p>
          <a:endParaRPr lang="en-US"/>
        </a:p>
      </dgm:t>
    </dgm:pt>
    <dgm:pt modelId="{33A6FEAA-E3F7-48B8-BDA3-6BCCE4D86555}" type="pres">
      <dgm:prSet presAssocID="{FA7E7D1A-5918-48CD-82AE-56C9CF1F4FA0}" presName="root" presStyleCnt="0">
        <dgm:presLayoutVars>
          <dgm:dir/>
          <dgm:resizeHandles val="exact"/>
        </dgm:presLayoutVars>
      </dgm:prSet>
      <dgm:spPr/>
    </dgm:pt>
    <dgm:pt modelId="{90B0D094-A31F-4DC9-81EA-1D56079A61F6}" type="pres">
      <dgm:prSet presAssocID="{1F6DAFDF-BBF8-40A4-962F-F82364F4ADC1}" presName="compNode" presStyleCnt="0"/>
      <dgm:spPr/>
    </dgm:pt>
    <dgm:pt modelId="{79786296-296A-4C1A-9BE0-38C5253F59C9}" type="pres">
      <dgm:prSet presAssocID="{1F6DAFDF-BBF8-40A4-962F-F82364F4AD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7314964-C1F5-4E2D-ABA9-5281055DB5CD}" type="pres">
      <dgm:prSet presAssocID="{1F6DAFDF-BBF8-40A4-962F-F82364F4ADC1}" presName="spaceRect" presStyleCnt="0"/>
      <dgm:spPr/>
    </dgm:pt>
    <dgm:pt modelId="{959C20EA-511B-4925-8978-AD4879A60E98}" type="pres">
      <dgm:prSet presAssocID="{1F6DAFDF-BBF8-40A4-962F-F82364F4ADC1}" presName="textRect" presStyleLbl="revTx" presStyleIdx="0" presStyleCnt="3">
        <dgm:presLayoutVars>
          <dgm:chMax val="1"/>
          <dgm:chPref val="1"/>
        </dgm:presLayoutVars>
      </dgm:prSet>
      <dgm:spPr/>
    </dgm:pt>
    <dgm:pt modelId="{4EF9026F-B70B-4E08-82C4-9B413416B866}" type="pres">
      <dgm:prSet presAssocID="{C739D941-43FF-4385-907F-D4936B102A95}" presName="sibTrans" presStyleCnt="0"/>
      <dgm:spPr/>
    </dgm:pt>
    <dgm:pt modelId="{9038F6D8-EAF9-483A-827C-87D5D2630706}" type="pres">
      <dgm:prSet presAssocID="{1F449E28-C52A-4FDC-82E6-1884E190BEB5}" presName="compNode" presStyleCnt="0"/>
      <dgm:spPr/>
    </dgm:pt>
    <dgm:pt modelId="{7D10CDFD-1EC7-48BB-9DB0-CA503141C2F4}" type="pres">
      <dgm:prSet presAssocID="{1F449E28-C52A-4FDC-82E6-1884E190B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5525D4FF-515F-4C35-AC80-88E290EB1C6D}" type="pres">
      <dgm:prSet presAssocID="{1F449E28-C52A-4FDC-82E6-1884E190BEB5}" presName="spaceRect" presStyleCnt="0"/>
      <dgm:spPr/>
    </dgm:pt>
    <dgm:pt modelId="{63256704-7537-4BB0-B179-46C552C17061}" type="pres">
      <dgm:prSet presAssocID="{1F449E28-C52A-4FDC-82E6-1884E190BEB5}" presName="textRect" presStyleLbl="revTx" presStyleIdx="1" presStyleCnt="3">
        <dgm:presLayoutVars>
          <dgm:chMax val="1"/>
          <dgm:chPref val="1"/>
        </dgm:presLayoutVars>
      </dgm:prSet>
      <dgm:spPr/>
    </dgm:pt>
    <dgm:pt modelId="{3837ED49-6F42-434E-A0A4-60D37D07772D}" type="pres">
      <dgm:prSet presAssocID="{D311EC7A-82F1-47B0-A0ED-67DA290AEEE8}" presName="sibTrans" presStyleCnt="0"/>
      <dgm:spPr/>
    </dgm:pt>
    <dgm:pt modelId="{4F2F6999-0DB1-4439-8EF9-0AF407926618}" type="pres">
      <dgm:prSet presAssocID="{84F0B4A2-5404-400E-8319-C9693F0E0A41}" presName="compNode" presStyleCnt="0"/>
      <dgm:spPr/>
    </dgm:pt>
    <dgm:pt modelId="{67818988-7C1F-4A2B-BA2A-B5BDE148E0D4}" type="pres">
      <dgm:prSet presAssocID="{84F0B4A2-5404-400E-8319-C9693F0E0A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in"/>
        </a:ext>
      </dgm:extLst>
    </dgm:pt>
    <dgm:pt modelId="{56CA4755-2B92-4164-926D-B976598E5859}" type="pres">
      <dgm:prSet presAssocID="{84F0B4A2-5404-400E-8319-C9693F0E0A41}" presName="spaceRect" presStyleCnt="0"/>
      <dgm:spPr/>
    </dgm:pt>
    <dgm:pt modelId="{2962F3E5-381C-4029-8693-EC71FC29D9D5}" type="pres">
      <dgm:prSet presAssocID="{84F0B4A2-5404-400E-8319-C9693F0E0A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15F1906-B48D-4CE8-81DC-91B9D65E4004}" srcId="{FA7E7D1A-5918-48CD-82AE-56C9CF1F4FA0}" destId="{84F0B4A2-5404-400E-8319-C9693F0E0A41}" srcOrd="2" destOrd="0" parTransId="{B5765670-2813-461E-A8DA-C78A9D92FBDF}" sibTransId="{9DCDDFA4-D46C-47A8-8F34-CE2FFA7E0DC6}"/>
    <dgm:cxn modelId="{69FDC166-DDAC-4430-A994-B844200E616A}" type="presOf" srcId="{84F0B4A2-5404-400E-8319-C9693F0E0A41}" destId="{2962F3E5-381C-4029-8693-EC71FC29D9D5}" srcOrd="0" destOrd="0" presId="urn:microsoft.com/office/officeart/2018/2/layout/IconLabelList"/>
    <dgm:cxn modelId="{6392074B-43EA-4E9B-9515-A12ECEC840DF}" srcId="{FA7E7D1A-5918-48CD-82AE-56C9CF1F4FA0}" destId="{1F449E28-C52A-4FDC-82E6-1884E190BEB5}" srcOrd="1" destOrd="0" parTransId="{60226F42-4E76-4FDA-803F-EE3D948B3C4A}" sibTransId="{D311EC7A-82F1-47B0-A0ED-67DA290AEEE8}"/>
    <dgm:cxn modelId="{ADE97183-69EE-4CAE-803B-0CC4EB3F8F26}" srcId="{FA7E7D1A-5918-48CD-82AE-56C9CF1F4FA0}" destId="{1F6DAFDF-BBF8-40A4-962F-F82364F4ADC1}" srcOrd="0" destOrd="0" parTransId="{A5E73218-9560-46DE-9525-DAE182382235}" sibTransId="{C739D941-43FF-4385-907F-D4936B102A95}"/>
    <dgm:cxn modelId="{9CF9589D-52EC-45F8-942C-653966D67BAF}" type="presOf" srcId="{1F6DAFDF-BBF8-40A4-962F-F82364F4ADC1}" destId="{959C20EA-511B-4925-8978-AD4879A60E98}" srcOrd="0" destOrd="0" presId="urn:microsoft.com/office/officeart/2018/2/layout/IconLabelList"/>
    <dgm:cxn modelId="{025D97D0-CE0B-4B98-A54E-81A2A9676627}" type="presOf" srcId="{FA7E7D1A-5918-48CD-82AE-56C9CF1F4FA0}" destId="{33A6FEAA-E3F7-48B8-BDA3-6BCCE4D86555}" srcOrd="0" destOrd="0" presId="urn:microsoft.com/office/officeart/2018/2/layout/IconLabelList"/>
    <dgm:cxn modelId="{FD96C7F4-C265-463F-B96A-90465895BE77}" type="presOf" srcId="{1F449E28-C52A-4FDC-82E6-1884E190BEB5}" destId="{63256704-7537-4BB0-B179-46C552C17061}" srcOrd="0" destOrd="0" presId="urn:microsoft.com/office/officeart/2018/2/layout/IconLabelList"/>
    <dgm:cxn modelId="{FC041792-1331-4CC5-9C1E-7D5D77264B3E}" type="presParOf" srcId="{33A6FEAA-E3F7-48B8-BDA3-6BCCE4D86555}" destId="{90B0D094-A31F-4DC9-81EA-1D56079A61F6}" srcOrd="0" destOrd="0" presId="urn:microsoft.com/office/officeart/2018/2/layout/IconLabelList"/>
    <dgm:cxn modelId="{6BF56796-8A85-4968-9157-07F9D4DAA8A7}" type="presParOf" srcId="{90B0D094-A31F-4DC9-81EA-1D56079A61F6}" destId="{79786296-296A-4C1A-9BE0-38C5253F59C9}" srcOrd="0" destOrd="0" presId="urn:microsoft.com/office/officeart/2018/2/layout/IconLabelList"/>
    <dgm:cxn modelId="{D4784168-444B-42C6-A180-881121B2D472}" type="presParOf" srcId="{90B0D094-A31F-4DC9-81EA-1D56079A61F6}" destId="{17314964-C1F5-4E2D-ABA9-5281055DB5CD}" srcOrd="1" destOrd="0" presId="urn:microsoft.com/office/officeart/2018/2/layout/IconLabelList"/>
    <dgm:cxn modelId="{43530327-F433-4985-AA63-8C020FFE33CA}" type="presParOf" srcId="{90B0D094-A31F-4DC9-81EA-1D56079A61F6}" destId="{959C20EA-511B-4925-8978-AD4879A60E98}" srcOrd="2" destOrd="0" presId="urn:microsoft.com/office/officeart/2018/2/layout/IconLabelList"/>
    <dgm:cxn modelId="{9752FD2A-6F05-4B9C-B5C8-71FA9E5222BE}" type="presParOf" srcId="{33A6FEAA-E3F7-48B8-BDA3-6BCCE4D86555}" destId="{4EF9026F-B70B-4E08-82C4-9B413416B866}" srcOrd="1" destOrd="0" presId="urn:microsoft.com/office/officeart/2018/2/layout/IconLabelList"/>
    <dgm:cxn modelId="{5F202A76-9114-4573-88AD-DF639EAB826C}" type="presParOf" srcId="{33A6FEAA-E3F7-48B8-BDA3-6BCCE4D86555}" destId="{9038F6D8-EAF9-483A-827C-87D5D2630706}" srcOrd="2" destOrd="0" presId="urn:microsoft.com/office/officeart/2018/2/layout/IconLabelList"/>
    <dgm:cxn modelId="{F58D951B-2D53-47BB-9866-A7795A8F562D}" type="presParOf" srcId="{9038F6D8-EAF9-483A-827C-87D5D2630706}" destId="{7D10CDFD-1EC7-48BB-9DB0-CA503141C2F4}" srcOrd="0" destOrd="0" presId="urn:microsoft.com/office/officeart/2018/2/layout/IconLabelList"/>
    <dgm:cxn modelId="{D862AA07-E837-4623-8A02-5A1BDF01453B}" type="presParOf" srcId="{9038F6D8-EAF9-483A-827C-87D5D2630706}" destId="{5525D4FF-515F-4C35-AC80-88E290EB1C6D}" srcOrd="1" destOrd="0" presId="urn:microsoft.com/office/officeart/2018/2/layout/IconLabelList"/>
    <dgm:cxn modelId="{CE01249A-59F8-4757-AF1B-7C395DDB618F}" type="presParOf" srcId="{9038F6D8-EAF9-483A-827C-87D5D2630706}" destId="{63256704-7537-4BB0-B179-46C552C17061}" srcOrd="2" destOrd="0" presId="urn:microsoft.com/office/officeart/2018/2/layout/IconLabelList"/>
    <dgm:cxn modelId="{14EA249E-327E-467C-921D-2D80786359D7}" type="presParOf" srcId="{33A6FEAA-E3F7-48B8-BDA3-6BCCE4D86555}" destId="{3837ED49-6F42-434E-A0A4-60D37D07772D}" srcOrd="3" destOrd="0" presId="urn:microsoft.com/office/officeart/2018/2/layout/IconLabelList"/>
    <dgm:cxn modelId="{BA6EDEA1-0129-4553-BE60-D284B892BD87}" type="presParOf" srcId="{33A6FEAA-E3F7-48B8-BDA3-6BCCE4D86555}" destId="{4F2F6999-0DB1-4439-8EF9-0AF407926618}" srcOrd="4" destOrd="0" presId="urn:microsoft.com/office/officeart/2018/2/layout/IconLabelList"/>
    <dgm:cxn modelId="{E40326F1-F139-4A36-A000-67B5E09D6E3F}" type="presParOf" srcId="{4F2F6999-0DB1-4439-8EF9-0AF407926618}" destId="{67818988-7C1F-4A2B-BA2A-B5BDE148E0D4}" srcOrd="0" destOrd="0" presId="urn:microsoft.com/office/officeart/2018/2/layout/IconLabelList"/>
    <dgm:cxn modelId="{107E88E1-CB30-4C02-A2A9-97CCFA654AE1}" type="presParOf" srcId="{4F2F6999-0DB1-4439-8EF9-0AF407926618}" destId="{56CA4755-2B92-4164-926D-B976598E5859}" srcOrd="1" destOrd="0" presId="urn:microsoft.com/office/officeart/2018/2/layout/IconLabelList"/>
    <dgm:cxn modelId="{13B567CD-9C47-46BC-82DD-2189ABCAD0D0}" type="presParOf" srcId="{4F2F6999-0DB1-4439-8EF9-0AF407926618}" destId="{2962F3E5-381C-4029-8693-EC71FC29D9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5989859-070D-4B59-A2C6-072D95FEB19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D79716F-6D43-42F5-8256-8DE6F63E1F7A}">
      <dgm:prSet/>
      <dgm:spPr/>
      <dgm:t>
        <a:bodyPr/>
        <a:lstStyle/>
        <a:p>
          <a:r>
            <a:rPr lang="en-US"/>
            <a:t>Model 1: Linear Trend</a:t>
          </a:r>
        </a:p>
      </dgm:t>
    </dgm:pt>
    <dgm:pt modelId="{2679EC0F-BA88-4A4B-886B-57BC98A0C9E0}" type="parTrans" cxnId="{20A44B02-0776-48B0-BA92-A6A80FBF2F95}">
      <dgm:prSet/>
      <dgm:spPr/>
      <dgm:t>
        <a:bodyPr/>
        <a:lstStyle/>
        <a:p>
          <a:endParaRPr lang="en-US"/>
        </a:p>
      </dgm:t>
    </dgm:pt>
    <dgm:pt modelId="{15125DA5-9686-45B8-ACCD-6A4EC229E6A8}" type="sibTrans" cxnId="{20A44B02-0776-48B0-BA92-A6A80FBF2F95}">
      <dgm:prSet/>
      <dgm:spPr/>
      <dgm:t>
        <a:bodyPr/>
        <a:lstStyle/>
        <a:p>
          <a:endParaRPr lang="en-US"/>
        </a:p>
      </dgm:t>
    </dgm:pt>
    <dgm:pt modelId="{0C044413-F0CB-47B4-8CDB-5D1F65F45BDB}">
      <dgm:prSet/>
      <dgm:spPr/>
      <dgm:t>
        <a:bodyPr/>
        <a:lstStyle/>
        <a:p>
          <a:r>
            <a:rPr lang="en-US"/>
            <a:t>Model 2: Trend + Seasonality (Quarter Dummies)</a:t>
          </a:r>
        </a:p>
      </dgm:t>
    </dgm:pt>
    <dgm:pt modelId="{6425299C-7A7D-4BCF-9E0D-20D872C04595}" type="parTrans" cxnId="{ED1E1811-7CF6-46AF-B1BB-70676B22787A}">
      <dgm:prSet/>
      <dgm:spPr/>
      <dgm:t>
        <a:bodyPr/>
        <a:lstStyle/>
        <a:p>
          <a:endParaRPr lang="en-US"/>
        </a:p>
      </dgm:t>
    </dgm:pt>
    <dgm:pt modelId="{D6F2F9B5-1697-429B-BD41-FCC595690DFD}" type="sibTrans" cxnId="{ED1E1811-7CF6-46AF-B1BB-70676B22787A}">
      <dgm:prSet/>
      <dgm:spPr/>
      <dgm:t>
        <a:bodyPr/>
        <a:lstStyle/>
        <a:p>
          <a:endParaRPr lang="en-US"/>
        </a:p>
      </dgm:t>
    </dgm:pt>
    <dgm:pt modelId="{0EE3CC13-4518-4AE8-8904-A44FB357DE9A}">
      <dgm:prSet/>
      <dgm:spPr/>
      <dgm:t>
        <a:bodyPr/>
        <a:lstStyle/>
        <a:p>
          <a:r>
            <a:rPr lang="en-US"/>
            <a:t>Model 3: Trend + Seasonality + Lag 1</a:t>
          </a:r>
        </a:p>
      </dgm:t>
    </dgm:pt>
    <dgm:pt modelId="{BA67642F-D23A-4605-9102-D612BCB46AD6}" type="parTrans" cxnId="{F9B69B6B-0CE4-4776-BC39-A74FC4930E95}">
      <dgm:prSet/>
      <dgm:spPr/>
      <dgm:t>
        <a:bodyPr/>
        <a:lstStyle/>
        <a:p>
          <a:endParaRPr lang="en-US"/>
        </a:p>
      </dgm:t>
    </dgm:pt>
    <dgm:pt modelId="{29AD93D0-5387-4A3A-B9D7-DEA0EB240A26}" type="sibTrans" cxnId="{F9B69B6B-0CE4-4776-BC39-A74FC4930E95}">
      <dgm:prSet/>
      <dgm:spPr/>
      <dgm:t>
        <a:bodyPr/>
        <a:lstStyle/>
        <a:p>
          <a:endParaRPr lang="en-US"/>
        </a:p>
      </dgm:t>
    </dgm:pt>
    <dgm:pt modelId="{6BACB797-2ADA-42CB-AD42-BEBFF0DB1128}">
      <dgm:prSet/>
      <dgm:spPr/>
      <dgm:t>
        <a:bodyPr/>
        <a:lstStyle/>
        <a:p>
          <a:r>
            <a:rPr lang="en-US"/>
            <a:t>Model 4: Trend + Seasonality + Lags 1–3</a:t>
          </a:r>
        </a:p>
      </dgm:t>
    </dgm:pt>
    <dgm:pt modelId="{D9D6D3D7-A8DE-4B2E-B256-173C2D039FA9}" type="parTrans" cxnId="{B2CB2863-1CB9-4798-A35B-19C882737782}">
      <dgm:prSet/>
      <dgm:spPr/>
      <dgm:t>
        <a:bodyPr/>
        <a:lstStyle/>
        <a:p>
          <a:endParaRPr lang="en-US"/>
        </a:p>
      </dgm:t>
    </dgm:pt>
    <dgm:pt modelId="{2E454617-94D8-47A8-BA3F-65DFD17655DA}" type="sibTrans" cxnId="{B2CB2863-1CB9-4798-A35B-19C882737782}">
      <dgm:prSet/>
      <dgm:spPr/>
      <dgm:t>
        <a:bodyPr/>
        <a:lstStyle/>
        <a:p>
          <a:endParaRPr lang="en-US"/>
        </a:p>
      </dgm:t>
    </dgm:pt>
    <dgm:pt modelId="{C3FDCA7F-C433-407E-A18D-3A7F52A8CD83}">
      <dgm:prSet/>
      <dgm:spPr/>
      <dgm:t>
        <a:bodyPr/>
        <a:lstStyle/>
        <a:p>
          <a:r>
            <a:rPr lang="en-US"/>
            <a:t>Model 5: ARIMA(2,1,0)(1,0,0)[12] with drift</a:t>
          </a:r>
        </a:p>
      </dgm:t>
    </dgm:pt>
    <dgm:pt modelId="{ADF6CD9F-F7AA-492B-B6AB-578CAAE16E33}" type="parTrans" cxnId="{B0A4AA5B-AA06-4EC6-A552-4DDF7BBDAC8B}">
      <dgm:prSet/>
      <dgm:spPr/>
      <dgm:t>
        <a:bodyPr/>
        <a:lstStyle/>
        <a:p>
          <a:endParaRPr lang="en-US"/>
        </a:p>
      </dgm:t>
    </dgm:pt>
    <dgm:pt modelId="{C4ED45BE-7F99-471A-AB6D-62F558EE5723}" type="sibTrans" cxnId="{B0A4AA5B-AA06-4EC6-A552-4DDF7BBDAC8B}">
      <dgm:prSet/>
      <dgm:spPr/>
      <dgm:t>
        <a:bodyPr/>
        <a:lstStyle/>
        <a:p>
          <a:endParaRPr lang="en-US"/>
        </a:p>
      </dgm:t>
    </dgm:pt>
    <dgm:pt modelId="{8FE0318C-3384-4102-A20B-BF85D9F7C264}" type="pres">
      <dgm:prSet presAssocID="{85989859-070D-4B59-A2C6-072D95FEB193}" presName="diagram" presStyleCnt="0">
        <dgm:presLayoutVars>
          <dgm:dir/>
          <dgm:resizeHandles val="exact"/>
        </dgm:presLayoutVars>
      </dgm:prSet>
      <dgm:spPr/>
    </dgm:pt>
    <dgm:pt modelId="{0B45C4DA-993F-4721-ADDB-D487FF0CB93F}" type="pres">
      <dgm:prSet presAssocID="{4D79716F-6D43-42F5-8256-8DE6F63E1F7A}" presName="node" presStyleLbl="node1" presStyleIdx="0" presStyleCnt="5">
        <dgm:presLayoutVars>
          <dgm:bulletEnabled val="1"/>
        </dgm:presLayoutVars>
      </dgm:prSet>
      <dgm:spPr/>
    </dgm:pt>
    <dgm:pt modelId="{1D154FEE-5F2D-452E-8C18-CE076E8EB48D}" type="pres">
      <dgm:prSet presAssocID="{15125DA5-9686-45B8-ACCD-6A4EC229E6A8}" presName="sibTrans" presStyleCnt="0"/>
      <dgm:spPr/>
    </dgm:pt>
    <dgm:pt modelId="{B585AB57-CD9A-4413-B967-3EDA65E2EC42}" type="pres">
      <dgm:prSet presAssocID="{0C044413-F0CB-47B4-8CDB-5D1F65F45BDB}" presName="node" presStyleLbl="node1" presStyleIdx="1" presStyleCnt="5">
        <dgm:presLayoutVars>
          <dgm:bulletEnabled val="1"/>
        </dgm:presLayoutVars>
      </dgm:prSet>
      <dgm:spPr/>
    </dgm:pt>
    <dgm:pt modelId="{54CD922C-960D-4505-A85C-67CC13897A0E}" type="pres">
      <dgm:prSet presAssocID="{D6F2F9B5-1697-429B-BD41-FCC595690DFD}" presName="sibTrans" presStyleCnt="0"/>
      <dgm:spPr/>
    </dgm:pt>
    <dgm:pt modelId="{7F5C79C8-BB18-416E-BDAB-B3377124574E}" type="pres">
      <dgm:prSet presAssocID="{0EE3CC13-4518-4AE8-8904-A44FB357DE9A}" presName="node" presStyleLbl="node1" presStyleIdx="2" presStyleCnt="5">
        <dgm:presLayoutVars>
          <dgm:bulletEnabled val="1"/>
        </dgm:presLayoutVars>
      </dgm:prSet>
      <dgm:spPr/>
    </dgm:pt>
    <dgm:pt modelId="{26408D2C-499F-441E-92C3-422939DD6D45}" type="pres">
      <dgm:prSet presAssocID="{29AD93D0-5387-4A3A-B9D7-DEA0EB240A26}" presName="sibTrans" presStyleCnt="0"/>
      <dgm:spPr/>
    </dgm:pt>
    <dgm:pt modelId="{F2DC130F-3A79-41A3-BA74-7B4732C23C5A}" type="pres">
      <dgm:prSet presAssocID="{6BACB797-2ADA-42CB-AD42-BEBFF0DB1128}" presName="node" presStyleLbl="node1" presStyleIdx="3" presStyleCnt="5">
        <dgm:presLayoutVars>
          <dgm:bulletEnabled val="1"/>
        </dgm:presLayoutVars>
      </dgm:prSet>
      <dgm:spPr/>
    </dgm:pt>
    <dgm:pt modelId="{29D210A0-05C6-4E0F-A4B6-71A31C101260}" type="pres">
      <dgm:prSet presAssocID="{2E454617-94D8-47A8-BA3F-65DFD17655DA}" presName="sibTrans" presStyleCnt="0"/>
      <dgm:spPr/>
    </dgm:pt>
    <dgm:pt modelId="{6DFDD03B-D954-4575-964B-B62AD571E650}" type="pres">
      <dgm:prSet presAssocID="{C3FDCA7F-C433-407E-A18D-3A7F52A8CD83}" presName="node" presStyleLbl="node1" presStyleIdx="4" presStyleCnt="5">
        <dgm:presLayoutVars>
          <dgm:bulletEnabled val="1"/>
        </dgm:presLayoutVars>
      </dgm:prSet>
      <dgm:spPr/>
    </dgm:pt>
  </dgm:ptLst>
  <dgm:cxnLst>
    <dgm:cxn modelId="{20A44B02-0776-48B0-BA92-A6A80FBF2F95}" srcId="{85989859-070D-4B59-A2C6-072D95FEB193}" destId="{4D79716F-6D43-42F5-8256-8DE6F63E1F7A}" srcOrd="0" destOrd="0" parTransId="{2679EC0F-BA88-4A4B-886B-57BC98A0C9E0}" sibTransId="{15125DA5-9686-45B8-ACCD-6A4EC229E6A8}"/>
    <dgm:cxn modelId="{ED1E1811-7CF6-46AF-B1BB-70676B22787A}" srcId="{85989859-070D-4B59-A2C6-072D95FEB193}" destId="{0C044413-F0CB-47B4-8CDB-5D1F65F45BDB}" srcOrd="1" destOrd="0" parTransId="{6425299C-7A7D-4BCF-9E0D-20D872C04595}" sibTransId="{D6F2F9B5-1697-429B-BD41-FCC595690DFD}"/>
    <dgm:cxn modelId="{09491E2E-22BC-4ADD-B5DC-31D40DAC8E7D}" type="presOf" srcId="{0EE3CC13-4518-4AE8-8904-A44FB357DE9A}" destId="{7F5C79C8-BB18-416E-BDAB-B3377124574E}" srcOrd="0" destOrd="0" presId="urn:microsoft.com/office/officeart/2005/8/layout/default"/>
    <dgm:cxn modelId="{B0A4AA5B-AA06-4EC6-A552-4DDF7BBDAC8B}" srcId="{85989859-070D-4B59-A2C6-072D95FEB193}" destId="{C3FDCA7F-C433-407E-A18D-3A7F52A8CD83}" srcOrd="4" destOrd="0" parTransId="{ADF6CD9F-F7AA-492B-B6AB-578CAAE16E33}" sibTransId="{C4ED45BE-7F99-471A-AB6D-62F558EE5723}"/>
    <dgm:cxn modelId="{B2CB2863-1CB9-4798-A35B-19C882737782}" srcId="{85989859-070D-4B59-A2C6-072D95FEB193}" destId="{6BACB797-2ADA-42CB-AD42-BEBFF0DB1128}" srcOrd="3" destOrd="0" parTransId="{D9D6D3D7-A8DE-4B2E-B256-173C2D039FA9}" sibTransId="{2E454617-94D8-47A8-BA3F-65DFD17655DA}"/>
    <dgm:cxn modelId="{F9B69B6B-0CE4-4776-BC39-A74FC4930E95}" srcId="{85989859-070D-4B59-A2C6-072D95FEB193}" destId="{0EE3CC13-4518-4AE8-8904-A44FB357DE9A}" srcOrd="2" destOrd="0" parTransId="{BA67642F-D23A-4605-9102-D612BCB46AD6}" sibTransId="{29AD93D0-5387-4A3A-B9D7-DEA0EB240A26}"/>
    <dgm:cxn modelId="{044A8A78-4C39-44C1-A5C6-532C6030D207}" type="presOf" srcId="{4D79716F-6D43-42F5-8256-8DE6F63E1F7A}" destId="{0B45C4DA-993F-4721-ADDB-D487FF0CB93F}" srcOrd="0" destOrd="0" presId="urn:microsoft.com/office/officeart/2005/8/layout/default"/>
    <dgm:cxn modelId="{AC90CE94-B2FE-4309-8444-9A7E86DB0A77}" type="presOf" srcId="{6BACB797-2ADA-42CB-AD42-BEBFF0DB1128}" destId="{F2DC130F-3A79-41A3-BA74-7B4732C23C5A}" srcOrd="0" destOrd="0" presId="urn:microsoft.com/office/officeart/2005/8/layout/default"/>
    <dgm:cxn modelId="{900E0D98-37BC-4247-898D-121BA7A5FBF4}" type="presOf" srcId="{85989859-070D-4B59-A2C6-072D95FEB193}" destId="{8FE0318C-3384-4102-A20B-BF85D9F7C264}" srcOrd="0" destOrd="0" presId="urn:microsoft.com/office/officeart/2005/8/layout/default"/>
    <dgm:cxn modelId="{40E87BA6-5B0A-4F44-A822-D3E4ADDCFC38}" type="presOf" srcId="{C3FDCA7F-C433-407E-A18D-3A7F52A8CD83}" destId="{6DFDD03B-D954-4575-964B-B62AD571E650}" srcOrd="0" destOrd="0" presId="urn:microsoft.com/office/officeart/2005/8/layout/default"/>
    <dgm:cxn modelId="{A67011A8-94FF-494E-97EE-43EAE7F1687D}" type="presOf" srcId="{0C044413-F0CB-47B4-8CDB-5D1F65F45BDB}" destId="{B585AB57-CD9A-4413-B967-3EDA65E2EC42}" srcOrd="0" destOrd="0" presId="urn:microsoft.com/office/officeart/2005/8/layout/default"/>
    <dgm:cxn modelId="{C8557228-C53B-495D-9F3E-5E0D7C1FCF38}" type="presParOf" srcId="{8FE0318C-3384-4102-A20B-BF85D9F7C264}" destId="{0B45C4DA-993F-4721-ADDB-D487FF0CB93F}" srcOrd="0" destOrd="0" presId="urn:microsoft.com/office/officeart/2005/8/layout/default"/>
    <dgm:cxn modelId="{6E93744E-1EDE-47B8-B618-B0156D6234C6}" type="presParOf" srcId="{8FE0318C-3384-4102-A20B-BF85D9F7C264}" destId="{1D154FEE-5F2D-452E-8C18-CE076E8EB48D}" srcOrd="1" destOrd="0" presId="urn:microsoft.com/office/officeart/2005/8/layout/default"/>
    <dgm:cxn modelId="{9F760D7E-73EC-4252-9C5D-44016D053A94}" type="presParOf" srcId="{8FE0318C-3384-4102-A20B-BF85D9F7C264}" destId="{B585AB57-CD9A-4413-B967-3EDA65E2EC42}" srcOrd="2" destOrd="0" presId="urn:microsoft.com/office/officeart/2005/8/layout/default"/>
    <dgm:cxn modelId="{D600BC81-1FED-48DB-9986-2B3B06D90361}" type="presParOf" srcId="{8FE0318C-3384-4102-A20B-BF85D9F7C264}" destId="{54CD922C-960D-4505-A85C-67CC13897A0E}" srcOrd="3" destOrd="0" presId="urn:microsoft.com/office/officeart/2005/8/layout/default"/>
    <dgm:cxn modelId="{FB3E8F06-A9A1-48EB-AEF3-37A990188C78}" type="presParOf" srcId="{8FE0318C-3384-4102-A20B-BF85D9F7C264}" destId="{7F5C79C8-BB18-416E-BDAB-B3377124574E}" srcOrd="4" destOrd="0" presId="urn:microsoft.com/office/officeart/2005/8/layout/default"/>
    <dgm:cxn modelId="{BC95E2B8-DA45-4448-9484-1EDDC75593B8}" type="presParOf" srcId="{8FE0318C-3384-4102-A20B-BF85D9F7C264}" destId="{26408D2C-499F-441E-92C3-422939DD6D45}" srcOrd="5" destOrd="0" presId="urn:microsoft.com/office/officeart/2005/8/layout/default"/>
    <dgm:cxn modelId="{BAFE90BD-4029-4910-B5AC-95D9B2D2373C}" type="presParOf" srcId="{8FE0318C-3384-4102-A20B-BF85D9F7C264}" destId="{F2DC130F-3A79-41A3-BA74-7B4732C23C5A}" srcOrd="6" destOrd="0" presId="urn:microsoft.com/office/officeart/2005/8/layout/default"/>
    <dgm:cxn modelId="{08E669A4-6AD8-4AAE-A0D9-801D6C4FFA1B}" type="presParOf" srcId="{8FE0318C-3384-4102-A20B-BF85D9F7C264}" destId="{29D210A0-05C6-4E0F-A4B6-71A31C101260}" srcOrd="7" destOrd="0" presId="urn:microsoft.com/office/officeart/2005/8/layout/default"/>
    <dgm:cxn modelId="{854AB2B6-E2E9-4B7B-BE75-F9ACA990DC71}" type="presParOf" srcId="{8FE0318C-3384-4102-A20B-BF85D9F7C264}" destId="{6DFDD03B-D954-4575-964B-B62AD571E650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17B507-C924-49D6-9D0D-DB73095A14D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336A01-8392-4695-9BE8-5675D7981638}">
      <dgm:prSet/>
      <dgm:spPr/>
      <dgm:t>
        <a:bodyPr/>
        <a:lstStyle/>
        <a:p>
          <a:r>
            <a:rPr lang="en-US"/>
            <a:t>MSP shows limited alignment with short-term market dynamics.</a:t>
          </a:r>
        </a:p>
      </dgm:t>
    </dgm:pt>
    <dgm:pt modelId="{915F9A05-97BD-4F0C-8FA8-F30070AC94FC}" type="parTrans" cxnId="{8BB6C1FC-4E98-454B-91B7-3478891E1DBF}">
      <dgm:prSet/>
      <dgm:spPr/>
      <dgm:t>
        <a:bodyPr/>
        <a:lstStyle/>
        <a:p>
          <a:endParaRPr lang="en-US"/>
        </a:p>
      </dgm:t>
    </dgm:pt>
    <dgm:pt modelId="{85E3A3FA-9CBC-4D9D-B006-F65C4E741922}" type="sibTrans" cxnId="{8BB6C1FC-4E98-454B-91B7-3478891E1DBF}">
      <dgm:prSet/>
      <dgm:spPr/>
      <dgm:t>
        <a:bodyPr/>
        <a:lstStyle/>
        <a:p>
          <a:endParaRPr lang="en-US"/>
        </a:p>
      </dgm:t>
    </dgm:pt>
    <dgm:pt modelId="{315F23D5-EC4E-4011-A33A-496AE1D72F58}">
      <dgm:prSet/>
      <dgm:spPr/>
      <dgm:t>
        <a:bodyPr/>
        <a:lstStyle/>
        <a:p>
          <a:r>
            <a:rPr lang="en-US"/>
            <a:t>Seasonality and autocorrelation are critical to wheat pricing.</a:t>
          </a:r>
        </a:p>
      </dgm:t>
    </dgm:pt>
    <dgm:pt modelId="{5DC2CD42-57E3-42C8-9322-084875EFFCD7}" type="parTrans" cxnId="{25C99ED3-B55C-4C55-A0E6-C2AA064F2376}">
      <dgm:prSet/>
      <dgm:spPr/>
      <dgm:t>
        <a:bodyPr/>
        <a:lstStyle/>
        <a:p>
          <a:endParaRPr lang="en-US"/>
        </a:p>
      </dgm:t>
    </dgm:pt>
    <dgm:pt modelId="{3D948AB2-9E89-4662-B367-41BD75F9BF70}" type="sibTrans" cxnId="{25C99ED3-B55C-4C55-A0E6-C2AA064F2376}">
      <dgm:prSet/>
      <dgm:spPr/>
      <dgm:t>
        <a:bodyPr/>
        <a:lstStyle/>
        <a:p>
          <a:endParaRPr lang="en-US"/>
        </a:p>
      </dgm:t>
    </dgm:pt>
    <dgm:pt modelId="{40016658-31A1-4150-8AAE-55775A92EC8D}">
      <dgm:prSet/>
      <dgm:spPr/>
      <dgm:t>
        <a:bodyPr/>
        <a:lstStyle/>
        <a:p>
          <a:r>
            <a:rPr lang="en-US"/>
            <a:t>Lag models and ARIMA outperform linear methods in forecasting.</a:t>
          </a:r>
        </a:p>
      </dgm:t>
    </dgm:pt>
    <dgm:pt modelId="{DF35440D-985B-4CC3-9D77-4FB8F2D7A142}" type="parTrans" cxnId="{036F3B70-2B01-4C45-8D0A-9D6E89AF2DE3}">
      <dgm:prSet/>
      <dgm:spPr/>
      <dgm:t>
        <a:bodyPr/>
        <a:lstStyle/>
        <a:p>
          <a:endParaRPr lang="en-US"/>
        </a:p>
      </dgm:t>
    </dgm:pt>
    <dgm:pt modelId="{031ED76E-7CF6-486C-BDE9-93BFA8FB94D4}" type="sibTrans" cxnId="{036F3B70-2B01-4C45-8D0A-9D6E89AF2DE3}">
      <dgm:prSet/>
      <dgm:spPr/>
      <dgm:t>
        <a:bodyPr/>
        <a:lstStyle/>
        <a:p>
          <a:endParaRPr lang="en-US"/>
        </a:p>
      </dgm:t>
    </dgm:pt>
    <dgm:pt modelId="{475428E1-5432-47A4-A4BC-9DF16FE3BF37}">
      <dgm:prSet/>
      <dgm:spPr/>
      <dgm:t>
        <a:bodyPr/>
        <a:lstStyle/>
        <a:p>
          <a:r>
            <a:rPr lang="en-US"/>
            <a:t>Data-driven support for farmer demand on MSP credibility.</a:t>
          </a:r>
        </a:p>
      </dgm:t>
    </dgm:pt>
    <dgm:pt modelId="{6C928F0B-FB00-4018-9129-8283532D6262}" type="parTrans" cxnId="{B69980CB-D901-459E-8EA9-8992F542E7A9}">
      <dgm:prSet/>
      <dgm:spPr/>
      <dgm:t>
        <a:bodyPr/>
        <a:lstStyle/>
        <a:p>
          <a:endParaRPr lang="en-US"/>
        </a:p>
      </dgm:t>
    </dgm:pt>
    <dgm:pt modelId="{B55374E3-B25C-48D1-9B28-96EDDFA180A2}" type="sibTrans" cxnId="{B69980CB-D901-459E-8EA9-8992F542E7A9}">
      <dgm:prSet/>
      <dgm:spPr/>
      <dgm:t>
        <a:bodyPr/>
        <a:lstStyle/>
        <a:p>
          <a:endParaRPr lang="en-US"/>
        </a:p>
      </dgm:t>
    </dgm:pt>
    <dgm:pt modelId="{B7A15D6F-5A55-4973-9AF9-5FA2BC333FE7}">
      <dgm:prSet/>
      <dgm:spPr/>
      <dgm:t>
        <a:bodyPr/>
        <a:lstStyle/>
        <a:p>
          <a:r>
            <a:rPr lang="en-US"/>
            <a:t>Legal MSP guarantee could provide price stability and reduce distress.</a:t>
          </a:r>
        </a:p>
      </dgm:t>
    </dgm:pt>
    <dgm:pt modelId="{BE6E2467-6357-4BA1-BE70-ABB36AD7B971}" type="parTrans" cxnId="{169747EA-77BC-4C4E-B644-B10D554032E2}">
      <dgm:prSet/>
      <dgm:spPr/>
      <dgm:t>
        <a:bodyPr/>
        <a:lstStyle/>
        <a:p>
          <a:endParaRPr lang="en-US"/>
        </a:p>
      </dgm:t>
    </dgm:pt>
    <dgm:pt modelId="{626CEB46-7EF5-47AC-B361-FDBF25A0CC04}" type="sibTrans" cxnId="{169747EA-77BC-4C4E-B644-B10D554032E2}">
      <dgm:prSet/>
      <dgm:spPr/>
      <dgm:t>
        <a:bodyPr/>
        <a:lstStyle/>
        <a:p>
          <a:endParaRPr lang="en-US"/>
        </a:p>
      </dgm:t>
    </dgm:pt>
    <dgm:pt modelId="{4B0A5567-1DC5-4416-A11D-90A0F1DA301E}" type="pres">
      <dgm:prSet presAssocID="{C517B507-C924-49D6-9D0D-DB73095A14DF}" presName="root" presStyleCnt="0">
        <dgm:presLayoutVars>
          <dgm:dir/>
          <dgm:resizeHandles val="exact"/>
        </dgm:presLayoutVars>
      </dgm:prSet>
      <dgm:spPr/>
    </dgm:pt>
    <dgm:pt modelId="{50F4053E-56AA-4EF9-8B05-3DC92FBDA824}" type="pres">
      <dgm:prSet presAssocID="{C517B507-C924-49D6-9D0D-DB73095A14DF}" presName="container" presStyleCnt="0">
        <dgm:presLayoutVars>
          <dgm:dir/>
          <dgm:resizeHandles val="exact"/>
        </dgm:presLayoutVars>
      </dgm:prSet>
      <dgm:spPr/>
    </dgm:pt>
    <dgm:pt modelId="{4D11FDA4-19E7-44E7-8540-29507CE40D11}" type="pres">
      <dgm:prSet presAssocID="{89336A01-8392-4695-9BE8-5675D7981638}" presName="compNode" presStyleCnt="0"/>
      <dgm:spPr/>
    </dgm:pt>
    <dgm:pt modelId="{E796C381-2B10-4C88-9B34-076BC58DE67B}" type="pres">
      <dgm:prSet presAssocID="{89336A01-8392-4695-9BE8-5675D7981638}" presName="iconBgRect" presStyleLbl="bgShp" presStyleIdx="0" presStyleCnt="5"/>
      <dgm:spPr/>
    </dgm:pt>
    <dgm:pt modelId="{5DD205D6-CA64-4348-A8DA-202EFD2647FB}" type="pres">
      <dgm:prSet presAssocID="{89336A01-8392-4695-9BE8-5675D79816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6D3E5E77-55AC-4DF9-8630-CFF3C953E71F}" type="pres">
      <dgm:prSet presAssocID="{89336A01-8392-4695-9BE8-5675D7981638}" presName="spaceRect" presStyleCnt="0"/>
      <dgm:spPr/>
    </dgm:pt>
    <dgm:pt modelId="{2CDB411C-A895-4D9B-A08B-0C752B198EF2}" type="pres">
      <dgm:prSet presAssocID="{89336A01-8392-4695-9BE8-5675D7981638}" presName="textRect" presStyleLbl="revTx" presStyleIdx="0" presStyleCnt="5">
        <dgm:presLayoutVars>
          <dgm:chMax val="1"/>
          <dgm:chPref val="1"/>
        </dgm:presLayoutVars>
      </dgm:prSet>
      <dgm:spPr/>
    </dgm:pt>
    <dgm:pt modelId="{46EA1DB3-E8DB-4B7B-A555-05DB537BDC79}" type="pres">
      <dgm:prSet presAssocID="{85E3A3FA-9CBC-4D9D-B006-F65C4E741922}" presName="sibTrans" presStyleLbl="sibTrans2D1" presStyleIdx="0" presStyleCnt="0"/>
      <dgm:spPr/>
    </dgm:pt>
    <dgm:pt modelId="{9B14020A-2251-4374-85CE-4758942A43D8}" type="pres">
      <dgm:prSet presAssocID="{315F23D5-EC4E-4011-A33A-496AE1D72F58}" presName="compNode" presStyleCnt="0"/>
      <dgm:spPr/>
    </dgm:pt>
    <dgm:pt modelId="{EE4FCA83-CB79-43BF-A84E-2F29BCA573F6}" type="pres">
      <dgm:prSet presAssocID="{315F23D5-EC4E-4011-A33A-496AE1D72F58}" presName="iconBgRect" presStyleLbl="bgShp" presStyleIdx="1" presStyleCnt="5"/>
      <dgm:spPr/>
    </dgm:pt>
    <dgm:pt modelId="{0149B222-B14E-40A1-AF4B-1AF74C86ECF6}" type="pres">
      <dgm:prSet presAssocID="{315F23D5-EC4E-4011-A33A-496AE1D72F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in"/>
        </a:ext>
      </dgm:extLst>
    </dgm:pt>
    <dgm:pt modelId="{538633B7-AE80-4BA5-ADAA-694A99A2C553}" type="pres">
      <dgm:prSet presAssocID="{315F23D5-EC4E-4011-A33A-496AE1D72F58}" presName="spaceRect" presStyleCnt="0"/>
      <dgm:spPr/>
    </dgm:pt>
    <dgm:pt modelId="{26CBC68A-AED6-45FB-B7A5-EAC29003D88C}" type="pres">
      <dgm:prSet presAssocID="{315F23D5-EC4E-4011-A33A-496AE1D72F58}" presName="textRect" presStyleLbl="revTx" presStyleIdx="1" presStyleCnt="5">
        <dgm:presLayoutVars>
          <dgm:chMax val="1"/>
          <dgm:chPref val="1"/>
        </dgm:presLayoutVars>
      </dgm:prSet>
      <dgm:spPr/>
    </dgm:pt>
    <dgm:pt modelId="{E5E1271D-96AE-4EF1-8500-D17377DA8931}" type="pres">
      <dgm:prSet presAssocID="{3D948AB2-9E89-4662-B367-41BD75F9BF70}" presName="sibTrans" presStyleLbl="sibTrans2D1" presStyleIdx="0" presStyleCnt="0"/>
      <dgm:spPr/>
    </dgm:pt>
    <dgm:pt modelId="{E499671F-4A63-4EED-8AD5-F04F50E6272A}" type="pres">
      <dgm:prSet presAssocID="{40016658-31A1-4150-8AAE-55775A92EC8D}" presName="compNode" presStyleCnt="0"/>
      <dgm:spPr/>
    </dgm:pt>
    <dgm:pt modelId="{CEDED085-682B-4EE5-BFF6-AD964BF73641}" type="pres">
      <dgm:prSet presAssocID="{40016658-31A1-4150-8AAE-55775A92EC8D}" presName="iconBgRect" presStyleLbl="bgShp" presStyleIdx="2" presStyleCnt="5"/>
      <dgm:spPr/>
    </dgm:pt>
    <dgm:pt modelId="{C5814514-4F55-45F3-BE8F-64E349764859}" type="pres">
      <dgm:prSet presAssocID="{40016658-31A1-4150-8AAE-55775A92EC8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D7D001B-C874-4064-A604-15CDBDAE3C05}" type="pres">
      <dgm:prSet presAssocID="{40016658-31A1-4150-8AAE-55775A92EC8D}" presName="spaceRect" presStyleCnt="0"/>
      <dgm:spPr/>
    </dgm:pt>
    <dgm:pt modelId="{A1129836-C74C-4F8A-BDAF-C1208D15015A}" type="pres">
      <dgm:prSet presAssocID="{40016658-31A1-4150-8AAE-55775A92EC8D}" presName="textRect" presStyleLbl="revTx" presStyleIdx="2" presStyleCnt="5">
        <dgm:presLayoutVars>
          <dgm:chMax val="1"/>
          <dgm:chPref val="1"/>
        </dgm:presLayoutVars>
      </dgm:prSet>
      <dgm:spPr/>
    </dgm:pt>
    <dgm:pt modelId="{5DD41277-C0B6-41B5-90C4-2229A590F55F}" type="pres">
      <dgm:prSet presAssocID="{031ED76E-7CF6-486C-BDE9-93BFA8FB94D4}" presName="sibTrans" presStyleLbl="sibTrans2D1" presStyleIdx="0" presStyleCnt="0"/>
      <dgm:spPr/>
    </dgm:pt>
    <dgm:pt modelId="{9DBADDA0-31D0-467F-A25E-ACD2D685A934}" type="pres">
      <dgm:prSet presAssocID="{475428E1-5432-47A4-A4BC-9DF16FE3BF37}" presName="compNode" presStyleCnt="0"/>
      <dgm:spPr/>
    </dgm:pt>
    <dgm:pt modelId="{5E5583BD-813C-45D9-963B-FBBFE2D2AA83}" type="pres">
      <dgm:prSet presAssocID="{475428E1-5432-47A4-A4BC-9DF16FE3BF37}" presName="iconBgRect" presStyleLbl="bgShp" presStyleIdx="3" presStyleCnt="5"/>
      <dgm:spPr/>
    </dgm:pt>
    <dgm:pt modelId="{CDFE2426-A730-4C00-8258-1496AD127745}" type="pres">
      <dgm:prSet presAssocID="{475428E1-5432-47A4-A4BC-9DF16FE3BF3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C444764-0E95-411A-9DF7-9EBBCE1FE865}" type="pres">
      <dgm:prSet presAssocID="{475428E1-5432-47A4-A4BC-9DF16FE3BF37}" presName="spaceRect" presStyleCnt="0"/>
      <dgm:spPr/>
    </dgm:pt>
    <dgm:pt modelId="{E30884B9-EF7B-4D06-AE8D-10C5F435B761}" type="pres">
      <dgm:prSet presAssocID="{475428E1-5432-47A4-A4BC-9DF16FE3BF37}" presName="textRect" presStyleLbl="revTx" presStyleIdx="3" presStyleCnt="5">
        <dgm:presLayoutVars>
          <dgm:chMax val="1"/>
          <dgm:chPref val="1"/>
        </dgm:presLayoutVars>
      </dgm:prSet>
      <dgm:spPr/>
    </dgm:pt>
    <dgm:pt modelId="{B4E891C1-B22E-498D-A72D-7E3080E4CF45}" type="pres">
      <dgm:prSet presAssocID="{B55374E3-B25C-48D1-9B28-96EDDFA180A2}" presName="sibTrans" presStyleLbl="sibTrans2D1" presStyleIdx="0" presStyleCnt="0"/>
      <dgm:spPr/>
    </dgm:pt>
    <dgm:pt modelId="{E18BFC3F-8D71-4ECA-A6C7-971BA842F717}" type="pres">
      <dgm:prSet presAssocID="{B7A15D6F-5A55-4973-9AF9-5FA2BC333FE7}" presName="compNode" presStyleCnt="0"/>
      <dgm:spPr/>
    </dgm:pt>
    <dgm:pt modelId="{1A2122FE-5BC8-48B8-B208-819074899FF8}" type="pres">
      <dgm:prSet presAssocID="{B7A15D6F-5A55-4973-9AF9-5FA2BC333FE7}" presName="iconBgRect" presStyleLbl="bgShp" presStyleIdx="4" presStyleCnt="5"/>
      <dgm:spPr/>
    </dgm:pt>
    <dgm:pt modelId="{C2AC2C01-B6B9-42DF-8F51-49D9BB915703}" type="pres">
      <dgm:prSet presAssocID="{B7A15D6F-5A55-4973-9AF9-5FA2BC333FE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4F18E960-F21A-42D7-8861-C7A55CBA5CB8}" type="pres">
      <dgm:prSet presAssocID="{B7A15D6F-5A55-4973-9AF9-5FA2BC333FE7}" presName="spaceRect" presStyleCnt="0"/>
      <dgm:spPr/>
    </dgm:pt>
    <dgm:pt modelId="{E9A99F22-F542-4EC7-804A-A576D5B96780}" type="pres">
      <dgm:prSet presAssocID="{B7A15D6F-5A55-4973-9AF9-5FA2BC333FE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AC32B01-DDB2-40FF-BA14-7C8104A2B6FF}" type="presOf" srcId="{85E3A3FA-9CBC-4D9D-B006-F65C4E741922}" destId="{46EA1DB3-E8DB-4B7B-A555-05DB537BDC79}" srcOrd="0" destOrd="0" presId="urn:microsoft.com/office/officeart/2018/2/layout/IconCircleList"/>
    <dgm:cxn modelId="{4A78783E-F96D-4269-B4B1-13BA0CD81BD1}" type="presOf" srcId="{C517B507-C924-49D6-9D0D-DB73095A14DF}" destId="{4B0A5567-1DC5-4416-A11D-90A0F1DA301E}" srcOrd="0" destOrd="0" presId="urn:microsoft.com/office/officeart/2018/2/layout/IconCircleList"/>
    <dgm:cxn modelId="{FAC4BE5C-1A00-4410-99FA-C76D3333B28B}" type="presOf" srcId="{40016658-31A1-4150-8AAE-55775A92EC8D}" destId="{A1129836-C74C-4F8A-BDAF-C1208D15015A}" srcOrd="0" destOrd="0" presId="urn:microsoft.com/office/officeart/2018/2/layout/IconCircleList"/>
    <dgm:cxn modelId="{EF168462-DA99-46E9-8C16-AB4AB31F975D}" type="presOf" srcId="{89336A01-8392-4695-9BE8-5675D7981638}" destId="{2CDB411C-A895-4D9B-A08B-0C752B198EF2}" srcOrd="0" destOrd="0" presId="urn:microsoft.com/office/officeart/2018/2/layout/IconCircleList"/>
    <dgm:cxn modelId="{036F3B70-2B01-4C45-8D0A-9D6E89AF2DE3}" srcId="{C517B507-C924-49D6-9D0D-DB73095A14DF}" destId="{40016658-31A1-4150-8AAE-55775A92EC8D}" srcOrd="2" destOrd="0" parTransId="{DF35440D-985B-4CC3-9D77-4FB8F2D7A142}" sibTransId="{031ED76E-7CF6-486C-BDE9-93BFA8FB94D4}"/>
    <dgm:cxn modelId="{79DE5B56-995D-49B4-8F55-39EFCC23AE2A}" type="presOf" srcId="{3D948AB2-9E89-4662-B367-41BD75F9BF70}" destId="{E5E1271D-96AE-4EF1-8500-D17377DA8931}" srcOrd="0" destOrd="0" presId="urn:microsoft.com/office/officeart/2018/2/layout/IconCircleList"/>
    <dgm:cxn modelId="{E87EE357-87A7-4987-AF2D-2EC35D664AFD}" type="presOf" srcId="{315F23D5-EC4E-4011-A33A-496AE1D72F58}" destId="{26CBC68A-AED6-45FB-B7A5-EAC29003D88C}" srcOrd="0" destOrd="0" presId="urn:microsoft.com/office/officeart/2018/2/layout/IconCircleList"/>
    <dgm:cxn modelId="{5C7A69A7-C7B0-4A6B-A9A4-4F882166814F}" type="presOf" srcId="{B7A15D6F-5A55-4973-9AF9-5FA2BC333FE7}" destId="{E9A99F22-F542-4EC7-804A-A576D5B96780}" srcOrd="0" destOrd="0" presId="urn:microsoft.com/office/officeart/2018/2/layout/IconCircleList"/>
    <dgm:cxn modelId="{4CA742B6-CE2C-4D8A-AD8A-5A8F36F9173C}" type="presOf" srcId="{031ED76E-7CF6-486C-BDE9-93BFA8FB94D4}" destId="{5DD41277-C0B6-41B5-90C4-2229A590F55F}" srcOrd="0" destOrd="0" presId="urn:microsoft.com/office/officeart/2018/2/layout/IconCircleList"/>
    <dgm:cxn modelId="{B69980CB-D901-459E-8EA9-8992F542E7A9}" srcId="{C517B507-C924-49D6-9D0D-DB73095A14DF}" destId="{475428E1-5432-47A4-A4BC-9DF16FE3BF37}" srcOrd="3" destOrd="0" parTransId="{6C928F0B-FB00-4018-9129-8283532D6262}" sibTransId="{B55374E3-B25C-48D1-9B28-96EDDFA180A2}"/>
    <dgm:cxn modelId="{25C99ED3-B55C-4C55-A0E6-C2AA064F2376}" srcId="{C517B507-C924-49D6-9D0D-DB73095A14DF}" destId="{315F23D5-EC4E-4011-A33A-496AE1D72F58}" srcOrd="1" destOrd="0" parTransId="{5DC2CD42-57E3-42C8-9322-084875EFFCD7}" sibTransId="{3D948AB2-9E89-4662-B367-41BD75F9BF70}"/>
    <dgm:cxn modelId="{A16DF1DB-D40E-44A1-BB4C-B061A87E306B}" type="presOf" srcId="{B55374E3-B25C-48D1-9B28-96EDDFA180A2}" destId="{B4E891C1-B22E-498D-A72D-7E3080E4CF45}" srcOrd="0" destOrd="0" presId="urn:microsoft.com/office/officeart/2018/2/layout/IconCircleList"/>
    <dgm:cxn modelId="{925A93DE-6B5B-4E08-AB13-B05269C393A8}" type="presOf" srcId="{475428E1-5432-47A4-A4BC-9DF16FE3BF37}" destId="{E30884B9-EF7B-4D06-AE8D-10C5F435B761}" srcOrd="0" destOrd="0" presId="urn:microsoft.com/office/officeart/2018/2/layout/IconCircleList"/>
    <dgm:cxn modelId="{169747EA-77BC-4C4E-B644-B10D554032E2}" srcId="{C517B507-C924-49D6-9D0D-DB73095A14DF}" destId="{B7A15D6F-5A55-4973-9AF9-5FA2BC333FE7}" srcOrd="4" destOrd="0" parTransId="{BE6E2467-6357-4BA1-BE70-ABB36AD7B971}" sibTransId="{626CEB46-7EF5-47AC-B361-FDBF25A0CC04}"/>
    <dgm:cxn modelId="{8BB6C1FC-4E98-454B-91B7-3478891E1DBF}" srcId="{C517B507-C924-49D6-9D0D-DB73095A14DF}" destId="{89336A01-8392-4695-9BE8-5675D7981638}" srcOrd="0" destOrd="0" parTransId="{915F9A05-97BD-4F0C-8FA8-F30070AC94FC}" sibTransId="{85E3A3FA-9CBC-4D9D-B006-F65C4E741922}"/>
    <dgm:cxn modelId="{60F97587-9205-4704-85B9-03F8048F575F}" type="presParOf" srcId="{4B0A5567-1DC5-4416-A11D-90A0F1DA301E}" destId="{50F4053E-56AA-4EF9-8B05-3DC92FBDA824}" srcOrd="0" destOrd="0" presId="urn:microsoft.com/office/officeart/2018/2/layout/IconCircleList"/>
    <dgm:cxn modelId="{01F79C8A-3B83-487B-8E04-6168112E0029}" type="presParOf" srcId="{50F4053E-56AA-4EF9-8B05-3DC92FBDA824}" destId="{4D11FDA4-19E7-44E7-8540-29507CE40D11}" srcOrd="0" destOrd="0" presId="urn:microsoft.com/office/officeart/2018/2/layout/IconCircleList"/>
    <dgm:cxn modelId="{3578EA7D-DB62-4DF0-A8AA-7873A6A0F19F}" type="presParOf" srcId="{4D11FDA4-19E7-44E7-8540-29507CE40D11}" destId="{E796C381-2B10-4C88-9B34-076BC58DE67B}" srcOrd="0" destOrd="0" presId="urn:microsoft.com/office/officeart/2018/2/layout/IconCircleList"/>
    <dgm:cxn modelId="{C66A440D-E036-457D-A77B-1B86CE1635CB}" type="presParOf" srcId="{4D11FDA4-19E7-44E7-8540-29507CE40D11}" destId="{5DD205D6-CA64-4348-A8DA-202EFD2647FB}" srcOrd="1" destOrd="0" presId="urn:microsoft.com/office/officeart/2018/2/layout/IconCircleList"/>
    <dgm:cxn modelId="{E38279D5-C4EF-4A65-9957-493F4A984F66}" type="presParOf" srcId="{4D11FDA4-19E7-44E7-8540-29507CE40D11}" destId="{6D3E5E77-55AC-4DF9-8630-CFF3C953E71F}" srcOrd="2" destOrd="0" presId="urn:microsoft.com/office/officeart/2018/2/layout/IconCircleList"/>
    <dgm:cxn modelId="{83574A4F-3116-43C7-92FA-EE45A9402321}" type="presParOf" srcId="{4D11FDA4-19E7-44E7-8540-29507CE40D11}" destId="{2CDB411C-A895-4D9B-A08B-0C752B198EF2}" srcOrd="3" destOrd="0" presId="urn:microsoft.com/office/officeart/2018/2/layout/IconCircleList"/>
    <dgm:cxn modelId="{49FC89FD-3545-4ED5-BF29-3E33563AD7E5}" type="presParOf" srcId="{50F4053E-56AA-4EF9-8B05-3DC92FBDA824}" destId="{46EA1DB3-E8DB-4B7B-A555-05DB537BDC79}" srcOrd="1" destOrd="0" presId="urn:microsoft.com/office/officeart/2018/2/layout/IconCircleList"/>
    <dgm:cxn modelId="{34B6DC77-E918-4143-B231-2C576DA8472F}" type="presParOf" srcId="{50F4053E-56AA-4EF9-8B05-3DC92FBDA824}" destId="{9B14020A-2251-4374-85CE-4758942A43D8}" srcOrd="2" destOrd="0" presId="urn:microsoft.com/office/officeart/2018/2/layout/IconCircleList"/>
    <dgm:cxn modelId="{F5F27B5D-0A3F-48DD-803B-8A7BC25112AA}" type="presParOf" srcId="{9B14020A-2251-4374-85CE-4758942A43D8}" destId="{EE4FCA83-CB79-43BF-A84E-2F29BCA573F6}" srcOrd="0" destOrd="0" presId="urn:microsoft.com/office/officeart/2018/2/layout/IconCircleList"/>
    <dgm:cxn modelId="{0EBEED6E-B2E7-4ECF-82D8-73A664BB1CDE}" type="presParOf" srcId="{9B14020A-2251-4374-85CE-4758942A43D8}" destId="{0149B222-B14E-40A1-AF4B-1AF74C86ECF6}" srcOrd="1" destOrd="0" presId="urn:microsoft.com/office/officeart/2018/2/layout/IconCircleList"/>
    <dgm:cxn modelId="{4888A5B0-4175-4901-9F30-855B90EF33C0}" type="presParOf" srcId="{9B14020A-2251-4374-85CE-4758942A43D8}" destId="{538633B7-AE80-4BA5-ADAA-694A99A2C553}" srcOrd="2" destOrd="0" presId="urn:microsoft.com/office/officeart/2018/2/layout/IconCircleList"/>
    <dgm:cxn modelId="{66BDB72D-6E8C-43A8-9DC9-5CA6626AB723}" type="presParOf" srcId="{9B14020A-2251-4374-85CE-4758942A43D8}" destId="{26CBC68A-AED6-45FB-B7A5-EAC29003D88C}" srcOrd="3" destOrd="0" presId="urn:microsoft.com/office/officeart/2018/2/layout/IconCircleList"/>
    <dgm:cxn modelId="{449EBA40-E622-4A64-8FB9-48D7820B02D5}" type="presParOf" srcId="{50F4053E-56AA-4EF9-8B05-3DC92FBDA824}" destId="{E5E1271D-96AE-4EF1-8500-D17377DA8931}" srcOrd="3" destOrd="0" presId="urn:microsoft.com/office/officeart/2018/2/layout/IconCircleList"/>
    <dgm:cxn modelId="{C4CB97FE-EEF7-4FBB-9544-0E01EFA9C61D}" type="presParOf" srcId="{50F4053E-56AA-4EF9-8B05-3DC92FBDA824}" destId="{E499671F-4A63-4EED-8AD5-F04F50E6272A}" srcOrd="4" destOrd="0" presId="urn:microsoft.com/office/officeart/2018/2/layout/IconCircleList"/>
    <dgm:cxn modelId="{1FCE8DFA-A2FA-4D79-9242-03E0676115CD}" type="presParOf" srcId="{E499671F-4A63-4EED-8AD5-F04F50E6272A}" destId="{CEDED085-682B-4EE5-BFF6-AD964BF73641}" srcOrd="0" destOrd="0" presId="urn:microsoft.com/office/officeart/2018/2/layout/IconCircleList"/>
    <dgm:cxn modelId="{EDCEA162-F1DC-4135-831C-34EDE219E225}" type="presParOf" srcId="{E499671F-4A63-4EED-8AD5-F04F50E6272A}" destId="{C5814514-4F55-45F3-BE8F-64E349764859}" srcOrd="1" destOrd="0" presId="urn:microsoft.com/office/officeart/2018/2/layout/IconCircleList"/>
    <dgm:cxn modelId="{ADFAFD50-9E26-4803-9B30-8315675C671E}" type="presParOf" srcId="{E499671F-4A63-4EED-8AD5-F04F50E6272A}" destId="{4D7D001B-C874-4064-A604-15CDBDAE3C05}" srcOrd="2" destOrd="0" presId="urn:microsoft.com/office/officeart/2018/2/layout/IconCircleList"/>
    <dgm:cxn modelId="{EC6DC660-E61D-4052-9AED-A25EEC0A655E}" type="presParOf" srcId="{E499671F-4A63-4EED-8AD5-F04F50E6272A}" destId="{A1129836-C74C-4F8A-BDAF-C1208D15015A}" srcOrd="3" destOrd="0" presId="urn:microsoft.com/office/officeart/2018/2/layout/IconCircleList"/>
    <dgm:cxn modelId="{B7684DEA-4674-4F31-852A-C9FF913B0CCE}" type="presParOf" srcId="{50F4053E-56AA-4EF9-8B05-3DC92FBDA824}" destId="{5DD41277-C0B6-41B5-90C4-2229A590F55F}" srcOrd="5" destOrd="0" presId="urn:microsoft.com/office/officeart/2018/2/layout/IconCircleList"/>
    <dgm:cxn modelId="{E1F072DD-D8B6-44AC-8D3E-D1C12CB96F42}" type="presParOf" srcId="{50F4053E-56AA-4EF9-8B05-3DC92FBDA824}" destId="{9DBADDA0-31D0-467F-A25E-ACD2D685A934}" srcOrd="6" destOrd="0" presId="urn:microsoft.com/office/officeart/2018/2/layout/IconCircleList"/>
    <dgm:cxn modelId="{887157FF-5B04-4396-9141-1B6D3CB146A2}" type="presParOf" srcId="{9DBADDA0-31D0-467F-A25E-ACD2D685A934}" destId="{5E5583BD-813C-45D9-963B-FBBFE2D2AA83}" srcOrd="0" destOrd="0" presId="urn:microsoft.com/office/officeart/2018/2/layout/IconCircleList"/>
    <dgm:cxn modelId="{EBEE5B86-C686-4363-AC3B-2A86B8168B29}" type="presParOf" srcId="{9DBADDA0-31D0-467F-A25E-ACD2D685A934}" destId="{CDFE2426-A730-4C00-8258-1496AD127745}" srcOrd="1" destOrd="0" presId="urn:microsoft.com/office/officeart/2018/2/layout/IconCircleList"/>
    <dgm:cxn modelId="{4CEF5F28-C5E3-4324-814D-47346F503FF9}" type="presParOf" srcId="{9DBADDA0-31D0-467F-A25E-ACD2D685A934}" destId="{4C444764-0E95-411A-9DF7-9EBBCE1FE865}" srcOrd="2" destOrd="0" presId="urn:microsoft.com/office/officeart/2018/2/layout/IconCircleList"/>
    <dgm:cxn modelId="{12B815CF-218A-4CC5-82BE-85DFECA7E795}" type="presParOf" srcId="{9DBADDA0-31D0-467F-A25E-ACD2D685A934}" destId="{E30884B9-EF7B-4D06-AE8D-10C5F435B761}" srcOrd="3" destOrd="0" presId="urn:microsoft.com/office/officeart/2018/2/layout/IconCircleList"/>
    <dgm:cxn modelId="{FE3C97EE-857C-4A5C-982E-EF9C0795E08E}" type="presParOf" srcId="{50F4053E-56AA-4EF9-8B05-3DC92FBDA824}" destId="{B4E891C1-B22E-498D-A72D-7E3080E4CF45}" srcOrd="7" destOrd="0" presId="urn:microsoft.com/office/officeart/2018/2/layout/IconCircleList"/>
    <dgm:cxn modelId="{A168FAB5-DA0A-44A7-AD24-FE1FDD21F07C}" type="presParOf" srcId="{50F4053E-56AA-4EF9-8B05-3DC92FBDA824}" destId="{E18BFC3F-8D71-4ECA-A6C7-971BA842F717}" srcOrd="8" destOrd="0" presId="urn:microsoft.com/office/officeart/2018/2/layout/IconCircleList"/>
    <dgm:cxn modelId="{86CBE354-33FD-4C21-86AA-D7DE15E23DD4}" type="presParOf" srcId="{E18BFC3F-8D71-4ECA-A6C7-971BA842F717}" destId="{1A2122FE-5BC8-48B8-B208-819074899FF8}" srcOrd="0" destOrd="0" presId="urn:microsoft.com/office/officeart/2018/2/layout/IconCircleList"/>
    <dgm:cxn modelId="{4E44C8D2-B472-4A4B-953B-A2E1B509745C}" type="presParOf" srcId="{E18BFC3F-8D71-4ECA-A6C7-971BA842F717}" destId="{C2AC2C01-B6B9-42DF-8F51-49D9BB915703}" srcOrd="1" destOrd="0" presId="urn:microsoft.com/office/officeart/2018/2/layout/IconCircleList"/>
    <dgm:cxn modelId="{DD870E7C-265E-4B51-9D4B-90B84E9071A8}" type="presParOf" srcId="{E18BFC3F-8D71-4ECA-A6C7-971BA842F717}" destId="{4F18E960-F21A-42D7-8861-C7A55CBA5CB8}" srcOrd="2" destOrd="0" presId="urn:microsoft.com/office/officeart/2018/2/layout/IconCircleList"/>
    <dgm:cxn modelId="{CB741B59-3BCE-43BE-B83D-2C45C75CC2F4}" type="presParOf" srcId="{E18BFC3F-8D71-4ECA-A6C7-971BA842F717}" destId="{E9A99F22-F542-4EC7-804A-A576D5B967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1765F-4BCF-4AC3-A0C5-B2AF2606CB65}">
      <dsp:nvSpPr>
        <dsp:cNvPr id="0" name=""/>
        <dsp:cNvSpPr/>
      </dsp:nvSpPr>
      <dsp:spPr>
        <a:xfrm>
          <a:off x="37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B9F43-8302-42A2-8555-5A65FEDA332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1FB65-E4CB-4642-80A1-322C0AD8BA48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Ongoing debate on legal guarantee of Minimum Support Price (MSP).</a:t>
          </a:r>
        </a:p>
      </dsp:txBody>
      <dsp:txXfrm>
        <a:off x="25435" y="2456402"/>
        <a:ext cx="1800000" cy="720000"/>
      </dsp:txXfrm>
    </dsp:sp>
    <dsp:sp modelId="{F96DF08C-FE42-4613-9A46-3F86142C64A1}">
      <dsp:nvSpPr>
        <dsp:cNvPr id="0" name=""/>
        <dsp:cNvSpPr/>
      </dsp:nvSpPr>
      <dsp:spPr>
        <a:xfrm>
          <a:off x="249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0F592-54CD-450B-899B-4BD7212CB063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2126C-16FE-48E0-A6D1-1A5557DB5DEA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Farmer protests (2020–2025) intensified focus on MSP efficacy.</a:t>
          </a:r>
        </a:p>
      </dsp:txBody>
      <dsp:txXfrm>
        <a:off x="2140435" y="2456402"/>
        <a:ext cx="1800000" cy="720000"/>
      </dsp:txXfrm>
    </dsp:sp>
    <dsp:sp modelId="{F58627EB-E6F8-4FCF-909C-20538BEE17E7}">
      <dsp:nvSpPr>
        <dsp:cNvPr id="0" name=""/>
        <dsp:cNvSpPr/>
      </dsp:nvSpPr>
      <dsp:spPr>
        <a:xfrm>
          <a:off x="4606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9FFE0-5FEB-4331-8A39-F2503C7C2255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38AC3-12F1-4290-97FF-A3BEFD986E7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Study evaluates if MSP reflects market realities for wheat.</a:t>
          </a:r>
        </a:p>
      </dsp:txBody>
      <dsp:txXfrm>
        <a:off x="4255435" y="2456402"/>
        <a:ext cx="1800000" cy="720000"/>
      </dsp:txXfrm>
    </dsp:sp>
    <dsp:sp modelId="{9F87C979-2471-495E-9D7A-0F5DEF496AC4}">
      <dsp:nvSpPr>
        <dsp:cNvPr id="0" name=""/>
        <dsp:cNvSpPr/>
      </dsp:nvSpPr>
      <dsp:spPr>
        <a:xfrm>
          <a:off x="6721435" y="10164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E0B6C-6D90-4574-9B82-3E39A04A9B43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4463C8-3652-47DB-961E-F53A61F2D903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10-year price data used for time-series analysis and forecasting.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545D6-6729-441D-993F-9FEFC4EC8C5E}">
      <dsp:nvSpPr>
        <dsp:cNvPr id="0" name=""/>
        <dsp:cNvSpPr/>
      </dsp:nvSpPr>
      <dsp:spPr>
        <a:xfrm>
          <a:off x="0" y="0"/>
          <a:ext cx="3200517" cy="8293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11,290 farming-related suicides in 2022 (6.6% of all suicides) – NCRB.</a:t>
          </a:r>
        </a:p>
      </dsp:txBody>
      <dsp:txXfrm>
        <a:off x="24291" y="24291"/>
        <a:ext cx="2235488" cy="780781"/>
      </dsp:txXfrm>
    </dsp:sp>
    <dsp:sp modelId="{3DB4DCDB-4520-4FD3-8B5B-50BF6687A336}">
      <dsp:nvSpPr>
        <dsp:cNvPr id="0" name=""/>
        <dsp:cNvSpPr/>
      </dsp:nvSpPr>
      <dsp:spPr>
        <a:xfrm>
          <a:off x="268043" y="980157"/>
          <a:ext cx="3200517" cy="8293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822 suicides in Marathwada, Maharashtra in 2024; only 303 compensations.</a:t>
          </a:r>
        </a:p>
      </dsp:txBody>
      <dsp:txXfrm>
        <a:off x="292334" y="1004448"/>
        <a:ext cx="2344805" cy="780781"/>
      </dsp:txXfrm>
    </dsp:sp>
    <dsp:sp modelId="{7192D370-B508-4D2B-8875-7D30C9CE03F3}">
      <dsp:nvSpPr>
        <dsp:cNvPr id="0" name=""/>
        <dsp:cNvSpPr/>
      </dsp:nvSpPr>
      <dsp:spPr>
        <a:xfrm>
          <a:off x="532086" y="1960314"/>
          <a:ext cx="3200517" cy="8293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₹1,639 crore toll revenue loss in Punjab (2020–2024).</a:t>
          </a:r>
        </a:p>
      </dsp:txBody>
      <dsp:txXfrm>
        <a:off x="556377" y="1984605"/>
        <a:ext cx="2348806" cy="780781"/>
      </dsp:txXfrm>
    </dsp:sp>
    <dsp:sp modelId="{697F32B0-0950-44EB-8DF2-9B411CBD71E2}">
      <dsp:nvSpPr>
        <dsp:cNvPr id="0" name=""/>
        <dsp:cNvSpPr/>
      </dsp:nvSpPr>
      <dsp:spPr>
        <a:xfrm>
          <a:off x="800129" y="2940471"/>
          <a:ext cx="3200517" cy="8293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Over 80 train cancellations and severe transport blockades.</a:t>
          </a:r>
        </a:p>
      </dsp:txBody>
      <dsp:txXfrm>
        <a:off x="824420" y="2964762"/>
        <a:ext cx="2344805" cy="780781"/>
      </dsp:txXfrm>
    </dsp:sp>
    <dsp:sp modelId="{EEFF7346-A1E6-44ED-9168-2902D614EDFB}">
      <dsp:nvSpPr>
        <dsp:cNvPr id="0" name=""/>
        <dsp:cNvSpPr/>
      </dsp:nvSpPr>
      <dsp:spPr>
        <a:xfrm>
          <a:off x="2661431" y="635217"/>
          <a:ext cx="539086" cy="539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782725" y="635217"/>
        <a:ext cx="296498" cy="405662"/>
      </dsp:txXfrm>
    </dsp:sp>
    <dsp:sp modelId="{E5159174-4AD3-467C-8B10-5B18937D3D5E}">
      <dsp:nvSpPr>
        <dsp:cNvPr id="0" name=""/>
        <dsp:cNvSpPr/>
      </dsp:nvSpPr>
      <dsp:spPr>
        <a:xfrm>
          <a:off x="2929474" y="1615374"/>
          <a:ext cx="539086" cy="539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050768" y="1615374"/>
        <a:ext cx="296498" cy="405662"/>
      </dsp:txXfrm>
    </dsp:sp>
    <dsp:sp modelId="{ABAD2EAE-389D-492D-A071-41D8649862F5}">
      <dsp:nvSpPr>
        <dsp:cNvPr id="0" name=""/>
        <dsp:cNvSpPr/>
      </dsp:nvSpPr>
      <dsp:spPr>
        <a:xfrm>
          <a:off x="3193517" y="2595531"/>
          <a:ext cx="539086" cy="539086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3314811" y="2595531"/>
        <a:ext cx="296498" cy="405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786296-296A-4C1A-9BE0-38C5253F59C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20EA-511B-4925-8978-AD4879A60E98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Monthly data from April 2012 to December 2024.</a:t>
          </a:r>
        </a:p>
      </dsp:txBody>
      <dsp:txXfrm>
        <a:off x="78583" y="2435142"/>
        <a:ext cx="2399612" cy="720000"/>
      </dsp:txXfrm>
    </dsp:sp>
    <dsp:sp modelId="{7D10CDFD-1EC7-48BB-9DB0-CA503141C2F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256704-7537-4BB0-B179-46C552C1706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Variables: Market Price (Sales), MSP, Quarter, Time Index.</a:t>
          </a:r>
        </a:p>
      </dsp:txBody>
      <dsp:txXfrm>
        <a:off x="2898129" y="2435142"/>
        <a:ext cx="2399612" cy="720000"/>
      </dsp:txXfrm>
    </dsp:sp>
    <dsp:sp modelId="{67818988-7C1F-4A2B-BA2A-B5BDE148E0D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F3E5-381C-4029-8693-EC71FC29D9D5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Crop analyzed: Wheat (1 of 20 MSP-listed crops).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5C4DA-993F-4721-ADDB-D487FF0CB93F}">
      <dsp:nvSpPr>
        <dsp:cNvPr id="0" name=""/>
        <dsp:cNvSpPr/>
      </dsp:nvSpPr>
      <dsp:spPr>
        <a:xfrm>
          <a:off x="0" y="447091"/>
          <a:ext cx="2317919" cy="1390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1: Linear Trend</a:t>
          </a:r>
        </a:p>
      </dsp:txBody>
      <dsp:txXfrm>
        <a:off x="0" y="447091"/>
        <a:ext cx="2317919" cy="1390751"/>
      </dsp:txXfrm>
    </dsp:sp>
    <dsp:sp modelId="{B585AB57-CD9A-4413-B967-3EDA65E2EC42}">
      <dsp:nvSpPr>
        <dsp:cNvPr id="0" name=""/>
        <dsp:cNvSpPr/>
      </dsp:nvSpPr>
      <dsp:spPr>
        <a:xfrm>
          <a:off x="2549711" y="447091"/>
          <a:ext cx="2317919" cy="1390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2: Trend + Seasonality (Quarter Dummies)</a:t>
          </a:r>
        </a:p>
      </dsp:txBody>
      <dsp:txXfrm>
        <a:off x="2549711" y="447091"/>
        <a:ext cx="2317919" cy="1390751"/>
      </dsp:txXfrm>
    </dsp:sp>
    <dsp:sp modelId="{7F5C79C8-BB18-416E-BDAB-B3377124574E}">
      <dsp:nvSpPr>
        <dsp:cNvPr id="0" name=""/>
        <dsp:cNvSpPr/>
      </dsp:nvSpPr>
      <dsp:spPr>
        <a:xfrm>
          <a:off x="5099422" y="447091"/>
          <a:ext cx="2317919" cy="1390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3: Trend + Seasonality + Lag 1</a:t>
          </a:r>
        </a:p>
      </dsp:txBody>
      <dsp:txXfrm>
        <a:off x="5099422" y="447091"/>
        <a:ext cx="2317919" cy="1390751"/>
      </dsp:txXfrm>
    </dsp:sp>
    <dsp:sp modelId="{F2DC130F-3A79-41A3-BA74-7B4732C23C5A}">
      <dsp:nvSpPr>
        <dsp:cNvPr id="0" name=""/>
        <dsp:cNvSpPr/>
      </dsp:nvSpPr>
      <dsp:spPr>
        <a:xfrm>
          <a:off x="1274855" y="2069634"/>
          <a:ext cx="2317919" cy="1390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4: Trend + Seasonality + Lags 1–3</a:t>
          </a:r>
        </a:p>
      </dsp:txBody>
      <dsp:txXfrm>
        <a:off x="1274855" y="2069634"/>
        <a:ext cx="2317919" cy="1390751"/>
      </dsp:txXfrm>
    </dsp:sp>
    <dsp:sp modelId="{6DFDD03B-D954-4575-964B-B62AD571E650}">
      <dsp:nvSpPr>
        <dsp:cNvPr id="0" name=""/>
        <dsp:cNvSpPr/>
      </dsp:nvSpPr>
      <dsp:spPr>
        <a:xfrm>
          <a:off x="3824566" y="2069634"/>
          <a:ext cx="2317919" cy="1390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5: ARIMA(2,1,0)(1,0,0)[12] with drift</a:t>
          </a:r>
        </a:p>
      </dsp:txBody>
      <dsp:txXfrm>
        <a:off x="3824566" y="2069634"/>
        <a:ext cx="2317919" cy="1390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6C381-2B10-4C88-9B34-076BC58DE67B}">
      <dsp:nvSpPr>
        <dsp:cNvPr id="0" name=""/>
        <dsp:cNvSpPr/>
      </dsp:nvSpPr>
      <dsp:spPr>
        <a:xfrm>
          <a:off x="1215335" y="7264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205D6-CA64-4348-A8DA-202EFD2647FB}">
      <dsp:nvSpPr>
        <dsp:cNvPr id="0" name=""/>
        <dsp:cNvSpPr/>
      </dsp:nvSpPr>
      <dsp:spPr>
        <a:xfrm>
          <a:off x="1375616" y="232921"/>
          <a:ext cx="442680" cy="442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B411C-A895-4D9B-A08B-0C752B198EF2}">
      <dsp:nvSpPr>
        <dsp:cNvPr id="0" name=""/>
        <dsp:cNvSpPr/>
      </dsp:nvSpPr>
      <dsp:spPr>
        <a:xfrm>
          <a:off x="2142128" y="7264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MSP shows limited alignment with short-term market dynamics.</a:t>
          </a:r>
        </a:p>
      </dsp:txBody>
      <dsp:txXfrm>
        <a:off x="2142128" y="72641"/>
        <a:ext cx="1799069" cy="763241"/>
      </dsp:txXfrm>
    </dsp:sp>
    <dsp:sp modelId="{EE4FCA83-CB79-43BF-A84E-2F29BCA573F6}">
      <dsp:nvSpPr>
        <dsp:cNvPr id="0" name=""/>
        <dsp:cNvSpPr/>
      </dsp:nvSpPr>
      <dsp:spPr>
        <a:xfrm>
          <a:off x="4254672" y="7264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9B222-B14E-40A1-AF4B-1AF74C86ECF6}">
      <dsp:nvSpPr>
        <dsp:cNvPr id="0" name=""/>
        <dsp:cNvSpPr/>
      </dsp:nvSpPr>
      <dsp:spPr>
        <a:xfrm>
          <a:off x="4414953" y="232921"/>
          <a:ext cx="442680" cy="442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CBC68A-AED6-45FB-B7A5-EAC29003D88C}">
      <dsp:nvSpPr>
        <dsp:cNvPr id="0" name=""/>
        <dsp:cNvSpPr/>
      </dsp:nvSpPr>
      <dsp:spPr>
        <a:xfrm>
          <a:off x="5181466" y="7264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Seasonality and autocorrelation are critical to wheat pricing.</a:t>
          </a:r>
        </a:p>
      </dsp:txBody>
      <dsp:txXfrm>
        <a:off x="5181466" y="72641"/>
        <a:ext cx="1799069" cy="763241"/>
      </dsp:txXfrm>
    </dsp:sp>
    <dsp:sp modelId="{CEDED085-682B-4EE5-BFF6-AD964BF73641}">
      <dsp:nvSpPr>
        <dsp:cNvPr id="0" name=""/>
        <dsp:cNvSpPr/>
      </dsp:nvSpPr>
      <dsp:spPr>
        <a:xfrm>
          <a:off x="1215335" y="146308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4514-4F55-45F3-BE8F-64E349764859}">
      <dsp:nvSpPr>
        <dsp:cNvPr id="0" name=""/>
        <dsp:cNvSpPr/>
      </dsp:nvSpPr>
      <dsp:spPr>
        <a:xfrm>
          <a:off x="1375616" y="1623362"/>
          <a:ext cx="442680" cy="442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29836-C74C-4F8A-BDAF-C1208D15015A}">
      <dsp:nvSpPr>
        <dsp:cNvPr id="0" name=""/>
        <dsp:cNvSpPr/>
      </dsp:nvSpPr>
      <dsp:spPr>
        <a:xfrm>
          <a:off x="2142128" y="146308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Lag models and ARIMA outperform linear methods in forecasting.</a:t>
          </a:r>
        </a:p>
      </dsp:txBody>
      <dsp:txXfrm>
        <a:off x="2142128" y="1463081"/>
        <a:ext cx="1799069" cy="763241"/>
      </dsp:txXfrm>
    </dsp:sp>
    <dsp:sp modelId="{5E5583BD-813C-45D9-963B-FBBFE2D2AA83}">
      <dsp:nvSpPr>
        <dsp:cNvPr id="0" name=""/>
        <dsp:cNvSpPr/>
      </dsp:nvSpPr>
      <dsp:spPr>
        <a:xfrm>
          <a:off x="4254672" y="146308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FE2426-A730-4C00-8258-1496AD127745}">
      <dsp:nvSpPr>
        <dsp:cNvPr id="0" name=""/>
        <dsp:cNvSpPr/>
      </dsp:nvSpPr>
      <dsp:spPr>
        <a:xfrm>
          <a:off x="4414953" y="1623362"/>
          <a:ext cx="442680" cy="442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884B9-EF7B-4D06-AE8D-10C5F435B761}">
      <dsp:nvSpPr>
        <dsp:cNvPr id="0" name=""/>
        <dsp:cNvSpPr/>
      </dsp:nvSpPr>
      <dsp:spPr>
        <a:xfrm>
          <a:off x="5181466" y="146308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Data-driven support for farmer demand on MSP credibility.</a:t>
          </a:r>
        </a:p>
      </dsp:txBody>
      <dsp:txXfrm>
        <a:off x="5181466" y="1463081"/>
        <a:ext cx="1799069" cy="763241"/>
      </dsp:txXfrm>
    </dsp:sp>
    <dsp:sp modelId="{1A2122FE-5BC8-48B8-B208-819074899FF8}">
      <dsp:nvSpPr>
        <dsp:cNvPr id="0" name=""/>
        <dsp:cNvSpPr/>
      </dsp:nvSpPr>
      <dsp:spPr>
        <a:xfrm>
          <a:off x="1215335" y="2853522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C2C01-B6B9-42DF-8F51-49D9BB915703}">
      <dsp:nvSpPr>
        <dsp:cNvPr id="0" name=""/>
        <dsp:cNvSpPr/>
      </dsp:nvSpPr>
      <dsp:spPr>
        <a:xfrm>
          <a:off x="1375616" y="3013802"/>
          <a:ext cx="442680" cy="442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A99F22-F542-4EC7-804A-A576D5B96780}">
      <dsp:nvSpPr>
        <dsp:cNvPr id="0" name=""/>
        <dsp:cNvSpPr/>
      </dsp:nvSpPr>
      <dsp:spPr>
        <a:xfrm>
          <a:off x="2142128" y="2853522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Legal MSP guarantee could provide price stability and reduce distress.</a:t>
          </a:r>
        </a:p>
      </dsp:txBody>
      <dsp:txXfrm>
        <a:off x="2142128" y="2853522"/>
        <a:ext cx="1799069" cy="7632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Wheat field">
            <a:extLst>
              <a:ext uri="{FF2B5EF4-FFF2-40B4-BE49-F238E27FC236}">
                <a16:creationId xmlns:a16="http://schemas.microsoft.com/office/drawing/2014/main" id="{AC451153-7F3C-6780-552D-73F4A4C1AF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0" r="-1" b="-1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Wheat Price Forecasting and MSP Credibility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An Evidence-Based Assessment Amidst Farmer Protests (2012–2024)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Conclusion and Policy Implication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C7BC3-7AFD-8B21-E590-68FD3DC67F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04836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Context and Purpose of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777A79-58CE-AA08-25F9-DC31FC6C04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87916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Farmer Suicides and Protest Impact</a:t>
            </a:r>
          </a:p>
        </p:txBody>
      </p:sp>
      <p:pic>
        <p:nvPicPr>
          <p:cNvPr id="1028" name="Picture 4" descr="Punjab: KMSC farmers' group hold protests at toll plazas across state | India News | Zee News">
            <a:extLst>
              <a:ext uri="{FF2B5EF4-FFF2-40B4-BE49-F238E27FC236}">
                <a16:creationId xmlns:a16="http://schemas.microsoft.com/office/drawing/2014/main" id="{4E423519-D9EF-46ED-E262-FE084BF71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8" r="43947"/>
          <a:stretch/>
        </p:blipFill>
        <p:spPr bwMode="auto">
          <a:xfrm>
            <a:off x="5143347" y="-10886"/>
            <a:ext cx="4000653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9FBF1-4147-BEE9-5560-31A8872BC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635696"/>
              </p:ext>
            </p:extLst>
          </p:nvPr>
        </p:nvGraphicFramePr>
        <p:xfrm>
          <a:off x="571350" y="2470244"/>
          <a:ext cx="400064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a line of growth&#10;&#10;AI-generated content may be incorrect.">
            <a:extLst>
              <a:ext uri="{FF2B5EF4-FFF2-40B4-BE49-F238E27FC236}">
                <a16:creationId xmlns:a16="http://schemas.microsoft.com/office/drawing/2014/main" id="{5397BAA9-2553-8761-F95E-CBF1777F4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91004"/>
            <a:ext cx="8178799" cy="347599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1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A2AB7C-114F-1726-F01E-23E0E41D2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3367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1"/>
            <a:ext cx="9143993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IN" sz="3500">
                <a:solidFill>
                  <a:schemeClr val="bg1"/>
                </a:solidFill>
              </a:rPr>
              <a:t>Modeling Framework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471C8C-AA0D-6F7C-CA15-FBD03B27D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45929"/>
              </p:ext>
            </p:extLst>
          </p:nvPr>
        </p:nvGraphicFramePr>
        <p:xfrm>
          <a:off x="866668" y="2261336"/>
          <a:ext cx="7417342" cy="3907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5600700" cy="6858000"/>
            <a:chOff x="7467600" y="0"/>
            <a:chExt cx="47244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676400"/>
            <a:ext cx="28575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Comparison Summary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97880" y="1676400"/>
            <a:ext cx="5174670" cy="3505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 b="1"/>
            </a:pPr>
            <a:r>
              <a:rPr lang="en-US" sz="1900" dirty="0">
                <a:solidFill>
                  <a:schemeClr val="tx1">
                    <a:alpha val="55000"/>
                  </a:schemeClr>
                </a:solidFill>
              </a:rPr>
              <a:t>Model   Adj R²   RMSE       Notes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 dirty="0">
                <a:solidFill>
                  <a:schemeClr val="tx1">
                    <a:alpha val="55000"/>
                  </a:schemeClr>
                </a:solidFill>
              </a:rPr>
              <a:t>M1      0.897    187.43     High autocorrelation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 dirty="0">
                <a:solidFill>
                  <a:schemeClr val="tx1">
                    <a:alpha val="55000"/>
                  </a:schemeClr>
                </a:solidFill>
              </a:rPr>
              <a:t>M2      0.901    198.05     Overfitting risk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 dirty="0">
                <a:solidFill>
                  <a:schemeClr val="tx1">
                    <a:alpha val="55000"/>
                  </a:schemeClr>
                </a:solidFill>
              </a:rPr>
              <a:t>M3      0.835    109.33     Best forecasting model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 dirty="0">
                <a:solidFill>
                  <a:schemeClr val="tx1">
                    <a:alpha val="55000"/>
                  </a:schemeClr>
                </a:solidFill>
              </a:rPr>
              <a:t>M4      0.854    113.59     Slightly overfitted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pPr>
            <a:r>
              <a:rPr lang="en-US" sz="1900" dirty="0">
                <a:solidFill>
                  <a:schemeClr val="tx1">
                    <a:alpha val="55000"/>
                  </a:schemeClr>
                </a:solidFill>
              </a:rPr>
              <a:t>ARIMA   -        23.47      Stable, low-residuals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ARIMA Model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IN" sz="1700"/>
              <a:t>Fitted model: ARIMA(2,1,0)(1,0,0)[12] with drift.</a:t>
            </a:r>
          </a:p>
          <a:p>
            <a:r>
              <a:rPr lang="en-IN" sz="1700"/>
              <a:t>Parameters: AR1 = 0.4966, AR2 = -0.1718, SAR1 = 0.0151, Drift = 7.33.</a:t>
            </a:r>
          </a:p>
          <a:p>
            <a:r>
              <a:rPr lang="en-IN" sz="1700"/>
              <a:t>Train RMSE = 23.47, MAPE = 1.12%.</a:t>
            </a:r>
          </a:p>
          <a:p>
            <a:r>
              <a:rPr lang="en-IN" sz="1700"/>
              <a:t>Residuals are nearly white noise; minimal autocorrelation.</a:t>
            </a:r>
          </a:p>
          <a:p>
            <a:r>
              <a:rPr lang="en-IN" sz="1700"/>
              <a:t>ARIMA captures temporal dependencies better than linear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4E966131-7BF0-0348-94A8-A3F3DAB73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155" y="457200"/>
            <a:ext cx="6131689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91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351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Wheat Price Forecasting and MSP Credibility Analysis</vt:lpstr>
      <vt:lpstr>Context and Purpose of Analysis</vt:lpstr>
      <vt:lpstr>Farmer Suicides and Protest Impact</vt:lpstr>
      <vt:lpstr>PowerPoint Presentation</vt:lpstr>
      <vt:lpstr>Data Overview</vt:lpstr>
      <vt:lpstr>Modeling Framework</vt:lpstr>
      <vt:lpstr>Model Comparison Summary</vt:lpstr>
      <vt:lpstr>ARIMA Model Insights</vt:lpstr>
      <vt:lpstr>PowerPoint Presentation</vt:lpstr>
      <vt:lpstr>Conclusion and Policy Implication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Aryan Sharma</cp:lastModifiedBy>
  <cp:revision>5</cp:revision>
  <dcterms:created xsi:type="dcterms:W3CDTF">2013-01-27T09:14:16Z</dcterms:created>
  <dcterms:modified xsi:type="dcterms:W3CDTF">2025-05-07T04:39:50Z</dcterms:modified>
  <cp:category/>
</cp:coreProperties>
</file>