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3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>
        <p:scale>
          <a:sx n="92" d="100"/>
          <a:sy n="92" d="100"/>
        </p:scale>
        <p:origin x="132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158B6-9348-0B4E-A1EE-F16EB7EF1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5119842-4EA9-274A-B5A7-E72A7A207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4FFE8B-7366-F943-ACD1-F1661CC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50BC0C-2394-CA40-8587-1578B3E8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5B2820-D537-664E-8ADD-59ED1742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187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A7681-4D23-FA49-A806-02578073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74F0D31-D6AE-BD4D-B513-39AEFC79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03D8E1-694A-494E-941B-2A830E61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334099-661D-FC4C-AFB1-208C917B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4D91DB-D4EF-B648-ABAA-15EB500A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23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9122E0A-8869-1E4A-8601-7A7DF4332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9B49F34-B9FE-124D-B405-D1F7C035C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61FC4E-EEBA-C249-85D0-8FF89C8F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8E5721-770F-904C-B824-52A5ECCD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1E0577-5230-804F-A228-5E4289CD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477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28BE9-E3FF-0346-9254-5D587335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CEB2B1-6FD9-5D44-95BB-AA5ABF62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3A475C-98ED-7144-9677-0DB883F9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27EB27-01E3-9842-ACF7-E8AD193C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6D8A60-0B45-904A-9D78-3698D3A4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54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F3DC9-60FE-7240-82E3-0DE9A063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C467CA0-E1C3-ED48-9D7E-39B3AB7E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46583FC-A012-024C-9CB2-E1C6BF0F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7D906F-E483-E549-9A77-9ABB612D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52381D0-7F1F-4347-9F07-74F5D08B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25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220E8-50A6-7640-8223-616527AC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E0488C-5852-5E4C-BC13-105E9BB6D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D9E1D02-F1F9-EC4D-A095-AEB10A89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166418E-2E12-4348-A2A0-75A14935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09F2EBA-D99D-F94B-B434-BE58F7ED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EFDE05B-B43F-C040-9023-2B2236BA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814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1B463-EDA7-9743-BEBC-A4C3E9C3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D9BD39A-5DB7-C247-9557-A94C17114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D19C348-0AA0-DE4F-8532-B27884604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61D60B9-9444-334C-923D-908737E40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B91B9DC-3087-B34D-B79B-29B4A91E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A95AF72-6FED-3043-8216-F66C5E40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EF534CD-016F-1B49-A8C5-DBE0B4B8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6B8D7CE-A68B-BC49-A9D5-107746F5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40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F6D96-AA3C-2D44-B0E2-5EED3E7D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70972B4-652D-3340-9582-8D44531F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444F192-BD8A-184D-B2EF-2C8C26CD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46F006A-6C2A-2F41-9B18-6FF0EFC0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66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9088E86-3530-3142-AFAC-92FC6F0B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2DAF9B3-4EBE-B64E-A8DA-8A020EDF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C8A63F2-3A59-1949-95CE-9F92B766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687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9921A-330A-944F-B52D-BEA8CC72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E78AF9-F3E1-C747-BB13-30EC0B66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19F6408-6FB7-E142-B005-CD10B0B3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9506378-A360-9E4E-9D17-763FB460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A1D841C-8E7B-7B44-BC35-675F2075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B49C4EC-DBEC-1845-826E-7973F72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73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17E4A-CAA6-C04E-BF88-356E93AF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3BC34B7-9332-1141-9998-4A3ABC9EC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5D4D65B-D0E9-C640-8D5E-4CE58ADC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22B56B1-5695-464A-B39F-71D7D961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CD74C13-F9BC-454A-B9A8-BC93DF9D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79954DF-99A7-D442-A8C7-76ACAC15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52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4F2F785-C1A8-244E-A487-C0FFBF04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87D2539-24D6-EE40-865C-FE84324AB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000715-C907-7E40-9017-219057CEA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6E7987-BCE6-294A-8F77-25A32312B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36D80A-1FE6-D545-B7DA-78369ADEA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202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 descr="Et billede, der indeholder mad, frugt&#10;&#10;Automatisk genereret beskrivelse">
            <a:extLst>
              <a:ext uri="{FF2B5EF4-FFF2-40B4-BE49-F238E27FC236}">
                <a16:creationId xmlns:a16="http://schemas.microsoft.com/office/drawing/2014/main" id="{F7737E9D-72E3-D749-8FF7-4C58BFE0A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1023" y="-165100"/>
            <a:ext cx="12654045" cy="7188200"/>
          </a:xfrm>
        </p:spPr>
      </p:pic>
    </p:spTree>
    <p:extLst>
      <p:ext uri="{BB962C8B-B14F-4D97-AF65-F5344CB8AC3E}">
        <p14:creationId xmlns:p14="http://schemas.microsoft.com/office/powerpoint/2010/main" val="164417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00D0FA68-DAAF-2D48-B29C-A2F8EA3B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867" y="5040890"/>
            <a:ext cx="13071116" cy="1382233"/>
          </a:xfrm>
          <a:prstGeom prst="rect">
            <a:avLst/>
          </a:prstGeom>
        </p:spPr>
      </p:pic>
      <p:sp>
        <p:nvSpPr>
          <p:cNvPr id="13" name="Pladsholder til indhold 12">
            <a:extLst>
              <a:ext uri="{FF2B5EF4-FFF2-40B4-BE49-F238E27FC236}">
                <a16:creationId xmlns:a16="http://schemas.microsoft.com/office/drawing/2014/main" id="{804D7C65-E9EB-504E-9BF2-D05B5E6A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42" y="606425"/>
            <a:ext cx="10515600" cy="3799320"/>
          </a:xfrm>
        </p:spPr>
        <p:txBody>
          <a:bodyPr>
            <a:normAutofit lnSpcReduction="10000"/>
          </a:bodyPr>
          <a:lstStyle/>
          <a:p>
            <a:r>
              <a:rPr lang="da-DK" b="1" dirty="0"/>
              <a:t>Emne:</a:t>
            </a:r>
            <a:r>
              <a:rPr lang="da-DK" dirty="0"/>
              <a:t> Er du bange for at få Corona virus ? Sådan undgår du at være i risikogruppen. </a:t>
            </a:r>
          </a:p>
          <a:p>
            <a:pPr marL="0" indent="0">
              <a:buNone/>
            </a:pPr>
            <a:endParaRPr lang="da-DK" b="1" dirty="0"/>
          </a:p>
          <a:p>
            <a:r>
              <a:rPr lang="da-DK" b="1" dirty="0"/>
              <a:t>Målgruppe:</a:t>
            </a:r>
            <a:r>
              <a:rPr lang="da-DK" dirty="0"/>
              <a:t> Danskere som søger nem og overskuelige info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b="1" dirty="0"/>
              <a:t>Farver: </a:t>
            </a:r>
            <a:r>
              <a:rPr lang="da-DK" dirty="0"/>
              <a:t>Troværdig – farlig – alvorlig 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b="1" dirty="0"/>
              <a:t>Designet:</a:t>
            </a:r>
            <a:r>
              <a:rPr lang="da-DK" dirty="0"/>
              <a:t> Simpel grafik – ikke så meget tekst </a:t>
            </a:r>
          </a:p>
        </p:txBody>
      </p:sp>
    </p:spTree>
    <p:extLst>
      <p:ext uri="{BB962C8B-B14F-4D97-AF65-F5344CB8AC3E}">
        <p14:creationId xmlns:p14="http://schemas.microsoft.com/office/powerpoint/2010/main" val="361416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4" descr="Et billede, der indeholder tegning&#10;&#10;Automatisk genereret beskrivelse">
            <a:extLst>
              <a:ext uri="{FF2B5EF4-FFF2-40B4-BE49-F238E27FC236}">
                <a16:creationId xmlns:a16="http://schemas.microsoft.com/office/drawing/2014/main" id="{D88C1A06-D6EA-A148-A1A5-630935EAA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28" y="144183"/>
            <a:ext cx="9087427" cy="2890306"/>
          </a:xfrm>
        </p:spPr>
      </p:pic>
      <p:pic>
        <p:nvPicPr>
          <p:cNvPr id="6" name="Billede 5" descr="Et billede, der indeholder tegning, mad&#10;&#10;Automatisk genereret beskrivelse">
            <a:extLst>
              <a:ext uri="{FF2B5EF4-FFF2-40B4-BE49-F238E27FC236}">
                <a16:creationId xmlns:a16="http://schemas.microsoft.com/office/drawing/2014/main" id="{61AEDF8A-F983-F747-B01C-71243CDB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8" y="3180908"/>
            <a:ext cx="2283590" cy="3532909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4B14C3D-FD9B-914E-9563-9BD2A5968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140" y="3429000"/>
            <a:ext cx="8876632" cy="12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1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42D17D87-DFF7-7B48-BEDA-31F4A94E9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255"/>
            <a:ext cx="11698559" cy="5971309"/>
          </a:xfrm>
        </p:spPr>
      </p:pic>
    </p:spTree>
    <p:extLst>
      <p:ext uri="{BB962C8B-B14F-4D97-AF65-F5344CB8AC3E}">
        <p14:creationId xmlns:p14="http://schemas.microsoft.com/office/powerpoint/2010/main" val="319249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kort, tekst&#10;&#10;Automatisk genereret beskrivelse">
            <a:extLst>
              <a:ext uri="{FF2B5EF4-FFF2-40B4-BE49-F238E27FC236}">
                <a16:creationId xmlns:a16="http://schemas.microsoft.com/office/drawing/2014/main" id="{3CB1BBA4-0B51-DC4A-A61B-63F0BA79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258"/>
            <a:ext cx="12192000" cy="62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3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08790458-223A-1B44-A3DF-4FA607A2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1056" y="0"/>
            <a:ext cx="12909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0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44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Fokus punkter</dc:title>
  <dc:creator>Louise Amalie Jersø Henningsen</dc:creator>
  <cp:lastModifiedBy>Louise Amalie Jersø Henningsen</cp:lastModifiedBy>
  <cp:revision>15</cp:revision>
  <dcterms:created xsi:type="dcterms:W3CDTF">2020-04-01T18:10:23Z</dcterms:created>
  <dcterms:modified xsi:type="dcterms:W3CDTF">2020-04-02T12:58:43Z</dcterms:modified>
</cp:coreProperties>
</file>