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3" r:id="rId4"/>
    <p:sldId id="264" r:id="rId5"/>
    <p:sldId id="259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2" d="100"/>
          <a:sy n="92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58B6-9348-0B4E-A1EE-F16EB7EF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5119842-4EA9-274A-B5A7-E72A7A20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4FFE8B-7366-F943-ACD1-F1661CC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50BC0C-2394-CA40-8587-1578B3E8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5B2820-D537-664E-8ADD-59ED1742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187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7681-4D23-FA49-A806-02578073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4F0D31-D6AE-BD4D-B513-39AEFC79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03D8E1-694A-494E-941B-2A830E6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334099-661D-FC4C-AFB1-208C917B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4D91DB-D4EF-B648-ABAA-15EB500A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23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9122E0A-8869-1E4A-8601-7A7DF433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9B49F34-B9FE-124D-B405-D1F7C035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61FC4E-EEBA-C249-85D0-8FF89C8F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8E5721-770F-904C-B824-52A5ECCD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1E0577-5230-804F-A228-5E4289CD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477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28BE9-E3FF-0346-9254-5D587335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CEB2B1-6FD9-5D44-95BB-AA5ABF62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3A475C-98ED-7144-9677-0DB883F9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27EB27-01E3-9842-ACF7-E8AD193C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6D8A60-0B45-904A-9D78-3698D3A4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4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F3DC9-60FE-7240-82E3-0DE9A063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467CA0-E1C3-ED48-9D7E-39B3AB7E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6583FC-A012-024C-9CB2-E1C6BF0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7D906F-E483-E549-9A77-9ABB612D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2381D0-7F1F-4347-9F07-74F5D08B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2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20E8-50A6-7640-8223-616527AC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E0488C-5852-5E4C-BC13-105E9BB6D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D9E1D02-F1F9-EC4D-A095-AEB10A89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66418E-2E12-4348-A2A0-75A14935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9F2EBA-D99D-F94B-B434-BE58F7E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FDE05B-B43F-C040-9023-2B2236BA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14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B463-EDA7-9743-BEBC-A4C3E9C3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9BD39A-5DB7-C247-9557-A94C1711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D19C348-0AA0-DE4F-8532-B2788460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61D60B9-9444-334C-923D-908737E40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B91B9DC-3087-B34D-B79B-29B4A91E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A95AF72-6FED-3043-8216-F66C5E40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EF534CD-016F-1B49-A8C5-DBE0B4B8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6B8D7CE-A68B-BC49-A9D5-107746F5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4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F6D96-AA3C-2D44-B0E2-5EED3E7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70972B4-652D-3340-9582-8D44531F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44F192-BD8A-184D-B2EF-2C8C26CD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6F006A-6C2A-2F41-9B18-6FF0EFC0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66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9088E86-3530-3142-AFAC-92FC6F0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2DAF9B3-4EBE-B64E-A8DA-8A020ED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C8A63F2-3A59-1949-95CE-9F92B766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68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9921A-330A-944F-B52D-BEA8CC72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E78AF9-F3E1-C747-BB13-30EC0B66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9F6408-6FB7-E142-B005-CD10B0B3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9506378-A360-9E4E-9D17-763FB46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A1D841C-8E7B-7B44-BC35-675F2075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B49C4EC-DBEC-1845-826E-7973F72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73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17E4A-CAA6-C04E-BF88-356E93AF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3BC34B7-9332-1141-9998-4A3ABC9EC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5D4D65B-D0E9-C640-8D5E-4CE58ADC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2B56B1-5695-464A-B39F-71D7D961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CD74C13-F9BC-454A-B9A8-BC93DF9D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9954DF-99A7-D442-A8C7-76ACAC15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52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4F2F785-C1A8-244E-A487-C0FFBF04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7D2539-24D6-EE40-865C-FE84324A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000715-C907-7E40-9017-219057CEA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0698-B76B-8A42-989A-58299AF7F16F}" type="datetimeFigureOut">
              <a:rPr lang="da-DK" smtClean="0"/>
              <a:t>01.04.2020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6E7987-BCE6-294A-8F77-25A32312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36D80A-1FE6-D545-B7DA-78369ADEA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9EDE-1841-C546-896A-7806381D69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mad, frugt&#10;&#10;Automatisk genereret beskrivelse">
            <a:extLst>
              <a:ext uri="{FF2B5EF4-FFF2-40B4-BE49-F238E27FC236}">
                <a16:creationId xmlns:a16="http://schemas.microsoft.com/office/drawing/2014/main" id="{F7737E9D-72E3-D749-8FF7-4C58BFE0A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023" y="-165100"/>
            <a:ext cx="12654045" cy="7188200"/>
          </a:xfrm>
        </p:spPr>
      </p:pic>
    </p:spTree>
    <p:extLst>
      <p:ext uri="{BB962C8B-B14F-4D97-AF65-F5344CB8AC3E}">
        <p14:creationId xmlns:p14="http://schemas.microsoft.com/office/powerpoint/2010/main" val="16441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indhold 12">
            <a:extLst>
              <a:ext uri="{FF2B5EF4-FFF2-40B4-BE49-F238E27FC236}">
                <a16:creationId xmlns:a16="http://schemas.microsoft.com/office/drawing/2014/main" id="{804D7C65-E9EB-504E-9BF2-D05B5E6A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6642"/>
            <a:ext cx="11079342" cy="4478193"/>
          </a:xfrm>
        </p:spPr>
        <p:txBody>
          <a:bodyPr>
            <a:normAutofit/>
          </a:bodyPr>
          <a:lstStyle/>
          <a:p>
            <a:r>
              <a:rPr lang="da-DK" b="1" dirty="0"/>
              <a:t>Emne:</a:t>
            </a:r>
            <a:r>
              <a:rPr lang="da-DK" dirty="0"/>
              <a:t> Er du bange for at få Corona virus ? Sådan undgår du at være i risikogruppen. </a:t>
            </a:r>
          </a:p>
          <a:p>
            <a:pPr marL="0" indent="0">
              <a:buNone/>
            </a:pPr>
            <a:endParaRPr lang="da-DK" b="1" dirty="0"/>
          </a:p>
          <a:p>
            <a:r>
              <a:rPr lang="da-DK" b="1" dirty="0"/>
              <a:t>Målgruppe:</a:t>
            </a:r>
            <a:r>
              <a:rPr lang="da-DK" dirty="0"/>
              <a:t> Danskere som søger nem og overskuelige info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Farver: </a:t>
            </a:r>
            <a:r>
              <a:rPr lang="da-DK" dirty="0"/>
              <a:t>Troværdig – farlig – alvorlig 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Designet:</a:t>
            </a:r>
            <a:r>
              <a:rPr lang="da-DK" dirty="0"/>
              <a:t> Simpel grafik – ikke så meget tekst </a:t>
            </a:r>
          </a:p>
        </p:txBody>
      </p:sp>
    </p:spTree>
    <p:extLst>
      <p:ext uri="{BB962C8B-B14F-4D97-AF65-F5344CB8AC3E}">
        <p14:creationId xmlns:p14="http://schemas.microsoft.com/office/powerpoint/2010/main" val="361416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4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D88C1A06-D6EA-A148-A1A5-630935EA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291" y="1327079"/>
            <a:ext cx="8007627" cy="2546870"/>
          </a:xfrm>
        </p:spPr>
      </p:pic>
      <p:pic>
        <p:nvPicPr>
          <p:cNvPr id="6" name="Billede 5" descr="Et billede, der indeholder tegning, mad&#10;&#10;Automatisk genereret beskrivelse">
            <a:extLst>
              <a:ext uri="{FF2B5EF4-FFF2-40B4-BE49-F238E27FC236}">
                <a16:creationId xmlns:a16="http://schemas.microsoft.com/office/drawing/2014/main" id="{61AEDF8A-F983-F747-B01C-71243CDB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2" y="1308692"/>
            <a:ext cx="2283590" cy="3532909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09BF6CA1-26A4-9940-8606-27D5FDF157AB}"/>
              </a:ext>
            </a:extLst>
          </p:cNvPr>
          <p:cNvSpPr txBox="1"/>
          <p:nvPr/>
        </p:nvSpPr>
        <p:spPr>
          <a:xfrm>
            <a:off x="1052946" y="277090"/>
            <a:ext cx="1028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800" b="1" dirty="0"/>
              <a:t>Designet</a:t>
            </a:r>
            <a:endParaRPr lang="da-DK" sz="4800" dirty="0"/>
          </a:p>
        </p:txBody>
      </p:sp>
      <p:pic>
        <p:nvPicPr>
          <p:cNvPr id="22" name="Billede 21">
            <a:extLst>
              <a:ext uri="{FF2B5EF4-FFF2-40B4-BE49-F238E27FC236}">
                <a16:creationId xmlns:a16="http://schemas.microsoft.com/office/drawing/2014/main" id="{50FAC6A8-DD1A-1D40-BF48-B125D36B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82" y="5516966"/>
            <a:ext cx="9402667" cy="994305"/>
          </a:xfrm>
          <a:prstGeom prst="rect">
            <a:avLst/>
          </a:prstGeom>
        </p:spPr>
      </p:pic>
      <p:pic>
        <p:nvPicPr>
          <p:cNvPr id="24" name="Billede 23" descr="Et billede, der indeholder tegning&#10;&#10;Automatisk genereret beskrivelse">
            <a:extLst>
              <a:ext uri="{FF2B5EF4-FFF2-40B4-BE49-F238E27FC236}">
                <a16:creationId xmlns:a16="http://schemas.microsoft.com/office/drawing/2014/main" id="{AACBB23E-844C-AE42-B0B1-D82BADB57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72" y="4149307"/>
            <a:ext cx="1409745" cy="109230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F486AE33-0944-7B4D-B136-2D81D9C2F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944" y="4149307"/>
            <a:ext cx="1409745" cy="1092300"/>
          </a:xfrm>
          <a:prstGeom prst="rect">
            <a:avLst/>
          </a:prstGeom>
        </p:spPr>
      </p:pic>
      <p:pic>
        <p:nvPicPr>
          <p:cNvPr id="28" name="Billede 27" descr="Et billede, der indeholder bro&#10;&#10;Automatisk genereret beskrivelse">
            <a:extLst>
              <a:ext uri="{FF2B5EF4-FFF2-40B4-BE49-F238E27FC236}">
                <a16:creationId xmlns:a16="http://schemas.microsoft.com/office/drawing/2014/main" id="{83EE9073-DDE0-5240-B9F7-DC424B298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016" y="4149307"/>
            <a:ext cx="1409745" cy="10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69B43-9107-2D49-B1AC-DE7113A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Bootstrap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E4AB2B0-60C6-4C4F-BCD4-F2942897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2" y="1690688"/>
            <a:ext cx="8876632" cy="12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42D17D87-DFF7-7B48-BEDA-31F4A94E9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255"/>
            <a:ext cx="11698559" cy="5971309"/>
          </a:xfrm>
        </p:spPr>
      </p:pic>
    </p:spTree>
    <p:extLst>
      <p:ext uri="{BB962C8B-B14F-4D97-AF65-F5344CB8AC3E}">
        <p14:creationId xmlns:p14="http://schemas.microsoft.com/office/powerpoint/2010/main" val="31924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kort, tekst&#10;&#10;Automatisk genereret beskrivelse">
            <a:extLst>
              <a:ext uri="{FF2B5EF4-FFF2-40B4-BE49-F238E27FC236}">
                <a16:creationId xmlns:a16="http://schemas.microsoft.com/office/drawing/2014/main" id="{3CB1BBA4-0B51-DC4A-A61B-63F0BA79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58"/>
            <a:ext cx="12192000" cy="6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Bootstrap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 punkter</dc:title>
  <dc:creator>Louise Amalie Jersø Henningsen</dc:creator>
  <cp:lastModifiedBy>Louise Amalie Jersø Henningsen</cp:lastModifiedBy>
  <cp:revision>18</cp:revision>
  <dcterms:created xsi:type="dcterms:W3CDTF">2020-04-01T18:10:23Z</dcterms:created>
  <dcterms:modified xsi:type="dcterms:W3CDTF">2020-04-02T13:08:31Z</dcterms:modified>
</cp:coreProperties>
</file>