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RapidTweak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Challenge Projekt </a:t>
            </a:r>
            <a:r>
              <a:rPr lang="de-CH" smtClean="0"/>
              <a:t>HSR </a:t>
            </a:r>
            <a:r>
              <a:rPr lang="de-CH" smtClean="0"/>
              <a:t>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60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Kritik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Simulator </a:t>
            </a:r>
            <a:r>
              <a:rPr lang="de-CH" dirty="0"/>
              <a:t>simuliert nur 1 von </a:t>
            </a:r>
            <a:r>
              <a:rPr lang="de-CH" dirty="0" smtClean="0"/>
              <a:t>9 </a:t>
            </a:r>
            <a:r>
              <a:rPr lang="de-CH" dirty="0"/>
              <a:t>Sensorwerten</a:t>
            </a:r>
          </a:p>
          <a:p>
            <a:r>
              <a:rPr lang="de-CH" dirty="0" smtClean="0"/>
              <a:t>Wagen </a:t>
            </a:r>
            <a:r>
              <a:rPr lang="de-CH" dirty="0"/>
              <a:t>kann bei Simulation nicht aus Bahn "</a:t>
            </a:r>
            <a:r>
              <a:rPr lang="de-CH" dirty="0" smtClean="0"/>
              <a:t>fliegen"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1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Markus Schaden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9" b="17543"/>
          <a:stretch/>
        </p:blipFill>
        <p:spPr>
          <a:xfrm>
            <a:off x="992613" y="3028949"/>
            <a:ext cx="2268171" cy="3017308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Noah Hendrikx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2" r="23142"/>
          <a:stretch/>
        </p:blipFill>
        <p:spPr>
          <a:xfrm>
            <a:off x="5923720" y="3030538"/>
            <a:ext cx="2604052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(I) – Bahnerkennung über AHRS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Einsetzen des </a:t>
            </a:r>
            <a:r>
              <a:rPr lang="de-CH" dirty="0" err="1" smtClean="0"/>
              <a:t>Madgwick</a:t>
            </a:r>
            <a:r>
              <a:rPr lang="de-CH" dirty="0" smtClean="0"/>
              <a:t> AHRS Algorithmus</a:t>
            </a:r>
          </a:p>
          <a:p>
            <a:r>
              <a:rPr lang="de-CH" dirty="0" smtClean="0"/>
              <a:t>Benötigt die Daten </a:t>
            </a:r>
            <a:r>
              <a:rPr lang="de-CH" dirty="0"/>
              <a:t>des </a:t>
            </a:r>
            <a:r>
              <a:rPr lang="de-CH" dirty="0" err="1"/>
              <a:t>A</a:t>
            </a:r>
            <a:r>
              <a:rPr lang="de-CH" dirty="0" err="1" smtClean="0"/>
              <a:t>ccelerometer</a:t>
            </a:r>
            <a:r>
              <a:rPr lang="de-CH" dirty="0" smtClean="0"/>
              <a:t> und des Gyroskop</a:t>
            </a:r>
          </a:p>
          <a:p>
            <a:pPr lvl="1"/>
            <a:r>
              <a:rPr lang="de-CH" dirty="0" smtClean="0"/>
              <a:t>Skalierung der </a:t>
            </a:r>
            <a:r>
              <a:rPr lang="de-CH" dirty="0" err="1" smtClean="0"/>
              <a:t>Raw</a:t>
            </a:r>
            <a:r>
              <a:rPr lang="de-CH" dirty="0" smtClean="0"/>
              <a:t> Daten anhand der Datasheets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9" name="Grafik 8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t="10612" r="33442" b="20424"/>
          <a:stretch/>
        </p:blipFill>
        <p:spPr>
          <a:xfrm>
            <a:off x="810300" y="3562708"/>
            <a:ext cx="4106755" cy="309143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11036" t="34505" r="46771" b="15375"/>
          <a:stretch/>
        </p:blipFill>
        <p:spPr>
          <a:xfrm>
            <a:off x="6081624" y="3539314"/>
            <a:ext cx="5029200" cy="31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(II) - App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TrackActivity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TrackElementsActivity</a:t>
            </a:r>
            <a:endParaRPr lang="de-CH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64" y="3028949"/>
            <a:ext cx="2027919" cy="3605191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05" y="3021634"/>
            <a:ext cx="2022823" cy="3596132"/>
          </a:xfrm>
        </p:spPr>
      </p:pic>
    </p:spTree>
    <p:extLst>
      <p:ext uri="{BB962C8B-B14F-4D97-AF65-F5344CB8AC3E}">
        <p14:creationId xmlns:p14="http://schemas.microsoft.com/office/powerpoint/2010/main" val="5487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Review der </a:t>
            </a:r>
            <a:r>
              <a:rPr lang="de-CH" dirty="0" err="1"/>
              <a:t>Checkin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und des Lab Logs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Zusätzlicher Webserver für Kommunikation mit App</a:t>
            </a:r>
          </a:p>
          <a:p>
            <a:endParaRPr lang="de-CH" dirty="0"/>
          </a:p>
          <a:p>
            <a:r>
              <a:rPr lang="de-CH" dirty="0" smtClean="0"/>
              <a:t>Speichern eines </a:t>
            </a:r>
            <a:r>
              <a:rPr lang="de-CH" dirty="0" err="1" smtClean="0"/>
              <a:t>Races</a:t>
            </a:r>
            <a:r>
              <a:rPr lang="de-CH" dirty="0" smtClean="0"/>
              <a:t> in </a:t>
            </a:r>
            <a:r>
              <a:rPr lang="de-CH" dirty="0" err="1" smtClean="0"/>
              <a:t>MongoDB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Späterer Vergleich von Algorithmen und Startparametern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Einbau des AHRS Algorithmus in den Server</a:t>
            </a:r>
          </a:p>
          <a:p>
            <a:pPr lvl="1"/>
            <a:r>
              <a:rPr lang="de-CH" dirty="0" smtClean="0"/>
              <a:t>Aktuell noch nicht genutzt für Power Berechnung</a:t>
            </a:r>
          </a:p>
          <a:p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5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Welche Experimente wurden durchgeführt 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Streckenelement Erkennung</a:t>
            </a:r>
          </a:p>
          <a:p>
            <a:pPr lvl="1"/>
            <a:r>
              <a:rPr lang="de-CH" dirty="0"/>
              <a:t>Gerade / Kurve</a:t>
            </a:r>
          </a:p>
          <a:p>
            <a:r>
              <a:rPr lang="de-CH" dirty="0"/>
              <a:t>Maximale Beschleunigungszeit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6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Ausstehende Probleme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Zwingend vollständige Sensordaten nötig für weitere Entwicklung</a:t>
            </a:r>
          </a:p>
          <a:p>
            <a:r>
              <a:rPr lang="de-CH" dirty="0"/>
              <a:t>Teilweise kurze </a:t>
            </a:r>
            <a:r>
              <a:rPr lang="de-CH" dirty="0" err="1"/>
              <a:t>TrackElement</a:t>
            </a:r>
            <a:r>
              <a:rPr lang="de-CH" dirty="0"/>
              <a:t> Duration </a:t>
            </a:r>
            <a:r>
              <a:rPr lang="de-CH" dirty="0" smtClean="0"/>
              <a:t>Zwischenzeiten!!!</a:t>
            </a:r>
          </a:p>
          <a:p>
            <a:r>
              <a:rPr lang="de-CH" dirty="0" err="1" smtClean="0"/>
              <a:t>Logging</a:t>
            </a:r>
            <a:r>
              <a:rPr lang="de-CH" dirty="0" smtClean="0"/>
              <a:t> einheitlicher gestalten</a:t>
            </a:r>
          </a:p>
          <a:p>
            <a:r>
              <a:rPr lang="de-CH" dirty="0" smtClean="0"/>
              <a:t>Aktuelle Position auf der Strecke </a:t>
            </a:r>
          </a:p>
          <a:p>
            <a:r>
              <a:rPr lang="de-CH" dirty="0" smtClean="0"/>
              <a:t>Unterschiedliche Fahrzeuge</a:t>
            </a:r>
          </a:p>
          <a:p>
            <a:pPr lvl="1"/>
            <a:r>
              <a:rPr lang="de-CH" dirty="0" smtClean="0"/>
              <a:t>Parameter Werte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88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Geplante Experimente 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Beschleunigungsmessung</a:t>
            </a:r>
            <a:endParaRPr lang="de-CH" dirty="0"/>
          </a:p>
          <a:p>
            <a:r>
              <a:rPr lang="de-CH" dirty="0"/>
              <a:t>Erfassung der Rennbahn anhand aller Sensordaten</a:t>
            </a:r>
          </a:p>
          <a:p>
            <a:pPr lvl="1"/>
            <a:r>
              <a:rPr lang="de-CH" dirty="0"/>
              <a:t>Funktioniert dies immer?</a:t>
            </a:r>
          </a:p>
          <a:p>
            <a:pPr lvl="1"/>
            <a:r>
              <a:rPr lang="de-CH" dirty="0"/>
              <a:t>Wie genau sind die Werte?</a:t>
            </a:r>
          </a:p>
          <a:p>
            <a:pPr lvl="1"/>
            <a:r>
              <a:rPr lang="de-CH" dirty="0"/>
              <a:t>Bleiben die Werte gleich</a:t>
            </a:r>
            <a:r>
              <a:rPr lang="de-CH" dirty="0" smtClean="0"/>
              <a:t>?</a:t>
            </a:r>
            <a:endParaRPr lang="de-CH" dirty="0"/>
          </a:p>
          <a:p>
            <a:r>
              <a:rPr lang="de-CH" dirty="0" smtClean="0"/>
              <a:t>Ausfallsicherheit</a:t>
            </a:r>
          </a:p>
          <a:p>
            <a:pPr lvl="1"/>
            <a:r>
              <a:rPr lang="de-CH" dirty="0" smtClean="0"/>
              <a:t>Bei Signalverlust </a:t>
            </a:r>
          </a:p>
          <a:p>
            <a:pPr lvl="1"/>
            <a:r>
              <a:rPr lang="de-CH" dirty="0" smtClean="0"/>
              <a:t>Leeren Sensorwerten</a:t>
            </a:r>
          </a:p>
        </p:txBody>
      </p:sp>
    </p:spTree>
    <p:extLst>
      <p:ext uri="{BB962C8B-B14F-4D97-AF65-F5344CB8AC3E}">
        <p14:creationId xmlns:p14="http://schemas.microsoft.com/office/powerpoint/2010/main" val="924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 bis Ende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Berechnung der maximalen Kurvengeschwindigkeit</a:t>
            </a:r>
          </a:p>
          <a:p>
            <a:r>
              <a:rPr lang="de-CH" dirty="0"/>
              <a:t>Powerlevel</a:t>
            </a:r>
            <a:r>
              <a:rPr lang="de-CH"/>
              <a:t> anhand der maximalen Elementgeschwindigkeit berechnen</a:t>
            </a:r>
            <a:endParaRPr lang="de-CH" dirty="0"/>
          </a:p>
          <a:p>
            <a:r>
              <a:rPr lang="de-CH" dirty="0"/>
              <a:t>Visualisierung</a:t>
            </a:r>
            <a:r>
              <a:rPr lang="de-CH"/>
              <a:t> Vergleich verschiedener gefahrener Rennen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8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188</Words>
  <Application>Microsoft Office PowerPoint</Application>
  <PresentationFormat>Breitbild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RapidTweak</vt:lpstr>
      <vt:lpstr>Team</vt:lpstr>
      <vt:lpstr>Demo (I) – Bahnerkennung über AHRS</vt:lpstr>
      <vt:lpstr>Demo (II) - App</vt:lpstr>
      <vt:lpstr>Review der Checkin History und des Lab Logs</vt:lpstr>
      <vt:lpstr>Welche Experimente wurden durchgeführt </vt:lpstr>
      <vt:lpstr>Ausstehende Probleme</vt:lpstr>
      <vt:lpstr>Geplante Experimente </vt:lpstr>
      <vt:lpstr>Zeitplan bis Ende</vt:lpstr>
      <vt:lpstr>Kritik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Hendrikx</dc:creator>
  <cp:lastModifiedBy>Markus Schaden</cp:lastModifiedBy>
  <cp:revision>40</cp:revision>
  <dcterms:created xsi:type="dcterms:W3CDTF">2015-10-30T09:13:53Z</dcterms:created>
  <dcterms:modified xsi:type="dcterms:W3CDTF">2015-11-06T14:02:43Z</dcterms:modified>
</cp:coreProperties>
</file>