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32" r:id="rId6"/>
    <p:sldMasterId id="2147483763" r:id="rId7"/>
  </p:sldMasterIdLst>
  <p:notesMasterIdLst>
    <p:notesMasterId r:id="rId30"/>
  </p:notesMasterIdLst>
  <p:handoutMasterIdLst>
    <p:handoutMasterId r:id="rId31"/>
  </p:handoutMasterIdLst>
  <p:sldIdLst>
    <p:sldId id="377" r:id="rId8"/>
    <p:sldId id="378" r:id="rId9"/>
    <p:sldId id="403" r:id="rId10"/>
    <p:sldId id="405" r:id="rId11"/>
    <p:sldId id="404" r:id="rId12"/>
    <p:sldId id="406" r:id="rId13"/>
    <p:sldId id="407" r:id="rId14"/>
    <p:sldId id="408" r:id="rId15"/>
    <p:sldId id="409" r:id="rId16"/>
    <p:sldId id="410" r:id="rId17"/>
    <p:sldId id="411" r:id="rId18"/>
    <p:sldId id="412" r:id="rId19"/>
    <p:sldId id="413" r:id="rId20"/>
    <p:sldId id="414" r:id="rId21"/>
    <p:sldId id="415" r:id="rId22"/>
    <p:sldId id="416" r:id="rId23"/>
    <p:sldId id="417" r:id="rId24"/>
    <p:sldId id="419" r:id="rId25"/>
    <p:sldId id="418" r:id="rId26"/>
    <p:sldId id="420" r:id="rId27"/>
    <p:sldId id="385" r:id="rId28"/>
    <p:sldId id="402" r:id="rId29"/>
  </p:sldIdLst>
  <p:sldSz cx="12188825" cy="6858000"/>
  <p:notesSz cx="6881813" cy="10002838"/>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3151">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9A16"/>
    <a:srgbClr val="72BF44"/>
    <a:srgbClr val="725B44"/>
    <a:srgbClr val="ACE58F"/>
    <a:srgbClr val="FFFFFF"/>
    <a:srgbClr val="000000"/>
    <a:srgbClr val="F8F57B"/>
    <a:srgbClr val="59D01E"/>
    <a:srgbClr val="292929"/>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66" autoAdjust="0"/>
    <p:restoredTop sz="92146" autoAdjust="0"/>
  </p:normalViewPr>
  <p:slideViewPr>
    <p:cSldViewPr>
      <p:cViewPr varScale="1">
        <p:scale>
          <a:sx n="85" d="100"/>
          <a:sy n="85" d="100"/>
        </p:scale>
        <p:origin x="686" y="43"/>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81" d="100"/>
          <a:sy n="81" d="100"/>
        </p:scale>
        <p:origin x="-3156" y="-78"/>
      </p:cViewPr>
      <p:guideLst>
        <p:guide orient="horz" pos="3151"/>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r>
              <a:rPr lang="en-US" dirty="0" err="1">
                <a:solidFill>
                  <a:schemeClr val="tx1">
                    <a:alpha val="99000"/>
                  </a:schemeClr>
                </a:solidFill>
                <a:latin typeface="Segoe UI" pitchFamily="34" charset="0"/>
              </a:rPr>
              <a:t>TechEd</a:t>
            </a:r>
            <a:r>
              <a:rPr lang="en-US" dirty="0">
                <a:solidFill>
                  <a:schemeClr val="tx1">
                    <a:alpha val="99000"/>
                  </a:schemeClr>
                </a:solidFill>
                <a:latin typeface="Segoe UI" pitchFamily="34" charset="0"/>
              </a:rPr>
              <a:t> 2012</a:t>
            </a:r>
          </a:p>
        </p:txBody>
      </p:sp>
      <p:sp>
        <p:nvSpPr>
          <p:cNvPr id="3" name="Date Placeholder 2"/>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1C3F5198-D814-4F07-A84F-942E63C84983}" type="datetimeFigureOut">
              <a:rPr lang="en-US" smtClean="0">
                <a:solidFill>
                  <a:schemeClr val="tx1">
                    <a:alpha val="99000"/>
                  </a:schemeClr>
                </a:solidFill>
                <a:latin typeface="Segoe UI" pitchFamily="34" charset="0"/>
              </a:rPr>
              <a:pPr/>
              <a:t>7/10/2016</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9500960"/>
            <a:ext cx="6270096" cy="500142"/>
          </a:xfrm>
          <a:prstGeom prst="rect">
            <a:avLst/>
          </a:prstGeom>
        </p:spPr>
        <p:txBody>
          <a:bodyPr vert="horz" lIns="96478" tIns="48239" rIns="96478" bIns="48239" rtlCol="0" anchor="b"/>
          <a:lstStyle>
            <a:lvl1pPr algn="l">
              <a:defRPr sz="1300"/>
            </a:lvl1pPr>
          </a:lstStyle>
          <a:p>
            <a:r>
              <a:rPr lang="en-US" sz="500" dirty="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chemeClr val="tx1">
                    <a:alpha val="99000"/>
                  </a:schemeClr>
                </a:solidFill>
                <a:latin typeface="Segoe UI" pitchFamily="34" charset="0"/>
              </a:rPr>
            </a:br>
            <a:r>
              <a:rPr lang="en-US" sz="500" dirty="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70096" y="9500960"/>
            <a:ext cx="610124" cy="500142"/>
          </a:xfrm>
          <a:prstGeom prst="rect">
            <a:avLst/>
          </a:prstGeom>
        </p:spPr>
        <p:txBody>
          <a:bodyPr vert="horz" lIns="96478" tIns="48239" rIns="96478" bIns="48239" rtlCol="0" anchor="b"/>
          <a:lstStyle>
            <a:lvl1pPr algn="r">
              <a:defRPr sz="13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solidFill>
                  <a:schemeClr val="tx1">
                    <a:alpha val="99000"/>
                  </a:schemeClr>
                </a:solidFill>
                <a:latin typeface="Segoe UI" pitchFamily="34" charset="0"/>
              </a:defRPr>
            </a:lvl1pPr>
          </a:lstStyle>
          <a:p>
            <a:r>
              <a:rPr lang="en-US"/>
              <a:t>TechEd 2012</a:t>
            </a:r>
            <a:endParaRPr lang="en-US" dirty="0"/>
          </a:p>
        </p:txBody>
      </p:sp>
      <p:sp>
        <p:nvSpPr>
          <p:cNvPr id="3" name="Date Placeholder 2"/>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solidFill>
                  <a:schemeClr val="tx1">
                    <a:alpha val="99000"/>
                  </a:schemeClr>
                </a:solidFill>
                <a:latin typeface="Segoe UI" pitchFamily="34" charset="0"/>
              </a:defRPr>
            </a:lvl1pPr>
          </a:lstStyle>
          <a:p>
            <a:fld id="{7C3FBCD4-166E-446F-AF18-7D4A0CF9AEF6}" type="datetimeFigureOut">
              <a:rPr lang="en-US" smtClean="0"/>
              <a:pPr/>
              <a:t>7/10/2016</a:t>
            </a:fld>
            <a:endParaRPr lang="en-US" dirty="0"/>
          </a:p>
        </p:txBody>
      </p:sp>
      <p:sp>
        <p:nvSpPr>
          <p:cNvPr id="4" name="Slide Image Placeholder 3"/>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n-US" dirty="0"/>
          </a:p>
        </p:txBody>
      </p:sp>
      <p:sp>
        <p:nvSpPr>
          <p:cNvPr id="5" name="Notes Placeholder 4"/>
          <p:cNvSpPr>
            <a:spLocks noGrp="1"/>
          </p:cNvSpPr>
          <p:nvPr>
            <p:ph type="body" sz="quarter" idx="3"/>
          </p:nvPr>
        </p:nvSpPr>
        <p:spPr>
          <a:xfrm>
            <a:off x="688182" y="4751348"/>
            <a:ext cx="5505450" cy="4501277"/>
          </a:xfrm>
          <a:prstGeom prst="rect">
            <a:avLst/>
          </a:prstGeom>
        </p:spPr>
        <p:txBody>
          <a:bodyPr vert="horz" lIns="96478" tIns="48239" rIns="96478" bIns="4823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500960"/>
            <a:ext cx="6193632" cy="500142"/>
          </a:xfrm>
          <a:prstGeom prst="rect">
            <a:avLst/>
          </a:prstGeom>
        </p:spPr>
        <p:txBody>
          <a:bodyPr vert="horz" lIns="96478" tIns="48239" rIns="96478" bIns="48239" rtlCol="0" anchor="b"/>
          <a:lstStyle>
            <a:lvl1pPr algn="l">
              <a:defRPr sz="500">
                <a:solidFill>
                  <a:schemeClr val="tx1">
                    <a:alpha val="99000"/>
                  </a:schemeClr>
                </a:solidFill>
                <a:latin typeface="Segoe" pitchFamily="34" charset="0"/>
              </a:defRPr>
            </a:lvl1pPr>
          </a:lstStyle>
          <a:p>
            <a:r>
              <a:rPr lang="en-US" dirty="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latin typeface="Segoe UI" pitchFamily="34" charset="0"/>
              </a:rPr>
            </a:br>
            <a:r>
              <a:rPr lang="en-US" dirty="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93631" y="9500960"/>
            <a:ext cx="686589" cy="500142"/>
          </a:xfrm>
          <a:prstGeom prst="rect">
            <a:avLst/>
          </a:prstGeom>
        </p:spPr>
        <p:txBody>
          <a:bodyPr vert="horz" lIns="96478" tIns="48239" rIns="96478" bIns="48239" rtlCol="0" anchor="b"/>
          <a:lstStyle>
            <a:lvl1pPr algn="r">
              <a:defRPr sz="13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timecockpit.com/" TargetMode="Externa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27"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Fuschia Tile"/>
          <p:cNvGrpSpPr/>
          <p:nvPr userDrawn="1"/>
        </p:nvGrpSpPr>
        <p:grpSpPr>
          <a:xfrm>
            <a:off x="1016507"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Orange Tile"/>
          <p:cNvGrpSpPr/>
          <p:nvPr userDrawn="1"/>
        </p:nvGrpSpPr>
        <p:grpSpPr>
          <a:xfrm>
            <a:off x="2514069"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Teal Tile"/>
          <p:cNvGrpSpPr/>
          <p:nvPr userDrawn="1"/>
        </p:nvGrpSpPr>
        <p:grpSpPr>
          <a:xfrm>
            <a:off x="1016507"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een Tile"/>
          <p:cNvGrpSpPr/>
          <p:nvPr userDrawn="1"/>
        </p:nvGrpSpPr>
        <p:grpSpPr>
          <a:xfrm>
            <a:off x="2514069"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useBgFill="1">
        <p:nvSpPr>
          <p:cNvPr id="4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4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useBgFill="1">
        <p:nvSpPr>
          <p:cNvPr id="45" name="Bottom Mask"/>
          <p:cNvSpPr/>
          <p:nvPr userDrawn="1"/>
        </p:nvSpPr>
        <p:spPr bwMode="auto">
          <a:xfrm>
            <a:off x="0" y="6010275"/>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1917948" y="3284984"/>
            <a:ext cx="8496944" cy="997196"/>
          </a:xfrm>
        </p:spPr>
        <p:txBody>
          <a:bodyPr/>
          <a:lstStyle>
            <a:lvl1pPr marL="361950" indent="-361950">
              <a:buFont typeface="Arial" pitchFamily="34" charset="0"/>
              <a:buNone/>
              <a:defRPr sz="7200">
                <a:latin typeface="Segoe UI Light" pitchFamily="34" charset="0"/>
              </a:defRPr>
            </a:lvl1pPr>
          </a:lstStyle>
          <a:p>
            <a:pPr lvl="0"/>
            <a:r>
              <a:rPr lang="de-AT" dirty="0">
                <a:latin typeface="Segoe UI Light" pitchFamily="34" charset="0"/>
              </a:rPr>
              <a:t>Title</a:t>
            </a:r>
            <a:endParaRPr lang="de-AT" dirty="0"/>
          </a:p>
        </p:txBody>
      </p:sp>
    </p:spTree>
    <p:extLst>
      <p:ext uri="{BB962C8B-B14F-4D97-AF65-F5344CB8AC3E}">
        <p14:creationId xmlns:p14="http://schemas.microsoft.com/office/powerpoint/2010/main" val="102808048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99541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Demo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6" name="Demo Tile"/>
          <p:cNvGrpSpPr/>
          <p:nvPr userDrawn="1"/>
        </p:nvGrpSpPr>
        <p:grpSpPr>
          <a:xfrm>
            <a:off x="1017613"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tabLst>
                <a:tab pos="361950" algn="l"/>
                <a:tab pos="714375" algn="l"/>
                <a:tab pos="1076325" algn="l"/>
                <a:tab pos="1438275" algn="l"/>
                <a:tab pos="1790700" algn="l"/>
                <a:tab pos="2152650" algn="l"/>
                <a:tab pos="2514600" algn="l"/>
                <a:tab pos="2867025" algn="l"/>
                <a:tab pos="3228975" algn="l"/>
                <a:tab pos="3590925" algn="l"/>
              </a:tabLst>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91649468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367646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522142" y="452669"/>
            <a:ext cx="10331410" cy="914131"/>
          </a:xfrm>
          <a:prstGeom prst="rect">
            <a:avLst/>
          </a:prstGeom>
        </p:spPr>
        <p:txBody>
          <a:bodyPr lIns="0" tIns="0" rIns="0" bIns="0" anchor="b"/>
          <a:lstStyle>
            <a:lvl1pPr marL="0" indent="0">
              <a:spcBef>
                <a:spcPts val="0"/>
              </a:spcBef>
              <a:buFontTx/>
              <a:buNone/>
              <a:defRPr sz="1866">
                <a:solidFill>
                  <a:schemeClr val="accent2"/>
                </a:solidFill>
                <a:latin typeface="+mn-lt"/>
              </a:defRPr>
            </a:lvl1pPr>
            <a:lvl2pPr marL="609448" indent="0">
              <a:buFontTx/>
              <a:buNone/>
              <a:defRPr sz="1866">
                <a:latin typeface="+mn-lt"/>
              </a:defRPr>
            </a:lvl2pPr>
            <a:lvl3pPr marL="1218895" indent="0">
              <a:buFontTx/>
              <a:buNone/>
              <a:defRPr sz="1866">
                <a:latin typeface="+mn-lt"/>
              </a:defRPr>
            </a:lvl3pPr>
            <a:lvl4pPr marL="1828343" indent="0">
              <a:buFontTx/>
              <a:buNone/>
              <a:defRPr sz="1866">
                <a:latin typeface="+mn-lt"/>
              </a:defRPr>
            </a:lvl4pPr>
            <a:lvl5pPr marL="2437790" indent="0">
              <a:buFontTx/>
              <a:buNone/>
              <a:defRPr sz="1866">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6960763" y="1997459"/>
            <a:ext cx="1053246" cy="1053453"/>
          </a:xfrm>
          <a:prstGeom prst="rect">
            <a:avLst/>
          </a:prstGeom>
          <a:solidFill>
            <a:schemeClr val="bg1">
              <a:lumMod val="75000"/>
            </a:schemeClr>
          </a:solidFill>
        </p:spPr>
        <p:txBody>
          <a:bodyPr anchor="ctr"/>
          <a:lstStyle>
            <a:lvl1pPr marL="0" indent="0" algn="ctr">
              <a:buNone/>
              <a:defRPr sz="1333">
                <a:solidFill>
                  <a:schemeClr val="bg1">
                    <a:lumMod val="50000"/>
                  </a:schemeClr>
                </a:solidFill>
                <a:latin typeface="+mj-lt"/>
              </a:defRPr>
            </a:lvl1pPr>
          </a:lstStyle>
          <a:p>
            <a:pPr lvl="0"/>
            <a:r>
              <a:rPr lang="en-US" noProof="0" dirty="0"/>
              <a:t>Image</a:t>
            </a:r>
          </a:p>
        </p:txBody>
      </p:sp>
      <p:sp>
        <p:nvSpPr>
          <p:cNvPr id="3" name="Rectangle 2"/>
          <p:cNvSpPr/>
          <p:nvPr/>
        </p:nvSpPr>
        <p:spPr>
          <a:xfrm>
            <a:off x="0" y="1994912"/>
            <a:ext cx="6862298"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noProof="0" dirty="0"/>
          </a:p>
        </p:txBody>
      </p:sp>
      <p:sp>
        <p:nvSpPr>
          <p:cNvPr id="7" name="Titel 1"/>
          <p:cNvSpPr>
            <a:spLocks noGrp="1"/>
          </p:cNvSpPr>
          <p:nvPr>
            <p:ph type="title" hasCustomPrompt="1"/>
          </p:nvPr>
        </p:nvSpPr>
        <p:spPr>
          <a:xfrm>
            <a:off x="1524936" y="3261019"/>
            <a:ext cx="5046611" cy="909307"/>
          </a:xfrm>
          <a:prstGeom prst="rect">
            <a:avLst/>
          </a:prstGeom>
        </p:spPr>
        <p:txBody>
          <a:bodyPr wrap="square" lIns="0" tIns="0" rIns="0" bIns="0" anchor="b"/>
          <a:lstStyle>
            <a:lvl1pPr>
              <a:defRPr sz="7198">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8110112" y="1994912"/>
            <a:ext cx="3935412" cy="528000"/>
          </a:xfrm>
          <a:prstGeom prst="rect">
            <a:avLst/>
          </a:prstGeom>
        </p:spPr>
        <p:txBody>
          <a:bodyPr lIns="0" tIns="0" rIns="0" bIns="0">
            <a:noAutofit/>
          </a:bodyPr>
          <a:lstStyle>
            <a:lvl1pPr marL="0" indent="0">
              <a:buNone/>
              <a:defRPr sz="3199">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8110112" y="2522912"/>
            <a:ext cx="3935412" cy="528000"/>
          </a:xfrm>
          <a:prstGeom prst="rect">
            <a:avLst/>
          </a:prstGeom>
        </p:spPr>
        <p:txBody>
          <a:bodyPr lIns="0" tIns="0" rIns="0" bIns="0">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8110112" y="3117638"/>
            <a:ext cx="3935412" cy="1062105"/>
          </a:xfrm>
          <a:prstGeom prst="rect">
            <a:avLst/>
          </a:prstGeom>
        </p:spPr>
        <p:txBody>
          <a:bodyPr lIns="0" tIns="0" rIns="0" bIns="0" anchor="ctr">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524937" y="4179744"/>
            <a:ext cx="5052197" cy="489601"/>
          </a:xfrm>
          <a:prstGeom prst="rect">
            <a:avLst/>
          </a:prstGeom>
        </p:spPr>
        <p:txBody>
          <a:bodyPr lIns="0" tIns="0" rIns="0" bIns="0" anchor="b"/>
          <a:lstStyle>
            <a:lvl1pPr marL="0" indent="0">
              <a:buFontTx/>
              <a:buNone/>
              <a:defRPr sz="3199">
                <a:solidFill>
                  <a:schemeClr val="tx1"/>
                </a:solidFill>
                <a:latin typeface="+mj-lt"/>
              </a:defRPr>
            </a:lvl1pPr>
            <a:lvl2pPr marL="609448" indent="0">
              <a:buFontTx/>
              <a:buNone/>
              <a:defRPr sz="3199">
                <a:solidFill>
                  <a:schemeClr val="tx1"/>
                </a:solidFill>
                <a:latin typeface="+mj-lt"/>
              </a:defRPr>
            </a:lvl2pPr>
            <a:lvl3pPr marL="1218895" indent="0">
              <a:buFontTx/>
              <a:buNone/>
              <a:defRPr sz="3199">
                <a:solidFill>
                  <a:schemeClr val="tx1"/>
                </a:solidFill>
                <a:latin typeface="+mj-lt"/>
              </a:defRPr>
            </a:lvl3pPr>
            <a:lvl4pPr marL="1828343" indent="0">
              <a:buFontTx/>
              <a:buNone/>
              <a:defRPr sz="3199">
                <a:solidFill>
                  <a:schemeClr val="tx1"/>
                </a:solidFill>
                <a:latin typeface="+mj-lt"/>
              </a:defRPr>
            </a:lvl4pPr>
            <a:lvl5pPr marL="2437790" indent="0">
              <a:buFontTx/>
              <a:buNone/>
              <a:defRPr sz="3199">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6955771" y="3117638"/>
            <a:ext cx="1058238" cy="1062105"/>
          </a:xfrm>
          <a:prstGeom prst="rect">
            <a:avLst/>
          </a:prstGeom>
          <a:solidFill>
            <a:schemeClr val="bg1">
              <a:lumMod val="75000"/>
            </a:schemeClr>
          </a:solidFill>
        </p:spPr>
        <p:txBody>
          <a:bodyPr lIns="46800" rIns="46800" anchor="ctr"/>
          <a:lstStyle>
            <a:lvl1pPr marL="0" indent="0" algn="r">
              <a:buFontTx/>
              <a:buNone/>
              <a:defRPr sz="1333">
                <a:solidFill>
                  <a:schemeClr val="tx1"/>
                </a:solidFill>
                <a:latin typeface="+mn-lt"/>
              </a:defRPr>
            </a:lvl1pPr>
            <a:lvl2pPr marL="609448" indent="0">
              <a:buFontTx/>
              <a:buNone/>
              <a:defRPr sz="1333">
                <a:latin typeface="+mn-lt"/>
              </a:defRPr>
            </a:lvl2pPr>
            <a:lvl3pPr marL="1218895" indent="0">
              <a:buFontTx/>
              <a:buNone/>
              <a:defRPr sz="1333">
                <a:latin typeface="+mn-lt"/>
              </a:defRPr>
            </a:lvl3pPr>
            <a:lvl4pPr marL="1828343" indent="0">
              <a:buFontTx/>
              <a:buNone/>
              <a:defRPr sz="1333">
                <a:latin typeface="+mn-lt"/>
              </a:defRPr>
            </a:lvl4pPr>
            <a:lvl5pPr marL="2437790" indent="0">
              <a:buFontTx/>
              <a:buNone/>
              <a:defRPr sz="1333">
                <a:latin typeface="+mn-lt"/>
              </a:defRPr>
            </a:lvl5pPr>
          </a:lstStyle>
          <a:p>
            <a:pPr lvl="0"/>
            <a:r>
              <a:rPr lang="en-US" noProof="0" dirty="0"/>
              <a:t>Contact</a:t>
            </a:r>
          </a:p>
        </p:txBody>
      </p:sp>
      <p:sp>
        <p:nvSpPr>
          <p:cNvPr id="31" name="Rectangle 30"/>
          <p:cNvSpPr/>
          <p:nvPr/>
        </p:nvSpPr>
        <p:spPr>
          <a:xfrm>
            <a:off x="6955771" y="4246469"/>
            <a:ext cx="1058238" cy="10621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noProof="0" dirty="0"/>
          </a:p>
        </p:txBody>
      </p:sp>
      <p:pic>
        <p:nvPicPr>
          <p:cNvPr id="30" name="Grafik 3" descr="timecockpit_horizontal_rgb.png"/>
          <p:cNvPicPr>
            <a:picLocks noChangeAspect="1"/>
          </p:cNvPicPr>
          <p:nvPr/>
        </p:nvPicPr>
        <p:blipFill rotWithShape="1">
          <a:blip r:embed="rId2" cstate="print"/>
          <a:srcRect r="83641"/>
          <a:stretch/>
        </p:blipFill>
        <p:spPr>
          <a:xfrm>
            <a:off x="7055257" y="4347777"/>
            <a:ext cx="859263" cy="859487"/>
          </a:xfrm>
          <a:prstGeom prst="rect">
            <a:avLst/>
          </a:prstGeom>
        </p:spPr>
      </p:pic>
      <p:sp>
        <p:nvSpPr>
          <p:cNvPr id="32" name="Textfeld 12"/>
          <p:cNvSpPr txBox="1"/>
          <p:nvPr/>
        </p:nvSpPr>
        <p:spPr>
          <a:xfrm>
            <a:off x="8014126" y="4833071"/>
            <a:ext cx="1538691" cy="338554"/>
          </a:xfrm>
          <a:prstGeom prst="rect">
            <a:avLst/>
          </a:prstGeom>
          <a:noFill/>
        </p:spPr>
        <p:txBody>
          <a:bodyPr wrap="none" rtlCol="0">
            <a:spAutoFit/>
          </a:bodyPr>
          <a:lstStyle/>
          <a:p>
            <a:r>
              <a:rPr lang="en-US" sz="1600" b="1" noProof="0" dirty="0">
                <a:solidFill>
                  <a:schemeClr val="accent1"/>
                </a:solidFill>
              </a:rPr>
              <a:t>Saves the day.</a:t>
            </a:r>
          </a:p>
        </p:txBody>
      </p:sp>
      <p:pic>
        <p:nvPicPr>
          <p:cNvPr id="33" name="Grafik 3" descr="timecockpit_horizontal_rgb.png"/>
          <p:cNvPicPr>
            <a:picLocks noChangeAspect="1"/>
          </p:cNvPicPr>
          <p:nvPr/>
        </p:nvPicPr>
        <p:blipFill rotWithShape="1">
          <a:blip r:embed="rId2" cstate="print"/>
          <a:srcRect l="21866" r="-448"/>
          <a:stretch/>
        </p:blipFill>
        <p:spPr>
          <a:xfrm>
            <a:off x="8070263" y="4370903"/>
            <a:ext cx="2975676" cy="619637"/>
          </a:xfrm>
          <a:prstGeom prst="rect">
            <a:avLst/>
          </a:prstGeom>
        </p:spPr>
      </p:pic>
    </p:spTree>
    <p:extLst>
      <p:ext uri="{BB962C8B-B14F-4D97-AF65-F5344CB8AC3E}">
        <p14:creationId xmlns:p14="http://schemas.microsoft.com/office/powerpoint/2010/main" val="1440930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Rectangle 2"/>
          <p:cNvSpPr/>
          <p:nvPr/>
        </p:nvSpPr>
        <p:spPr>
          <a:xfrm>
            <a:off x="0" y="1994912"/>
            <a:ext cx="12188825"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noProof="0" dirty="0"/>
          </a:p>
        </p:txBody>
      </p:sp>
      <p:sp>
        <p:nvSpPr>
          <p:cNvPr id="7" name="Titel 1"/>
          <p:cNvSpPr>
            <a:spLocks noGrp="1"/>
          </p:cNvSpPr>
          <p:nvPr>
            <p:ph type="title" hasCustomPrompt="1"/>
          </p:nvPr>
        </p:nvSpPr>
        <p:spPr>
          <a:xfrm>
            <a:off x="1524936" y="3261019"/>
            <a:ext cx="9368760" cy="909307"/>
          </a:xfrm>
          <a:prstGeom prst="rect">
            <a:avLst/>
          </a:prstGeom>
        </p:spPr>
        <p:txBody>
          <a:bodyPr wrap="square" lIns="0" tIns="0" rIns="0" bIns="0" anchor="b"/>
          <a:lstStyle>
            <a:lvl1pPr>
              <a:defRPr sz="7198">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524936" y="4179744"/>
            <a:ext cx="9379130" cy="489601"/>
          </a:xfrm>
          <a:prstGeom prst="rect">
            <a:avLst/>
          </a:prstGeom>
        </p:spPr>
        <p:txBody>
          <a:bodyPr lIns="0" tIns="0" rIns="0" bIns="0" anchor="b"/>
          <a:lstStyle>
            <a:lvl1pPr marL="0" indent="0">
              <a:buFontTx/>
              <a:buNone/>
              <a:defRPr sz="3199">
                <a:solidFill>
                  <a:schemeClr val="tx1"/>
                </a:solidFill>
                <a:latin typeface="+mj-lt"/>
              </a:defRPr>
            </a:lvl1pPr>
            <a:lvl2pPr marL="609448" indent="0">
              <a:buFontTx/>
              <a:buNone/>
              <a:defRPr sz="3199">
                <a:solidFill>
                  <a:schemeClr val="tx1"/>
                </a:solidFill>
                <a:latin typeface="+mj-lt"/>
              </a:defRPr>
            </a:lvl2pPr>
            <a:lvl3pPr marL="1218895" indent="0">
              <a:buFontTx/>
              <a:buNone/>
              <a:defRPr sz="3199">
                <a:solidFill>
                  <a:schemeClr val="tx1"/>
                </a:solidFill>
                <a:latin typeface="+mj-lt"/>
              </a:defRPr>
            </a:lvl3pPr>
            <a:lvl4pPr marL="1828343" indent="0">
              <a:buFontTx/>
              <a:buNone/>
              <a:defRPr sz="3199">
                <a:solidFill>
                  <a:schemeClr val="tx1"/>
                </a:solidFill>
                <a:latin typeface="+mj-lt"/>
              </a:defRPr>
            </a:lvl4pPr>
            <a:lvl5pPr marL="2437790" indent="0">
              <a:buFontTx/>
              <a:buNone/>
              <a:defRPr sz="3199">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89758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190" y="260648"/>
            <a:ext cx="10328364" cy="909307"/>
          </a:xfrm>
          <a:prstGeom prst="rect">
            <a:avLst/>
          </a:prstGeom>
        </p:spPr>
        <p:txBody>
          <a:bodyPr wrap="none" lIns="0" tIns="0" rIns="0" bIns="0" anchor="ctr"/>
          <a:lstStyle>
            <a:lvl1pPr>
              <a:defRPr sz="5865">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096" y="1604797"/>
            <a:ext cx="10685458" cy="5253203"/>
          </a:xfrm>
          <a:prstGeom prst="rect">
            <a:avLst/>
          </a:prstGeom>
        </p:spPr>
        <p:txBody>
          <a:bodyPr lIns="0" tIns="0" rIns="0" bIns="0"/>
          <a:lstStyle>
            <a:lvl1pPr marL="364709" indent="-355511">
              <a:spcBef>
                <a:spcPts val="2399"/>
              </a:spcBef>
              <a:buClr>
                <a:schemeClr val="bg1">
                  <a:lumMod val="75000"/>
                </a:schemeClr>
              </a:buClr>
              <a:buSzPct val="75000"/>
              <a:buFont typeface="Wingdings 3" pitchFamily="18" charset="2"/>
              <a:buChar char=""/>
              <a:defRPr sz="3199">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3976" indent="0">
              <a:spcBef>
                <a:spcPts val="0"/>
              </a:spcBef>
              <a:buNone/>
              <a:defRPr sz="2133">
                <a:solidFill>
                  <a:schemeClr val="accent1"/>
                </a:solidFill>
                <a:latin typeface="+mj-lt"/>
                <a:ea typeface="Segoe UI" pitchFamily="34" charset="0"/>
                <a:cs typeface="Segoe UI" pitchFamily="34" charset="0"/>
              </a:defRPr>
            </a:lvl2pPr>
            <a:lvl3pPr marL="721604" indent="0">
              <a:spcBef>
                <a:spcPts val="0"/>
              </a:spcBef>
              <a:buNone/>
              <a:defRPr sz="1866">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a:t>Textmasterformat bearbeiten</a:t>
            </a:r>
          </a:p>
          <a:p>
            <a:pPr lvl="1"/>
            <a:r>
              <a:rPr lang="de-DE"/>
              <a:t>Zweite Ebene</a:t>
            </a:r>
          </a:p>
          <a:p>
            <a:pPr lvl="2"/>
            <a:r>
              <a:rPr lang="de-DE"/>
              <a:t>Dritte Ebene</a:t>
            </a:r>
          </a:p>
        </p:txBody>
      </p:sp>
      <p:sp>
        <p:nvSpPr>
          <p:cNvPr id="4" name="Text Placeholder 4"/>
          <p:cNvSpPr>
            <a:spLocks noGrp="1"/>
          </p:cNvSpPr>
          <p:nvPr>
            <p:ph type="body" sz="quarter" idx="23"/>
          </p:nvPr>
        </p:nvSpPr>
        <p:spPr>
          <a:xfrm>
            <a:off x="1525190" y="6371762"/>
            <a:ext cx="10328364"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28305806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190" y="260648"/>
            <a:ext cx="10328364" cy="909307"/>
          </a:xfrm>
          <a:prstGeom prst="rect">
            <a:avLst/>
          </a:prstGeom>
        </p:spPr>
        <p:txBody>
          <a:bodyPr wrap="none" lIns="0" tIns="0" rIns="0" bIns="0" anchor="ctr"/>
          <a:lstStyle>
            <a:lvl1pPr>
              <a:defRPr sz="5865">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097" y="1604797"/>
            <a:ext cx="5406245" cy="5253203"/>
          </a:xfrm>
          <a:prstGeom prst="rect">
            <a:avLst/>
          </a:prstGeom>
        </p:spPr>
        <p:txBody>
          <a:bodyPr lIns="0" tIns="0" rIns="0" bIns="0"/>
          <a:lstStyle>
            <a:lvl1pPr marL="364709" indent="-355511">
              <a:spcBef>
                <a:spcPts val="2399"/>
              </a:spcBef>
              <a:buClr>
                <a:schemeClr val="bg1">
                  <a:lumMod val="75000"/>
                </a:schemeClr>
              </a:buClr>
              <a:buSzPct val="75000"/>
              <a:buFont typeface="Wingdings 3" pitchFamily="18" charset="2"/>
              <a:buChar char=""/>
              <a:defRPr sz="3199">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3976" indent="0">
              <a:spcBef>
                <a:spcPts val="0"/>
              </a:spcBef>
              <a:buNone/>
              <a:defRPr sz="2133">
                <a:solidFill>
                  <a:schemeClr val="accent1"/>
                </a:solidFill>
                <a:latin typeface="+mj-lt"/>
                <a:ea typeface="Segoe UI" pitchFamily="34" charset="0"/>
                <a:cs typeface="Segoe UI" pitchFamily="34" charset="0"/>
              </a:defRPr>
            </a:lvl2pPr>
            <a:lvl3pPr marL="721604" indent="0">
              <a:spcBef>
                <a:spcPts val="0"/>
              </a:spcBef>
              <a:buNone/>
              <a:defRPr sz="1866">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a:t>Textmasterformat bearbeiten</a:t>
            </a:r>
          </a:p>
          <a:p>
            <a:pPr lvl="1"/>
            <a:r>
              <a:rPr lang="de-DE"/>
              <a:t>Zweite Ebene</a:t>
            </a:r>
          </a:p>
          <a:p>
            <a:pPr lvl="2"/>
            <a:r>
              <a:rPr lang="de-DE"/>
              <a:t>Dritte Ebene</a:t>
            </a:r>
          </a:p>
        </p:txBody>
      </p:sp>
      <p:sp>
        <p:nvSpPr>
          <p:cNvPr id="4" name="Content Placeholder 7"/>
          <p:cNvSpPr>
            <a:spLocks noGrp="1"/>
          </p:cNvSpPr>
          <p:nvPr>
            <p:ph sz="quarter" idx="13"/>
          </p:nvPr>
        </p:nvSpPr>
        <p:spPr>
          <a:xfrm>
            <a:off x="6766313" y="1604797"/>
            <a:ext cx="5087242" cy="5253203"/>
          </a:xfrm>
          <a:prstGeom prst="rect">
            <a:avLst/>
          </a:prstGeom>
        </p:spPr>
        <p:txBody>
          <a:bodyPr lIns="0" tIns="0" rIns="0" bIns="0"/>
          <a:lstStyle>
            <a:lvl1pPr marL="364709" indent="-355511">
              <a:spcBef>
                <a:spcPts val="2399"/>
              </a:spcBef>
              <a:buClr>
                <a:schemeClr val="bg1">
                  <a:lumMod val="75000"/>
                </a:schemeClr>
              </a:buClr>
              <a:buSzPct val="75000"/>
              <a:buFont typeface="Wingdings 3" pitchFamily="18" charset="2"/>
              <a:buChar char=""/>
              <a:defRPr sz="3199">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3976" indent="0">
              <a:spcBef>
                <a:spcPts val="0"/>
              </a:spcBef>
              <a:buNone/>
              <a:defRPr sz="2133">
                <a:solidFill>
                  <a:schemeClr val="accent1"/>
                </a:solidFill>
                <a:latin typeface="+mj-lt"/>
                <a:ea typeface="Segoe UI" pitchFamily="34" charset="0"/>
                <a:cs typeface="Segoe UI" pitchFamily="34" charset="0"/>
              </a:defRPr>
            </a:lvl2pPr>
            <a:lvl3pPr marL="721604" indent="0">
              <a:spcBef>
                <a:spcPts val="0"/>
              </a:spcBef>
              <a:buNone/>
              <a:defRPr sz="1866">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a:t>Textmasterformat bearbeiten</a:t>
            </a:r>
          </a:p>
          <a:p>
            <a:pPr lvl="1"/>
            <a:r>
              <a:rPr lang="de-DE"/>
              <a:t>Zweite Ebene</a:t>
            </a:r>
          </a:p>
          <a:p>
            <a:pPr lvl="2"/>
            <a:r>
              <a:rPr lang="de-DE"/>
              <a:t>Dritte Ebene</a:t>
            </a:r>
          </a:p>
        </p:txBody>
      </p:sp>
      <p:sp>
        <p:nvSpPr>
          <p:cNvPr id="5" name="Text Placeholder 4"/>
          <p:cNvSpPr>
            <a:spLocks noGrp="1"/>
          </p:cNvSpPr>
          <p:nvPr>
            <p:ph type="body" sz="quarter" idx="23"/>
          </p:nvPr>
        </p:nvSpPr>
        <p:spPr>
          <a:xfrm>
            <a:off x="1525190" y="6371762"/>
            <a:ext cx="5049153"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6" name="Text Placeholder 4"/>
          <p:cNvSpPr>
            <a:spLocks noGrp="1"/>
          </p:cNvSpPr>
          <p:nvPr>
            <p:ph type="body" sz="quarter" idx="24"/>
          </p:nvPr>
        </p:nvSpPr>
        <p:spPr>
          <a:xfrm>
            <a:off x="6766313" y="6371762"/>
            <a:ext cx="5087242"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39353098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Dual Column Layout">
    <p:spTree>
      <p:nvGrpSpPr>
        <p:cNvPr id="1" name=""/>
        <p:cNvGrpSpPr/>
        <p:nvPr/>
      </p:nvGrpSpPr>
      <p:grpSpPr>
        <a:xfrm>
          <a:off x="0" y="0"/>
          <a:ext cx="0" cy="0"/>
          <a:chOff x="0" y="0"/>
          <a:chExt cx="0" cy="0"/>
        </a:xfrm>
      </p:grpSpPr>
      <p:sp>
        <p:nvSpPr>
          <p:cNvPr id="7" name="Rectangle 2"/>
          <p:cNvSpPr/>
          <p:nvPr userDrawn="1"/>
        </p:nvSpPr>
        <p:spPr>
          <a:xfrm>
            <a:off x="-1" y="0"/>
            <a:ext cx="12188825"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399" dirty="0">
              <a:latin typeface="+mj-lt"/>
            </a:endParaRPr>
          </a:p>
        </p:txBody>
      </p:sp>
      <p:sp>
        <p:nvSpPr>
          <p:cNvPr id="2" name="Titel 1"/>
          <p:cNvSpPr>
            <a:spLocks noGrp="1"/>
          </p:cNvSpPr>
          <p:nvPr>
            <p:ph type="title" hasCustomPrompt="1"/>
          </p:nvPr>
        </p:nvSpPr>
        <p:spPr>
          <a:xfrm>
            <a:off x="1525190" y="260648"/>
            <a:ext cx="10328364" cy="909307"/>
          </a:xfrm>
          <a:prstGeom prst="rect">
            <a:avLst/>
          </a:prstGeom>
        </p:spPr>
        <p:txBody>
          <a:bodyPr wrap="none" lIns="0" tIns="0" rIns="0" bIns="0" anchor="ctr"/>
          <a:lstStyle>
            <a:lvl1pPr>
              <a:defRPr sz="5865">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097" y="1604797"/>
            <a:ext cx="5406245" cy="5253203"/>
          </a:xfrm>
          <a:prstGeom prst="rect">
            <a:avLst/>
          </a:prstGeom>
        </p:spPr>
        <p:txBody>
          <a:bodyPr lIns="0" tIns="0" rIns="0" bIns="0"/>
          <a:lstStyle>
            <a:lvl1pPr marL="364709" indent="-355511">
              <a:spcBef>
                <a:spcPts val="2399"/>
              </a:spcBef>
              <a:buClr>
                <a:schemeClr val="bg1">
                  <a:lumMod val="75000"/>
                </a:schemeClr>
              </a:buClr>
              <a:buSzPct val="75000"/>
              <a:buFont typeface="Wingdings 3" pitchFamily="18" charset="2"/>
              <a:buChar char=""/>
              <a:defRPr sz="3199">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3976" indent="0">
              <a:spcBef>
                <a:spcPts val="0"/>
              </a:spcBef>
              <a:buNone/>
              <a:defRPr sz="2133">
                <a:solidFill>
                  <a:schemeClr val="accent1"/>
                </a:solidFill>
                <a:latin typeface="+mj-lt"/>
                <a:ea typeface="Segoe UI" pitchFamily="34" charset="0"/>
                <a:cs typeface="Segoe UI" pitchFamily="34" charset="0"/>
              </a:defRPr>
            </a:lvl2pPr>
            <a:lvl3pPr marL="721604" indent="0">
              <a:spcBef>
                <a:spcPts val="0"/>
              </a:spcBef>
              <a:buNone/>
              <a:defRPr sz="1866">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a:t>Textmasterformat bearbeiten</a:t>
            </a:r>
          </a:p>
          <a:p>
            <a:pPr lvl="1"/>
            <a:r>
              <a:rPr lang="de-DE"/>
              <a:t>Zweite Ebene</a:t>
            </a:r>
          </a:p>
          <a:p>
            <a:pPr lvl="2"/>
            <a:r>
              <a:rPr lang="de-DE"/>
              <a:t>Dritte Ebene</a:t>
            </a:r>
          </a:p>
        </p:txBody>
      </p:sp>
      <p:sp>
        <p:nvSpPr>
          <p:cNvPr id="4" name="Content Placeholder 7"/>
          <p:cNvSpPr>
            <a:spLocks noGrp="1"/>
          </p:cNvSpPr>
          <p:nvPr>
            <p:ph sz="quarter" idx="13"/>
          </p:nvPr>
        </p:nvSpPr>
        <p:spPr>
          <a:xfrm>
            <a:off x="6766313" y="1604797"/>
            <a:ext cx="5087242" cy="5253203"/>
          </a:xfrm>
          <a:prstGeom prst="rect">
            <a:avLst/>
          </a:prstGeom>
        </p:spPr>
        <p:txBody>
          <a:bodyPr lIns="0" tIns="0" rIns="0" bIns="0"/>
          <a:lstStyle>
            <a:lvl1pPr marL="364709" indent="-355511">
              <a:spcBef>
                <a:spcPts val="2399"/>
              </a:spcBef>
              <a:buClr>
                <a:schemeClr val="bg1">
                  <a:lumMod val="75000"/>
                </a:schemeClr>
              </a:buClr>
              <a:buSzPct val="75000"/>
              <a:buFont typeface="Wingdings 3" pitchFamily="18" charset="2"/>
              <a:buChar char=""/>
              <a:defRPr sz="3199">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3976" indent="0">
              <a:spcBef>
                <a:spcPts val="0"/>
              </a:spcBef>
              <a:buNone/>
              <a:defRPr sz="2133">
                <a:solidFill>
                  <a:schemeClr val="accent1"/>
                </a:solidFill>
                <a:latin typeface="+mj-lt"/>
                <a:ea typeface="Segoe UI" pitchFamily="34" charset="0"/>
                <a:cs typeface="Segoe UI" pitchFamily="34" charset="0"/>
              </a:defRPr>
            </a:lvl2pPr>
            <a:lvl3pPr marL="721604" indent="0">
              <a:spcBef>
                <a:spcPts val="0"/>
              </a:spcBef>
              <a:buNone/>
              <a:defRPr sz="1866">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a:t>Textmasterformat bearbeiten</a:t>
            </a:r>
          </a:p>
          <a:p>
            <a:pPr lvl="1"/>
            <a:r>
              <a:rPr lang="de-DE"/>
              <a:t>Zweite Ebene</a:t>
            </a:r>
          </a:p>
          <a:p>
            <a:pPr lvl="2"/>
            <a:r>
              <a:rPr lang="de-DE"/>
              <a:t>Dritte Ebene</a:t>
            </a:r>
          </a:p>
        </p:txBody>
      </p:sp>
      <p:sp>
        <p:nvSpPr>
          <p:cNvPr id="5" name="Text Placeholder 4"/>
          <p:cNvSpPr>
            <a:spLocks noGrp="1"/>
          </p:cNvSpPr>
          <p:nvPr>
            <p:ph type="body" sz="quarter" idx="23"/>
          </p:nvPr>
        </p:nvSpPr>
        <p:spPr>
          <a:xfrm>
            <a:off x="1525190" y="6371762"/>
            <a:ext cx="5049153"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6" name="Text Placeholder 4"/>
          <p:cNvSpPr>
            <a:spLocks noGrp="1"/>
          </p:cNvSpPr>
          <p:nvPr>
            <p:ph type="body" sz="quarter" idx="24"/>
          </p:nvPr>
        </p:nvSpPr>
        <p:spPr>
          <a:xfrm>
            <a:off x="6766313" y="6371762"/>
            <a:ext cx="5087242"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40446845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190" y="260648"/>
            <a:ext cx="10328364" cy="909307"/>
          </a:xfrm>
          <a:prstGeom prst="rect">
            <a:avLst/>
          </a:prstGeom>
        </p:spPr>
        <p:txBody>
          <a:bodyPr wrap="none" lIns="0" tIns="0" rIns="0" bIns="0" anchor="ctr"/>
          <a:lstStyle>
            <a:lvl1pPr>
              <a:defRPr sz="5865">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525190" y="6371762"/>
            <a:ext cx="10328364"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2460978452"/>
      </p:ext>
    </p:extLst>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Nur Titel">
    <p:spTree>
      <p:nvGrpSpPr>
        <p:cNvPr id="1" name=""/>
        <p:cNvGrpSpPr/>
        <p:nvPr/>
      </p:nvGrpSpPr>
      <p:grpSpPr>
        <a:xfrm>
          <a:off x="0" y="0"/>
          <a:ext cx="0" cy="0"/>
          <a:chOff x="0" y="0"/>
          <a:chExt cx="0" cy="0"/>
        </a:xfrm>
      </p:grpSpPr>
      <p:sp>
        <p:nvSpPr>
          <p:cNvPr id="4" name="Rectangle 2"/>
          <p:cNvSpPr/>
          <p:nvPr userDrawn="1"/>
        </p:nvSpPr>
        <p:spPr>
          <a:xfrm>
            <a:off x="-1" y="0"/>
            <a:ext cx="12188825"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399" dirty="0">
              <a:latin typeface="+mj-lt"/>
            </a:endParaRPr>
          </a:p>
        </p:txBody>
      </p:sp>
      <p:sp>
        <p:nvSpPr>
          <p:cNvPr id="2" name="Titel 1"/>
          <p:cNvSpPr>
            <a:spLocks noGrp="1"/>
          </p:cNvSpPr>
          <p:nvPr>
            <p:ph type="title" hasCustomPrompt="1"/>
          </p:nvPr>
        </p:nvSpPr>
        <p:spPr>
          <a:xfrm>
            <a:off x="1525190" y="260648"/>
            <a:ext cx="10328364" cy="909307"/>
          </a:xfrm>
          <a:prstGeom prst="rect">
            <a:avLst/>
          </a:prstGeom>
        </p:spPr>
        <p:txBody>
          <a:bodyPr wrap="none" lIns="0" tIns="0" rIns="0" bIns="0" anchor="ctr"/>
          <a:lstStyle>
            <a:lvl1pPr>
              <a:defRPr sz="5865">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525190" y="6371762"/>
            <a:ext cx="10328364"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2309265783"/>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Video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Green Tile"/>
          <p:cNvGrpSpPr/>
          <p:nvPr userDrawn="1"/>
        </p:nvGrpSpPr>
        <p:grpSpPr>
          <a:xfrm>
            <a:off x="1015856"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834544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525190" y="6371762"/>
            <a:ext cx="10328364"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2138013494"/>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ontent With Title &amp;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0330" y="260648"/>
            <a:ext cx="10328364" cy="909307"/>
          </a:xfrm>
          <a:prstGeom prst="rect">
            <a:avLst/>
          </a:prstGeom>
        </p:spPr>
        <p:txBody>
          <a:bodyPr wrap="none" lIns="0" tIns="0" rIns="0" bIns="0" anchor="ctr"/>
          <a:lstStyle>
            <a:lvl1pPr>
              <a:defRPr sz="5865">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096" y="1892829"/>
            <a:ext cx="10680598" cy="4965171"/>
          </a:xfrm>
          <a:prstGeom prst="rect">
            <a:avLst/>
          </a:prstGeom>
        </p:spPr>
        <p:txBody>
          <a:bodyPr lIns="0" tIns="0" rIns="0" bIns="0"/>
          <a:lstStyle>
            <a:lvl1pPr marL="355511" indent="-355511">
              <a:spcBef>
                <a:spcPts val="2399"/>
              </a:spcBef>
              <a:buClr>
                <a:schemeClr val="bg1">
                  <a:lumMod val="75000"/>
                </a:schemeClr>
              </a:buClr>
              <a:buSzPct val="75000"/>
              <a:buFont typeface="Wingdings 3" pitchFamily="18" charset="2"/>
              <a:buChar char=""/>
              <a:defRPr sz="3199">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11" indent="0">
              <a:spcBef>
                <a:spcPts val="0"/>
              </a:spcBef>
              <a:buNone/>
              <a:defRPr sz="2133">
                <a:solidFill>
                  <a:schemeClr val="accent1"/>
                </a:solidFill>
                <a:latin typeface="+mj-lt"/>
                <a:ea typeface="Segoe UI" pitchFamily="34" charset="0"/>
                <a:cs typeface="Segoe UI" pitchFamily="34" charset="0"/>
              </a:defRPr>
            </a:lvl2pPr>
            <a:lvl3pPr marL="721604" indent="0">
              <a:spcBef>
                <a:spcPts val="0"/>
              </a:spcBef>
              <a:buNone/>
              <a:defRPr sz="1866">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a:t>Textmasterformat bearbeiten</a:t>
            </a:r>
          </a:p>
          <a:p>
            <a:pPr lvl="1"/>
            <a:r>
              <a:rPr lang="de-DE"/>
              <a:t>Zweite Ebene</a:t>
            </a:r>
          </a:p>
          <a:p>
            <a:pPr lvl="2"/>
            <a:r>
              <a:rPr lang="de-DE"/>
              <a:t>Dritte Ebene</a:t>
            </a:r>
          </a:p>
        </p:txBody>
      </p:sp>
      <p:sp>
        <p:nvSpPr>
          <p:cNvPr id="4" name="Text Placeholder 3"/>
          <p:cNvSpPr>
            <a:spLocks noGrp="1"/>
          </p:cNvSpPr>
          <p:nvPr>
            <p:ph type="body" sz="quarter" idx="13" hasCustomPrompt="1"/>
          </p:nvPr>
        </p:nvSpPr>
        <p:spPr>
          <a:xfrm>
            <a:off x="1520330" y="1220756"/>
            <a:ext cx="10333224" cy="441953"/>
          </a:xfrm>
          <a:prstGeom prst="rect">
            <a:avLst/>
          </a:prstGeom>
        </p:spPr>
        <p:txBody>
          <a:bodyPr lIns="0" tIns="0" rIns="0" bIns="0"/>
          <a:lstStyle>
            <a:lvl1pPr marL="0" indent="0">
              <a:buFontTx/>
              <a:buNone/>
              <a:defRPr sz="2399">
                <a:solidFill>
                  <a:schemeClr val="accent2"/>
                </a:solidFill>
                <a:latin typeface="Segoe UI Semilight" panose="020B0402040204020203" pitchFamily="34" charset="0"/>
                <a:cs typeface="Segoe UI Semilight" panose="020B0402040204020203" pitchFamily="34" charset="0"/>
              </a:defRPr>
            </a:lvl1pPr>
            <a:lvl2pPr marL="609448" indent="0">
              <a:buFontTx/>
              <a:buNone/>
              <a:defRPr/>
            </a:lvl2pPr>
            <a:lvl3pPr marL="1218895" indent="0">
              <a:buFontTx/>
              <a:buNone/>
              <a:defRPr/>
            </a:lvl3pPr>
            <a:lvl4pPr marL="1828343" indent="0">
              <a:buFontTx/>
              <a:buNone/>
              <a:defRPr/>
            </a:lvl4pPr>
            <a:lvl5pPr marL="2437790" indent="0">
              <a:buFontTx/>
              <a:buNone/>
              <a:defRPr/>
            </a:lvl5pPr>
          </a:lstStyle>
          <a:p>
            <a:pPr lvl="0"/>
            <a:r>
              <a:rPr lang="en-US" dirty="0"/>
              <a:t>Subtitle</a:t>
            </a:r>
          </a:p>
        </p:txBody>
      </p:sp>
      <p:sp>
        <p:nvSpPr>
          <p:cNvPr id="5" name="Text Placeholder 4"/>
          <p:cNvSpPr>
            <a:spLocks noGrp="1"/>
          </p:cNvSpPr>
          <p:nvPr>
            <p:ph type="body" sz="quarter" idx="23"/>
          </p:nvPr>
        </p:nvSpPr>
        <p:spPr>
          <a:xfrm>
            <a:off x="1525190" y="6371762"/>
            <a:ext cx="10328364"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2321273879"/>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0330" y="260648"/>
            <a:ext cx="10328364" cy="909307"/>
          </a:xfrm>
          <a:prstGeom prst="rect">
            <a:avLst/>
          </a:prstGeom>
        </p:spPr>
        <p:txBody>
          <a:bodyPr wrap="none" lIns="0" tIns="0" rIns="0" bIns="0" anchor="ctr"/>
          <a:lstStyle>
            <a:lvl1pPr>
              <a:defRPr sz="5865">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097" y="1892829"/>
            <a:ext cx="5406245" cy="4965171"/>
          </a:xfrm>
          <a:prstGeom prst="rect">
            <a:avLst/>
          </a:prstGeom>
        </p:spPr>
        <p:txBody>
          <a:bodyPr lIns="0" tIns="0" rIns="0" bIns="0"/>
          <a:lstStyle>
            <a:lvl1pPr marL="355511" indent="-355511">
              <a:spcBef>
                <a:spcPts val="2399"/>
              </a:spcBef>
              <a:buClr>
                <a:schemeClr val="bg1">
                  <a:lumMod val="75000"/>
                </a:schemeClr>
              </a:buClr>
              <a:buSzPct val="75000"/>
              <a:buFont typeface="Wingdings 3" pitchFamily="18" charset="2"/>
              <a:buChar char=""/>
              <a:defRPr sz="3199">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11" indent="0">
              <a:spcBef>
                <a:spcPts val="0"/>
              </a:spcBef>
              <a:buNone/>
              <a:defRPr sz="2133">
                <a:solidFill>
                  <a:schemeClr val="accent1"/>
                </a:solidFill>
                <a:latin typeface="+mj-lt"/>
                <a:ea typeface="Segoe UI" pitchFamily="34" charset="0"/>
                <a:cs typeface="Segoe UI" pitchFamily="34" charset="0"/>
              </a:defRPr>
            </a:lvl2pPr>
            <a:lvl3pPr marL="721604" indent="0">
              <a:spcBef>
                <a:spcPts val="0"/>
              </a:spcBef>
              <a:buNone/>
              <a:defRPr sz="1866">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a:t>Textmasterformat bearbeiten</a:t>
            </a:r>
          </a:p>
          <a:p>
            <a:pPr lvl="1"/>
            <a:r>
              <a:rPr lang="de-DE"/>
              <a:t>Zweite Ebene</a:t>
            </a:r>
          </a:p>
          <a:p>
            <a:pPr lvl="2"/>
            <a:r>
              <a:rPr lang="de-DE"/>
              <a:t>Dritte Ebene</a:t>
            </a:r>
          </a:p>
        </p:txBody>
      </p:sp>
      <p:sp>
        <p:nvSpPr>
          <p:cNvPr id="4" name="Text Placeholder 3"/>
          <p:cNvSpPr>
            <a:spLocks noGrp="1"/>
          </p:cNvSpPr>
          <p:nvPr>
            <p:ph type="body" sz="quarter" idx="13" hasCustomPrompt="1"/>
          </p:nvPr>
        </p:nvSpPr>
        <p:spPr>
          <a:xfrm>
            <a:off x="1520330" y="1220756"/>
            <a:ext cx="10333224" cy="441953"/>
          </a:xfrm>
          <a:prstGeom prst="rect">
            <a:avLst/>
          </a:prstGeom>
        </p:spPr>
        <p:txBody>
          <a:bodyPr lIns="0" tIns="0" rIns="0" bIns="0"/>
          <a:lstStyle>
            <a:lvl1pPr marL="0" indent="0">
              <a:buFontTx/>
              <a:buNone/>
              <a:defRPr sz="2399">
                <a:solidFill>
                  <a:schemeClr val="accent2"/>
                </a:solidFill>
                <a:latin typeface="Segoe UI Semilight" panose="020B0402040204020203" pitchFamily="34" charset="0"/>
                <a:cs typeface="Segoe UI Semilight" panose="020B0402040204020203" pitchFamily="34" charset="0"/>
              </a:defRPr>
            </a:lvl1pPr>
            <a:lvl2pPr marL="609448" indent="0">
              <a:buFontTx/>
              <a:buNone/>
              <a:defRPr/>
            </a:lvl2pPr>
            <a:lvl3pPr marL="1218895" indent="0">
              <a:buFontTx/>
              <a:buNone/>
              <a:defRPr/>
            </a:lvl3pPr>
            <a:lvl4pPr marL="1828343" indent="0">
              <a:buFontTx/>
              <a:buNone/>
              <a:defRPr/>
            </a:lvl4pPr>
            <a:lvl5pPr marL="2437790" indent="0">
              <a:buFontTx/>
              <a:buNone/>
              <a:defRPr/>
            </a:lvl5pPr>
          </a:lstStyle>
          <a:p>
            <a:pPr lvl="0"/>
            <a:r>
              <a:rPr lang="en-US" dirty="0"/>
              <a:t>Subtitle</a:t>
            </a:r>
          </a:p>
        </p:txBody>
      </p:sp>
      <p:sp>
        <p:nvSpPr>
          <p:cNvPr id="5" name="Content Placeholder 7"/>
          <p:cNvSpPr>
            <a:spLocks noGrp="1"/>
          </p:cNvSpPr>
          <p:nvPr>
            <p:ph sz="quarter" idx="14"/>
          </p:nvPr>
        </p:nvSpPr>
        <p:spPr>
          <a:xfrm>
            <a:off x="6684675" y="1892829"/>
            <a:ext cx="5164019" cy="4965171"/>
          </a:xfrm>
          <a:prstGeom prst="rect">
            <a:avLst/>
          </a:prstGeom>
        </p:spPr>
        <p:txBody>
          <a:bodyPr lIns="0" tIns="0" rIns="0" bIns="0"/>
          <a:lstStyle>
            <a:lvl1pPr marL="355511" indent="-355511">
              <a:spcBef>
                <a:spcPts val="2399"/>
              </a:spcBef>
              <a:buClr>
                <a:schemeClr val="bg1">
                  <a:lumMod val="75000"/>
                </a:schemeClr>
              </a:buClr>
              <a:buSzPct val="75000"/>
              <a:buFont typeface="Wingdings 3" pitchFamily="18" charset="2"/>
              <a:buChar char=""/>
              <a:defRPr sz="3199">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11" indent="0">
              <a:spcBef>
                <a:spcPts val="0"/>
              </a:spcBef>
              <a:buNone/>
              <a:defRPr sz="2133">
                <a:solidFill>
                  <a:schemeClr val="accent1"/>
                </a:solidFill>
                <a:latin typeface="+mj-lt"/>
                <a:ea typeface="Segoe UI" pitchFamily="34" charset="0"/>
                <a:cs typeface="Segoe UI" pitchFamily="34" charset="0"/>
              </a:defRPr>
            </a:lvl2pPr>
            <a:lvl3pPr marL="721604" indent="0">
              <a:spcBef>
                <a:spcPts val="0"/>
              </a:spcBef>
              <a:buNone/>
              <a:defRPr sz="1866">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a:t>Textmasterformat bearbeiten</a:t>
            </a:r>
          </a:p>
          <a:p>
            <a:pPr lvl="1"/>
            <a:r>
              <a:rPr lang="de-DE"/>
              <a:t>Zweite Ebene</a:t>
            </a:r>
          </a:p>
          <a:p>
            <a:pPr lvl="2"/>
            <a:r>
              <a:rPr lang="de-DE"/>
              <a:t>Dritte Ebene</a:t>
            </a:r>
          </a:p>
        </p:txBody>
      </p:sp>
      <p:sp>
        <p:nvSpPr>
          <p:cNvPr id="6" name="Text Placeholder 4"/>
          <p:cNvSpPr>
            <a:spLocks noGrp="1"/>
          </p:cNvSpPr>
          <p:nvPr>
            <p:ph type="body" sz="quarter" idx="23"/>
          </p:nvPr>
        </p:nvSpPr>
        <p:spPr>
          <a:xfrm>
            <a:off x="1525190" y="6371762"/>
            <a:ext cx="5049153"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7" name="Text Placeholder 4"/>
          <p:cNvSpPr>
            <a:spLocks noGrp="1"/>
          </p:cNvSpPr>
          <p:nvPr>
            <p:ph type="body" sz="quarter" idx="24"/>
          </p:nvPr>
        </p:nvSpPr>
        <p:spPr>
          <a:xfrm>
            <a:off x="6766313" y="6371762"/>
            <a:ext cx="5087242"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944768169"/>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Modern UI">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5997" y="4584704"/>
            <a:ext cx="2369487" cy="1916637"/>
          </a:xfrm>
          <a:prstGeom prst="rect">
            <a:avLst/>
          </a:prstGeom>
          <a:solidFill>
            <a:schemeClr val="accent1"/>
          </a:solidFill>
        </p:spPr>
        <p:txBody>
          <a:bodyPr lIns="46800" rIns="46800"/>
          <a:lstStyle>
            <a:lvl1pPr marL="243356" indent="-243356">
              <a:spcBef>
                <a:spcPts val="1600"/>
              </a:spcBef>
              <a:buNone/>
              <a:defRPr sz="3199">
                <a:solidFill>
                  <a:schemeClr val="bg2"/>
                </a:solidFill>
                <a:latin typeface="Segoe UI Light" panose="020B0502040204020203" pitchFamily="34" charset="0"/>
                <a:cs typeface="Segoe UI Light" panose="020B0502040204020203" pitchFamily="34" charset="0"/>
              </a:defRPr>
            </a:lvl1pPr>
            <a:lvl2pPr marL="243356"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5998" y="1687121"/>
            <a:ext cx="2372674" cy="2879808"/>
          </a:xfrm>
          <a:prstGeom prst="rect">
            <a:avLst/>
          </a:prstGeom>
        </p:spPr>
        <p:txBody>
          <a:bodyPr/>
          <a:lstStyle>
            <a:lvl1pPr marL="0" indent="0">
              <a:buNone/>
              <a:defRPr sz="2133"/>
            </a:lvl1pPr>
          </a:lstStyle>
          <a:p>
            <a:r>
              <a:rPr lang="de-DE"/>
              <a:t>Bild durch Klicken auf Symbol hinzufügen</a:t>
            </a:r>
            <a:endParaRPr lang="en-US" dirty="0"/>
          </a:p>
        </p:txBody>
      </p:sp>
      <p:sp>
        <p:nvSpPr>
          <p:cNvPr id="2" name="Titel 1"/>
          <p:cNvSpPr>
            <a:spLocks noGrp="1"/>
          </p:cNvSpPr>
          <p:nvPr>
            <p:ph type="title" hasCustomPrompt="1"/>
          </p:nvPr>
        </p:nvSpPr>
        <p:spPr>
          <a:xfrm>
            <a:off x="1525190" y="478069"/>
            <a:ext cx="10328362" cy="909307"/>
          </a:xfrm>
          <a:prstGeom prst="rect">
            <a:avLst/>
          </a:prstGeom>
        </p:spPr>
        <p:txBody>
          <a:bodyPr wrap="none" lIns="0" tIns="0" rIns="0" bIns="0" anchor="ctr"/>
          <a:lstStyle>
            <a:lvl1pPr>
              <a:defRPr sz="7198">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5596" y="1687121"/>
            <a:ext cx="2372674" cy="2879808"/>
          </a:xfrm>
          <a:prstGeom prst="rect">
            <a:avLst/>
          </a:prstGeom>
        </p:spPr>
        <p:txBody>
          <a:bodyPr/>
          <a:lstStyle>
            <a:lvl1pPr marL="0" indent="0">
              <a:buNone/>
              <a:defRPr sz="2133"/>
            </a:lvl1pPr>
          </a:lstStyle>
          <a:p>
            <a:r>
              <a:rPr lang="de-DE"/>
              <a:t>Bild durch Klicken auf Symbol hinzufügen</a:t>
            </a:r>
            <a:endParaRPr lang="en-US"/>
          </a:p>
        </p:txBody>
      </p:sp>
      <p:sp>
        <p:nvSpPr>
          <p:cNvPr id="60" name="Picture Placeholder 45"/>
          <p:cNvSpPr>
            <a:spLocks noGrp="1"/>
          </p:cNvSpPr>
          <p:nvPr>
            <p:ph type="pic" sz="quarter" idx="17"/>
          </p:nvPr>
        </p:nvSpPr>
        <p:spPr>
          <a:xfrm>
            <a:off x="6455194" y="1687121"/>
            <a:ext cx="2372674" cy="2879808"/>
          </a:xfrm>
          <a:prstGeom prst="rect">
            <a:avLst/>
          </a:prstGeom>
        </p:spPr>
        <p:txBody>
          <a:bodyPr/>
          <a:lstStyle>
            <a:lvl1pPr marL="0" indent="0">
              <a:buNone/>
              <a:defRPr sz="2133"/>
            </a:lvl1pPr>
          </a:lstStyle>
          <a:p>
            <a:r>
              <a:rPr lang="de-DE"/>
              <a:t>Bild durch Klicken auf Symbol hinzufügen</a:t>
            </a:r>
            <a:endParaRPr lang="en-US"/>
          </a:p>
        </p:txBody>
      </p:sp>
      <p:sp>
        <p:nvSpPr>
          <p:cNvPr id="63" name="Picture Placeholder 45"/>
          <p:cNvSpPr>
            <a:spLocks noGrp="1"/>
          </p:cNvSpPr>
          <p:nvPr>
            <p:ph type="pic" sz="quarter" idx="19"/>
          </p:nvPr>
        </p:nvSpPr>
        <p:spPr>
          <a:xfrm>
            <a:off x="8921605" y="1687121"/>
            <a:ext cx="2372674" cy="2879808"/>
          </a:xfrm>
          <a:prstGeom prst="rect">
            <a:avLst/>
          </a:prstGeom>
        </p:spPr>
        <p:txBody>
          <a:bodyPr/>
          <a:lstStyle>
            <a:lvl1pPr marL="0" indent="0">
              <a:buNone/>
              <a:defRPr sz="2133"/>
            </a:lvl1pPr>
          </a:lstStyle>
          <a:p>
            <a:r>
              <a:rPr lang="de-DE"/>
              <a:t>Bild durch Klicken auf Symbol hinzufügen</a:t>
            </a:r>
            <a:endParaRPr lang="en-US"/>
          </a:p>
        </p:txBody>
      </p:sp>
      <p:sp>
        <p:nvSpPr>
          <p:cNvPr id="11" name="Text Placeholder 31"/>
          <p:cNvSpPr>
            <a:spLocks noGrp="1"/>
          </p:cNvSpPr>
          <p:nvPr>
            <p:ph type="body" sz="quarter" idx="20" hasCustomPrompt="1"/>
          </p:nvPr>
        </p:nvSpPr>
        <p:spPr>
          <a:xfrm>
            <a:off x="3985595" y="4584704"/>
            <a:ext cx="2369487" cy="1916637"/>
          </a:xfrm>
          <a:prstGeom prst="rect">
            <a:avLst/>
          </a:prstGeom>
          <a:solidFill>
            <a:schemeClr val="accent2"/>
          </a:solidFill>
        </p:spPr>
        <p:txBody>
          <a:bodyPr lIns="46800" rIns="46800"/>
          <a:lstStyle>
            <a:lvl1pPr marL="243356" indent="-243356">
              <a:spcBef>
                <a:spcPts val="1600"/>
              </a:spcBef>
              <a:buNone/>
              <a:defRPr sz="3199">
                <a:solidFill>
                  <a:schemeClr val="bg2"/>
                </a:solidFill>
                <a:latin typeface="Segoe UI Light" panose="020B0502040204020203" pitchFamily="34" charset="0"/>
                <a:cs typeface="Segoe UI Light" panose="020B0502040204020203" pitchFamily="34" charset="0"/>
              </a:defRPr>
            </a:lvl1pPr>
            <a:lvl2pPr marL="243356"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5193" y="4584704"/>
            <a:ext cx="2369487" cy="1916637"/>
          </a:xfrm>
          <a:prstGeom prst="rect">
            <a:avLst/>
          </a:prstGeom>
          <a:solidFill>
            <a:schemeClr val="accent3"/>
          </a:solidFill>
        </p:spPr>
        <p:txBody>
          <a:bodyPr lIns="46800" rIns="46800"/>
          <a:lstStyle>
            <a:lvl1pPr marL="243356" indent="-243356">
              <a:spcBef>
                <a:spcPts val="1600"/>
              </a:spcBef>
              <a:buNone/>
              <a:defRPr sz="3199">
                <a:solidFill>
                  <a:schemeClr val="bg2"/>
                </a:solidFill>
                <a:latin typeface="Segoe UI Light" panose="020B0502040204020203" pitchFamily="34" charset="0"/>
                <a:cs typeface="Segoe UI Light" panose="020B0502040204020203" pitchFamily="34" charset="0"/>
              </a:defRPr>
            </a:lvl1pPr>
            <a:lvl2pPr marL="243356"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1604" y="4584704"/>
            <a:ext cx="2369487" cy="1916637"/>
          </a:xfrm>
          <a:prstGeom prst="rect">
            <a:avLst/>
          </a:prstGeom>
          <a:solidFill>
            <a:schemeClr val="bg1">
              <a:lumMod val="65000"/>
            </a:schemeClr>
          </a:solidFill>
        </p:spPr>
        <p:txBody>
          <a:bodyPr lIns="46800" rIns="46800"/>
          <a:lstStyle>
            <a:lvl1pPr marL="243356" indent="-243356">
              <a:spcBef>
                <a:spcPts val="1600"/>
              </a:spcBef>
              <a:buNone/>
              <a:defRPr sz="3199">
                <a:solidFill>
                  <a:schemeClr val="bg2"/>
                </a:solidFill>
                <a:latin typeface="Segoe UI Light" panose="020B0502040204020203" pitchFamily="34" charset="0"/>
                <a:cs typeface="Segoe UI Light" panose="020B0502040204020203" pitchFamily="34" charset="0"/>
              </a:defRPr>
            </a:lvl1pPr>
            <a:lvl2pPr marL="243356"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515997" y="6015103"/>
            <a:ext cx="2360295"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14" name="Text Placeholder 4"/>
          <p:cNvSpPr>
            <a:spLocks noGrp="1"/>
          </p:cNvSpPr>
          <p:nvPr>
            <p:ph type="body" sz="quarter" idx="24"/>
          </p:nvPr>
        </p:nvSpPr>
        <p:spPr>
          <a:xfrm>
            <a:off x="3985594" y="6015103"/>
            <a:ext cx="2360295"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15" name="Text Placeholder 4"/>
          <p:cNvSpPr>
            <a:spLocks noGrp="1"/>
          </p:cNvSpPr>
          <p:nvPr>
            <p:ph type="body" sz="quarter" idx="25"/>
          </p:nvPr>
        </p:nvSpPr>
        <p:spPr>
          <a:xfrm>
            <a:off x="6455192" y="6015103"/>
            <a:ext cx="2360295"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16" name="Text Placeholder 4"/>
          <p:cNvSpPr>
            <a:spLocks noGrp="1"/>
          </p:cNvSpPr>
          <p:nvPr>
            <p:ph type="body" sz="quarter" idx="26"/>
          </p:nvPr>
        </p:nvSpPr>
        <p:spPr>
          <a:xfrm>
            <a:off x="8909223" y="6015103"/>
            <a:ext cx="2360295"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22599652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Modern UI (without animation)">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5997" y="4584704"/>
            <a:ext cx="2369487" cy="1916637"/>
          </a:xfrm>
          <a:prstGeom prst="rect">
            <a:avLst/>
          </a:prstGeom>
          <a:solidFill>
            <a:schemeClr val="accent1"/>
          </a:solidFill>
        </p:spPr>
        <p:txBody>
          <a:bodyPr lIns="46800" rIns="46800"/>
          <a:lstStyle>
            <a:lvl1pPr marL="243356" indent="-243356">
              <a:spcBef>
                <a:spcPts val="1600"/>
              </a:spcBef>
              <a:buNone/>
              <a:defRPr sz="3199">
                <a:solidFill>
                  <a:schemeClr val="bg2"/>
                </a:solidFill>
                <a:latin typeface="Segoe UI Light" panose="020B0502040204020203" pitchFamily="34" charset="0"/>
                <a:cs typeface="Segoe UI Light" panose="020B0502040204020203" pitchFamily="34" charset="0"/>
              </a:defRPr>
            </a:lvl1pPr>
            <a:lvl2pPr marL="243356"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5998" y="1687121"/>
            <a:ext cx="2372674" cy="2879808"/>
          </a:xfrm>
          <a:prstGeom prst="rect">
            <a:avLst/>
          </a:prstGeom>
        </p:spPr>
        <p:txBody>
          <a:bodyPr/>
          <a:lstStyle>
            <a:lvl1pPr marL="0" indent="0">
              <a:buNone/>
              <a:defRPr sz="2133"/>
            </a:lvl1pPr>
          </a:lstStyle>
          <a:p>
            <a:r>
              <a:rPr lang="de-DE"/>
              <a:t>Bild durch Klicken auf Symbol hinzufügen</a:t>
            </a:r>
            <a:endParaRPr lang="en-US" dirty="0"/>
          </a:p>
        </p:txBody>
      </p:sp>
      <p:sp>
        <p:nvSpPr>
          <p:cNvPr id="2" name="Titel 1"/>
          <p:cNvSpPr>
            <a:spLocks noGrp="1"/>
          </p:cNvSpPr>
          <p:nvPr>
            <p:ph type="title" hasCustomPrompt="1"/>
          </p:nvPr>
        </p:nvSpPr>
        <p:spPr>
          <a:xfrm>
            <a:off x="1525190" y="478069"/>
            <a:ext cx="10328362" cy="909307"/>
          </a:xfrm>
          <a:prstGeom prst="rect">
            <a:avLst/>
          </a:prstGeom>
        </p:spPr>
        <p:txBody>
          <a:bodyPr wrap="none" lIns="0" tIns="0" rIns="0" bIns="0" anchor="ctr"/>
          <a:lstStyle>
            <a:lvl1pPr>
              <a:defRPr sz="7198">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5596" y="1687121"/>
            <a:ext cx="2372674" cy="2879808"/>
          </a:xfrm>
          <a:prstGeom prst="rect">
            <a:avLst/>
          </a:prstGeom>
        </p:spPr>
        <p:txBody>
          <a:bodyPr/>
          <a:lstStyle>
            <a:lvl1pPr marL="0" indent="0">
              <a:buNone/>
              <a:defRPr sz="2133"/>
            </a:lvl1pPr>
          </a:lstStyle>
          <a:p>
            <a:r>
              <a:rPr lang="de-DE"/>
              <a:t>Bild durch Klicken auf Symbol hinzufügen</a:t>
            </a:r>
            <a:endParaRPr lang="en-US"/>
          </a:p>
        </p:txBody>
      </p:sp>
      <p:sp>
        <p:nvSpPr>
          <p:cNvPr id="60" name="Picture Placeholder 45"/>
          <p:cNvSpPr>
            <a:spLocks noGrp="1"/>
          </p:cNvSpPr>
          <p:nvPr>
            <p:ph type="pic" sz="quarter" idx="17"/>
          </p:nvPr>
        </p:nvSpPr>
        <p:spPr>
          <a:xfrm>
            <a:off x="6455194" y="1687121"/>
            <a:ext cx="2372674" cy="2879808"/>
          </a:xfrm>
          <a:prstGeom prst="rect">
            <a:avLst/>
          </a:prstGeom>
        </p:spPr>
        <p:txBody>
          <a:bodyPr/>
          <a:lstStyle>
            <a:lvl1pPr marL="0" indent="0">
              <a:buNone/>
              <a:defRPr sz="2133"/>
            </a:lvl1pPr>
          </a:lstStyle>
          <a:p>
            <a:r>
              <a:rPr lang="de-DE"/>
              <a:t>Bild durch Klicken auf Symbol hinzufügen</a:t>
            </a:r>
            <a:endParaRPr lang="en-US"/>
          </a:p>
        </p:txBody>
      </p:sp>
      <p:sp>
        <p:nvSpPr>
          <p:cNvPr id="63" name="Picture Placeholder 45"/>
          <p:cNvSpPr>
            <a:spLocks noGrp="1"/>
          </p:cNvSpPr>
          <p:nvPr>
            <p:ph type="pic" sz="quarter" idx="19"/>
          </p:nvPr>
        </p:nvSpPr>
        <p:spPr>
          <a:xfrm>
            <a:off x="8921605" y="1687121"/>
            <a:ext cx="2372674" cy="2879808"/>
          </a:xfrm>
          <a:prstGeom prst="rect">
            <a:avLst/>
          </a:prstGeom>
        </p:spPr>
        <p:txBody>
          <a:bodyPr/>
          <a:lstStyle>
            <a:lvl1pPr marL="0" indent="0">
              <a:buNone/>
              <a:defRPr sz="2133"/>
            </a:lvl1pPr>
          </a:lstStyle>
          <a:p>
            <a:r>
              <a:rPr lang="de-DE"/>
              <a:t>Bild durch Klicken auf Symbol hinzufügen</a:t>
            </a:r>
            <a:endParaRPr lang="en-US"/>
          </a:p>
        </p:txBody>
      </p:sp>
      <p:sp>
        <p:nvSpPr>
          <p:cNvPr id="11" name="Text Placeholder 31"/>
          <p:cNvSpPr>
            <a:spLocks noGrp="1"/>
          </p:cNvSpPr>
          <p:nvPr>
            <p:ph type="body" sz="quarter" idx="20" hasCustomPrompt="1"/>
          </p:nvPr>
        </p:nvSpPr>
        <p:spPr>
          <a:xfrm>
            <a:off x="3985595" y="4584704"/>
            <a:ext cx="2369487" cy="1916637"/>
          </a:xfrm>
          <a:prstGeom prst="rect">
            <a:avLst/>
          </a:prstGeom>
          <a:solidFill>
            <a:schemeClr val="accent2"/>
          </a:solidFill>
        </p:spPr>
        <p:txBody>
          <a:bodyPr lIns="46800" rIns="46800"/>
          <a:lstStyle>
            <a:lvl1pPr marL="243356" indent="-243356">
              <a:spcBef>
                <a:spcPts val="1600"/>
              </a:spcBef>
              <a:buNone/>
              <a:defRPr sz="3199">
                <a:solidFill>
                  <a:schemeClr val="bg2"/>
                </a:solidFill>
                <a:latin typeface="Segoe UI Light" panose="020B0502040204020203" pitchFamily="34" charset="0"/>
                <a:cs typeface="Segoe UI Light" panose="020B0502040204020203" pitchFamily="34" charset="0"/>
              </a:defRPr>
            </a:lvl1pPr>
            <a:lvl2pPr marL="243356"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5193" y="4584704"/>
            <a:ext cx="2369487" cy="1916637"/>
          </a:xfrm>
          <a:prstGeom prst="rect">
            <a:avLst/>
          </a:prstGeom>
          <a:solidFill>
            <a:schemeClr val="accent3"/>
          </a:solidFill>
        </p:spPr>
        <p:txBody>
          <a:bodyPr lIns="46800" rIns="46800"/>
          <a:lstStyle>
            <a:lvl1pPr marL="243356" indent="-243356">
              <a:spcBef>
                <a:spcPts val="1600"/>
              </a:spcBef>
              <a:buNone/>
              <a:defRPr sz="3199">
                <a:solidFill>
                  <a:schemeClr val="bg2"/>
                </a:solidFill>
                <a:latin typeface="Segoe UI Light" panose="020B0502040204020203" pitchFamily="34" charset="0"/>
                <a:cs typeface="Segoe UI Light" panose="020B0502040204020203" pitchFamily="34" charset="0"/>
              </a:defRPr>
            </a:lvl1pPr>
            <a:lvl2pPr marL="243356"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1604" y="4584704"/>
            <a:ext cx="2369487" cy="1916637"/>
          </a:xfrm>
          <a:prstGeom prst="rect">
            <a:avLst/>
          </a:prstGeom>
          <a:solidFill>
            <a:schemeClr val="bg1">
              <a:lumMod val="65000"/>
            </a:schemeClr>
          </a:solidFill>
        </p:spPr>
        <p:txBody>
          <a:bodyPr lIns="46800" rIns="46800"/>
          <a:lstStyle>
            <a:lvl1pPr marL="243356" indent="-243356">
              <a:spcBef>
                <a:spcPts val="1600"/>
              </a:spcBef>
              <a:buNone/>
              <a:defRPr sz="3199">
                <a:solidFill>
                  <a:schemeClr val="bg2"/>
                </a:solidFill>
                <a:latin typeface="Segoe UI Light" panose="020B0502040204020203" pitchFamily="34" charset="0"/>
                <a:cs typeface="Segoe UI Light" panose="020B0502040204020203" pitchFamily="34" charset="0"/>
              </a:defRPr>
            </a:lvl1pPr>
            <a:lvl2pPr marL="243356"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513328" y="6015103"/>
            <a:ext cx="2360295"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15" name="Text Placeholder 4"/>
          <p:cNvSpPr>
            <a:spLocks noGrp="1"/>
          </p:cNvSpPr>
          <p:nvPr>
            <p:ph type="body" sz="quarter" idx="24"/>
          </p:nvPr>
        </p:nvSpPr>
        <p:spPr>
          <a:xfrm>
            <a:off x="3982925" y="6015103"/>
            <a:ext cx="2360295"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16" name="Text Placeholder 4"/>
          <p:cNvSpPr>
            <a:spLocks noGrp="1"/>
          </p:cNvSpPr>
          <p:nvPr>
            <p:ph type="body" sz="quarter" idx="25"/>
          </p:nvPr>
        </p:nvSpPr>
        <p:spPr>
          <a:xfrm>
            <a:off x="6452523" y="6015103"/>
            <a:ext cx="2360295"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17" name="Text Placeholder 4"/>
          <p:cNvSpPr>
            <a:spLocks noGrp="1"/>
          </p:cNvSpPr>
          <p:nvPr>
            <p:ph type="body" sz="quarter" idx="26"/>
          </p:nvPr>
        </p:nvSpPr>
        <p:spPr>
          <a:xfrm>
            <a:off x="8906554" y="6015103"/>
            <a:ext cx="2360295"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2099243312"/>
      </p:ext>
    </p:extLst>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llustration">
    <p:spTree>
      <p:nvGrpSpPr>
        <p:cNvPr id="1" name=""/>
        <p:cNvGrpSpPr/>
        <p:nvPr/>
      </p:nvGrpSpPr>
      <p:grpSpPr>
        <a:xfrm>
          <a:off x="0" y="0"/>
          <a:ext cx="0" cy="0"/>
          <a:chOff x="0" y="0"/>
          <a:chExt cx="0" cy="0"/>
        </a:xfrm>
      </p:grpSpPr>
      <p:sp>
        <p:nvSpPr>
          <p:cNvPr id="3" name="Rectangle 2"/>
          <p:cNvSpPr/>
          <p:nvPr/>
        </p:nvSpPr>
        <p:spPr>
          <a:xfrm>
            <a:off x="0" y="0"/>
            <a:ext cx="8014008"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399" dirty="0">
              <a:latin typeface="+mj-lt"/>
            </a:endParaRPr>
          </a:p>
        </p:txBody>
      </p:sp>
      <p:sp>
        <p:nvSpPr>
          <p:cNvPr id="7" name="Titel 1"/>
          <p:cNvSpPr>
            <a:spLocks noGrp="1"/>
          </p:cNvSpPr>
          <p:nvPr>
            <p:ph type="title" hasCustomPrompt="1"/>
          </p:nvPr>
        </p:nvSpPr>
        <p:spPr>
          <a:xfrm>
            <a:off x="8232053" y="246888"/>
            <a:ext cx="3621499" cy="665440"/>
          </a:xfrm>
          <a:prstGeom prst="rect">
            <a:avLst/>
          </a:prstGeom>
        </p:spPr>
        <p:txBody>
          <a:bodyPr wrap="square" lIns="0" tIns="0" rIns="0" bIns="0" anchor="b"/>
          <a:lstStyle>
            <a:lvl1pPr>
              <a:defRPr sz="3199">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230" y="912328"/>
            <a:ext cx="7102939" cy="5620597"/>
          </a:xfrm>
          <a:prstGeom prst="rect">
            <a:avLst/>
          </a:prstGeom>
        </p:spPr>
        <p:txBody>
          <a:bodyPr lIns="0" tIns="0" rIns="0" bIns="0"/>
          <a:lstStyle>
            <a:lvl1pPr marL="241240" indent="-241240">
              <a:spcBef>
                <a:spcPts val="1600"/>
              </a:spcBef>
              <a:buFontTx/>
              <a:buNone/>
              <a:defRPr sz="2666">
                <a:solidFill>
                  <a:schemeClr val="tx1"/>
                </a:solidFill>
                <a:latin typeface="+mj-lt"/>
              </a:defRPr>
            </a:lvl1pPr>
            <a:lvl2pPr marL="482479" indent="-241240">
              <a:spcBef>
                <a:spcPts val="0"/>
              </a:spcBef>
              <a:buFontTx/>
              <a:buNone/>
              <a:defRPr sz="2133">
                <a:solidFill>
                  <a:schemeClr val="tx1"/>
                </a:solidFill>
                <a:latin typeface="+mj-lt"/>
              </a:defRPr>
            </a:lvl2pPr>
            <a:lvl3pPr marL="713139" indent="-230660">
              <a:spcBef>
                <a:spcPts val="0"/>
              </a:spcBef>
              <a:buFontTx/>
              <a:buNone/>
              <a:defRPr sz="1600">
                <a:solidFill>
                  <a:schemeClr val="tx1"/>
                </a:solidFill>
                <a:latin typeface="+mj-lt"/>
              </a:defRPr>
            </a:lvl3pPr>
            <a:lvl4pPr marL="954379" indent="-241240">
              <a:spcBef>
                <a:spcPts val="0"/>
              </a:spcBef>
              <a:buFontTx/>
              <a:buNone/>
              <a:defRPr sz="1333">
                <a:solidFill>
                  <a:schemeClr val="tx1"/>
                </a:solidFill>
                <a:latin typeface="+mj-lt"/>
              </a:defRPr>
            </a:lvl4pPr>
            <a:lvl5pPr marL="1197734" indent="-243356">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8232053" y="913816"/>
            <a:ext cx="3621499"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448" indent="0">
              <a:buFontTx/>
              <a:buNone/>
              <a:defRPr sz="1866">
                <a:solidFill>
                  <a:schemeClr val="tx1"/>
                </a:solidFill>
                <a:latin typeface="+mn-lt"/>
              </a:defRPr>
            </a:lvl2pPr>
            <a:lvl3pPr marL="1218895" indent="0">
              <a:buFontTx/>
              <a:buNone/>
              <a:defRPr sz="1866">
                <a:solidFill>
                  <a:schemeClr val="tx1"/>
                </a:solidFill>
                <a:latin typeface="+mn-lt"/>
              </a:defRPr>
            </a:lvl3pPr>
            <a:lvl4pPr marL="1828343" indent="0">
              <a:buFontTx/>
              <a:buNone/>
              <a:defRPr sz="1866">
                <a:solidFill>
                  <a:schemeClr val="tx1"/>
                </a:solidFill>
                <a:latin typeface="+mn-lt"/>
              </a:defRPr>
            </a:lvl4pPr>
            <a:lvl5pPr marL="2437790" indent="0">
              <a:buFontTx/>
              <a:buNone/>
              <a:defRPr sz="1866">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37854" y="1604797"/>
            <a:ext cx="3615699" cy="4928128"/>
          </a:xfrm>
          <a:prstGeom prst="rect">
            <a:avLst/>
          </a:prstGeom>
        </p:spPr>
        <p:txBody>
          <a:bodyPr lIns="0" tIns="0" rIns="0" bIns="0"/>
          <a:lstStyle>
            <a:lvl1pPr marL="241240" indent="-241240">
              <a:spcBef>
                <a:spcPts val="2399"/>
              </a:spcBef>
              <a:buFontTx/>
              <a:buNone/>
              <a:defRPr sz="2399">
                <a:solidFill>
                  <a:schemeClr val="tx1"/>
                </a:solidFill>
                <a:latin typeface="Segoe UI Semilight" panose="020B0402040204020203" pitchFamily="34" charset="0"/>
                <a:cs typeface="Segoe UI Semilight" panose="020B0402040204020203" pitchFamily="34" charset="0"/>
              </a:defRPr>
            </a:lvl1pPr>
            <a:lvl2pPr marL="482479" indent="-241240">
              <a:spcBef>
                <a:spcPts val="0"/>
              </a:spcBef>
              <a:buFontTx/>
              <a:buNone/>
              <a:defRPr sz="1866">
                <a:solidFill>
                  <a:schemeClr val="tx1"/>
                </a:solidFill>
                <a:latin typeface="+mj-lt"/>
                <a:cs typeface="Segoe UI Semilight" panose="020B0402040204020203" pitchFamily="34" charset="0"/>
              </a:defRPr>
            </a:lvl2pPr>
            <a:lvl3pPr marL="713139" indent="-230660">
              <a:spcBef>
                <a:spcPts val="0"/>
              </a:spcBef>
              <a:buFontTx/>
              <a:buNone/>
              <a:defRPr sz="1600">
                <a:solidFill>
                  <a:schemeClr val="tx1"/>
                </a:solidFill>
                <a:latin typeface="+mj-lt"/>
                <a:cs typeface="Segoe UI Semilight" panose="020B0402040204020203" pitchFamily="34" charset="0"/>
              </a:defRPr>
            </a:lvl3pPr>
            <a:lvl4pPr marL="954379" indent="-241240">
              <a:spcBef>
                <a:spcPts val="0"/>
              </a:spcBef>
              <a:buFontTx/>
              <a:buNone/>
              <a:defRPr sz="1400">
                <a:solidFill>
                  <a:schemeClr val="tx1"/>
                </a:solidFill>
                <a:latin typeface="+mj-lt"/>
                <a:cs typeface="Segoe UI Semilight" panose="020B0402040204020203" pitchFamily="34" charset="0"/>
              </a:defRPr>
            </a:lvl4pPr>
            <a:lvl5pPr marL="1197734" indent="-243356">
              <a:spcBef>
                <a:spcPts val="0"/>
              </a:spcBef>
              <a:buFontTx/>
              <a:buNone/>
              <a:defRPr sz="1333">
                <a:solidFill>
                  <a:schemeClr val="tx1"/>
                </a:solidFill>
                <a:latin typeface="+mj-lt"/>
                <a:cs typeface="Segoe UI Semilight" panose="020B0402040204020203"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Text Placeholder 4"/>
          <p:cNvSpPr>
            <a:spLocks noGrp="1"/>
          </p:cNvSpPr>
          <p:nvPr>
            <p:ph type="body" sz="quarter" idx="25"/>
          </p:nvPr>
        </p:nvSpPr>
        <p:spPr>
          <a:xfrm>
            <a:off x="8232053" y="6046687"/>
            <a:ext cx="3621499"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15143404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Illustration (Empty)">
    <p:spTree>
      <p:nvGrpSpPr>
        <p:cNvPr id="1" name=""/>
        <p:cNvGrpSpPr/>
        <p:nvPr/>
      </p:nvGrpSpPr>
      <p:grpSpPr>
        <a:xfrm>
          <a:off x="0" y="0"/>
          <a:ext cx="0" cy="0"/>
          <a:chOff x="0" y="0"/>
          <a:chExt cx="0" cy="0"/>
        </a:xfrm>
      </p:grpSpPr>
      <p:sp>
        <p:nvSpPr>
          <p:cNvPr id="3" name="Rectangle 2"/>
          <p:cNvSpPr/>
          <p:nvPr/>
        </p:nvSpPr>
        <p:spPr>
          <a:xfrm>
            <a:off x="0" y="0"/>
            <a:ext cx="8014008"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399" dirty="0">
              <a:latin typeface="+mj-lt"/>
            </a:endParaRPr>
          </a:p>
        </p:txBody>
      </p:sp>
      <p:sp>
        <p:nvSpPr>
          <p:cNvPr id="7" name="Titel 1"/>
          <p:cNvSpPr>
            <a:spLocks noGrp="1"/>
          </p:cNvSpPr>
          <p:nvPr>
            <p:ph type="title" hasCustomPrompt="1"/>
          </p:nvPr>
        </p:nvSpPr>
        <p:spPr>
          <a:xfrm>
            <a:off x="8232053" y="246888"/>
            <a:ext cx="3621499" cy="665440"/>
          </a:xfrm>
          <a:prstGeom prst="rect">
            <a:avLst/>
          </a:prstGeom>
        </p:spPr>
        <p:txBody>
          <a:bodyPr wrap="square" lIns="0" tIns="0" rIns="0" bIns="0" anchor="b"/>
          <a:lstStyle>
            <a:lvl1pPr>
              <a:defRPr sz="3199">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8232053" y="913816"/>
            <a:ext cx="3621499"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448" indent="0">
              <a:buFontTx/>
              <a:buNone/>
              <a:defRPr sz="1866">
                <a:solidFill>
                  <a:schemeClr val="tx1"/>
                </a:solidFill>
                <a:latin typeface="+mn-lt"/>
              </a:defRPr>
            </a:lvl2pPr>
            <a:lvl3pPr marL="1218895" indent="0">
              <a:buFontTx/>
              <a:buNone/>
              <a:defRPr sz="1866">
                <a:solidFill>
                  <a:schemeClr val="tx1"/>
                </a:solidFill>
                <a:latin typeface="+mn-lt"/>
              </a:defRPr>
            </a:lvl3pPr>
            <a:lvl4pPr marL="1828343" indent="0">
              <a:buFontTx/>
              <a:buNone/>
              <a:defRPr sz="1866">
                <a:solidFill>
                  <a:schemeClr val="tx1"/>
                </a:solidFill>
                <a:latin typeface="+mn-lt"/>
              </a:defRPr>
            </a:lvl4pPr>
            <a:lvl5pPr marL="2437790" indent="0">
              <a:buFontTx/>
              <a:buNone/>
              <a:defRPr sz="1866">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37854" y="1604797"/>
            <a:ext cx="3615699" cy="4928128"/>
          </a:xfrm>
          <a:prstGeom prst="rect">
            <a:avLst/>
          </a:prstGeom>
        </p:spPr>
        <p:txBody>
          <a:bodyPr lIns="0" tIns="0" rIns="0" bIns="0"/>
          <a:lstStyle>
            <a:lvl1pPr marL="241240" indent="-241240">
              <a:spcBef>
                <a:spcPts val="2399"/>
              </a:spcBef>
              <a:buFontTx/>
              <a:buNone/>
              <a:defRPr sz="2399">
                <a:solidFill>
                  <a:schemeClr val="tx1"/>
                </a:solidFill>
                <a:latin typeface="Segoe UI Semilight" panose="020B0402040204020203" pitchFamily="34" charset="0"/>
                <a:cs typeface="Segoe UI Semilight" panose="020B0402040204020203" pitchFamily="34" charset="0"/>
              </a:defRPr>
            </a:lvl1pPr>
            <a:lvl2pPr marL="482479" indent="-241240">
              <a:spcBef>
                <a:spcPts val="0"/>
              </a:spcBef>
              <a:buFontTx/>
              <a:buNone/>
              <a:defRPr sz="1866">
                <a:solidFill>
                  <a:schemeClr val="tx1"/>
                </a:solidFill>
                <a:latin typeface="+mj-lt"/>
                <a:cs typeface="Segoe UI Semilight" panose="020B0402040204020203" pitchFamily="34" charset="0"/>
              </a:defRPr>
            </a:lvl2pPr>
            <a:lvl3pPr marL="713139" indent="-230660">
              <a:spcBef>
                <a:spcPts val="0"/>
              </a:spcBef>
              <a:buFontTx/>
              <a:buNone/>
              <a:defRPr sz="1600">
                <a:solidFill>
                  <a:schemeClr val="tx1"/>
                </a:solidFill>
                <a:latin typeface="+mj-lt"/>
                <a:cs typeface="Segoe UI Semilight" panose="020B0402040204020203" pitchFamily="34" charset="0"/>
              </a:defRPr>
            </a:lvl3pPr>
            <a:lvl4pPr marL="954379" indent="-241240">
              <a:spcBef>
                <a:spcPts val="0"/>
              </a:spcBef>
              <a:buFontTx/>
              <a:buNone/>
              <a:defRPr sz="1400">
                <a:solidFill>
                  <a:schemeClr val="tx1"/>
                </a:solidFill>
                <a:latin typeface="+mj-lt"/>
                <a:cs typeface="Segoe UI Semilight" panose="020B0402040204020203" pitchFamily="34" charset="0"/>
              </a:defRPr>
            </a:lvl4pPr>
            <a:lvl5pPr marL="1197734" indent="-243356">
              <a:spcBef>
                <a:spcPts val="0"/>
              </a:spcBef>
              <a:buFontTx/>
              <a:buNone/>
              <a:defRPr sz="1333">
                <a:solidFill>
                  <a:schemeClr val="tx1"/>
                </a:solidFill>
                <a:latin typeface="+mj-lt"/>
                <a:cs typeface="Segoe UI Semilight" panose="020B0402040204020203"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 Placeholder 4"/>
          <p:cNvSpPr>
            <a:spLocks noGrp="1"/>
          </p:cNvSpPr>
          <p:nvPr>
            <p:ph type="body" sz="quarter" idx="25"/>
          </p:nvPr>
        </p:nvSpPr>
        <p:spPr>
          <a:xfrm>
            <a:off x="8232053" y="6046687"/>
            <a:ext cx="3621499"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17586232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3" name="Rectangle 2"/>
          <p:cNvSpPr/>
          <p:nvPr/>
        </p:nvSpPr>
        <p:spPr>
          <a:xfrm>
            <a:off x="19668" y="0"/>
            <a:ext cx="12188825"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399"/>
          </a:p>
        </p:txBody>
      </p:sp>
      <p:sp>
        <p:nvSpPr>
          <p:cNvPr id="9" name="Content Placeholder 7"/>
          <p:cNvSpPr>
            <a:spLocks noGrp="1"/>
          </p:cNvSpPr>
          <p:nvPr>
            <p:ph sz="quarter" idx="22" hasCustomPrompt="1"/>
          </p:nvPr>
        </p:nvSpPr>
        <p:spPr>
          <a:xfrm>
            <a:off x="623230" y="932723"/>
            <a:ext cx="10942366" cy="4320480"/>
          </a:xfrm>
          <a:prstGeom prst="rect">
            <a:avLst/>
          </a:prstGeom>
        </p:spPr>
        <p:txBody>
          <a:bodyPr lIns="0" tIns="0" rIns="0" bIns="0"/>
          <a:lstStyle>
            <a:lvl1pPr marL="241240" indent="-241240">
              <a:spcBef>
                <a:spcPts val="1600"/>
              </a:spcBef>
              <a:buFontTx/>
              <a:buNone/>
              <a:defRPr sz="2666">
                <a:solidFill>
                  <a:schemeClr val="tx1"/>
                </a:solidFill>
                <a:latin typeface="+mj-lt"/>
              </a:defRPr>
            </a:lvl1pPr>
            <a:lvl2pPr marL="482479" indent="-241240">
              <a:spcBef>
                <a:spcPts val="0"/>
              </a:spcBef>
              <a:buFontTx/>
              <a:buNone/>
              <a:defRPr sz="2133">
                <a:solidFill>
                  <a:schemeClr val="tx1"/>
                </a:solidFill>
                <a:latin typeface="+mj-lt"/>
              </a:defRPr>
            </a:lvl2pPr>
            <a:lvl3pPr marL="713139" indent="-230660">
              <a:spcBef>
                <a:spcPts val="0"/>
              </a:spcBef>
              <a:buFontTx/>
              <a:buNone/>
              <a:defRPr sz="1600">
                <a:solidFill>
                  <a:schemeClr val="tx1"/>
                </a:solidFill>
                <a:latin typeface="+mj-lt"/>
              </a:defRPr>
            </a:lvl3pPr>
            <a:lvl4pPr marL="954379" indent="-241240">
              <a:spcBef>
                <a:spcPts val="0"/>
              </a:spcBef>
              <a:buFontTx/>
              <a:buNone/>
              <a:defRPr sz="1333">
                <a:solidFill>
                  <a:schemeClr val="tx1"/>
                </a:solidFill>
                <a:latin typeface="+mj-lt"/>
              </a:defRPr>
            </a:lvl4pPr>
            <a:lvl5pPr marL="1197734" indent="-243356">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623230" y="6014653"/>
            <a:ext cx="10942366"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448" indent="0">
              <a:buFontTx/>
              <a:buNone/>
              <a:defRPr sz="1866">
                <a:solidFill>
                  <a:schemeClr val="tx1"/>
                </a:solidFill>
                <a:latin typeface="+mn-lt"/>
              </a:defRPr>
            </a:lvl2pPr>
            <a:lvl3pPr marL="1218895" indent="0">
              <a:buFontTx/>
              <a:buNone/>
              <a:defRPr sz="1866">
                <a:solidFill>
                  <a:schemeClr val="tx1"/>
                </a:solidFill>
                <a:latin typeface="+mn-lt"/>
              </a:defRPr>
            </a:lvl3pPr>
            <a:lvl4pPr marL="1828343" indent="0">
              <a:buFontTx/>
              <a:buNone/>
              <a:defRPr sz="1866">
                <a:solidFill>
                  <a:schemeClr val="tx1"/>
                </a:solidFill>
                <a:latin typeface="+mn-lt"/>
              </a:defRPr>
            </a:lvl4pPr>
            <a:lvl5pPr marL="2437790" indent="0">
              <a:buFontTx/>
              <a:buNone/>
              <a:defRPr sz="1866">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623230" y="5327245"/>
            <a:ext cx="10942366" cy="665440"/>
          </a:xfrm>
          <a:prstGeom prst="rect">
            <a:avLst/>
          </a:prstGeom>
        </p:spPr>
        <p:txBody>
          <a:bodyPr wrap="square" lIns="0" tIns="0" rIns="0" bIns="0" anchor="b"/>
          <a:lstStyle>
            <a:lvl1pPr>
              <a:defRPr sz="3732">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623230" y="6371762"/>
            <a:ext cx="10942366" cy="486239"/>
          </a:xfrm>
          <a:prstGeom prst="rect">
            <a:avLst/>
          </a:prstGeom>
        </p:spPr>
        <p:txBody>
          <a:bodyPr lIns="0" tIns="0" rIns="0" bIns="0" anchor="b"/>
          <a:lstStyle>
            <a:lvl1pPr marL="0" indent="0" algn="r">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1717963416"/>
      </p:ext>
    </p:extLst>
  </p:cSld>
  <p:clrMapOvr>
    <a:masterClrMapping/>
  </p:clrMapOvr>
  <p:transition spd="slow">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3" name="Rectangle 2"/>
          <p:cNvSpPr/>
          <p:nvPr/>
        </p:nvSpPr>
        <p:spPr>
          <a:xfrm>
            <a:off x="0" y="0"/>
            <a:ext cx="8014008"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399" dirty="0">
              <a:latin typeface="+mj-lt"/>
            </a:endParaRPr>
          </a:p>
        </p:txBody>
      </p:sp>
      <p:sp>
        <p:nvSpPr>
          <p:cNvPr id="7" name="Titel 1"/>
          <p:cNvSpPr>
            <a:spLocks noGrp="1"/>
          </p:cNvSpPr>
          <p:nvPr>
            <p:ph type="title" hasCustomPrompt="1"/>
          </p:nvPr>
        </p:nvSpPr>
        <p:spPr>
          <a:xfrm>
            <a:off x="8243343" y="238172"/>
            <a:ext cx="3610210" cy="665440"/>
          </a:xfrm>
          <a:prstGeom prst="rect">
            <a:avLst/>
          </a:prstGeom>
        </p:spPr>
        <p:txBody>
          <a:bodyPr wrap="square" lIns="0" tIns="0" rIns="0" bIns="0" anchor="b"/>
          <a:lstStyle>
            <a:lvl1pPr>
              <a:defRPr sz="3199">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230" y="238173"/>
            <a:ext cx="7102939" cy="6294753"/>
          </a:xfrm>
          <a:prstGeom prst="rect">
            <a:avLst/>
          </a:prstGeom>
        </p:spPr>
        <p:txBody>
          <a:bodyPr lIns="0" tIns="0" rIns="0" bIns="0"/>
          <a:lstStyle>
            <a:lvl1pPr marL="0" indent="0">
              <a:spcBef>
                <a:spcPts val="0"/>
              </a:spcBef>
              <a:buFontTx/>
              <a:buNone/>
              <a:tabLst>
                <a:tab pos="241240" algn="l"/>
                <a:tab pos="482479" algn="l"/>
                <a:tab pos="713139" algn="l"/>
                <a:tab pos="954379" algn="l"/>
                <a:tab pos="1197734" algn="l"/>
                <a:tab pos="1438974" algn="l"/>
                <a:tab pos="1669633" algn="l"/>
                <a:tab pos="1910873" algn="l"/>
                <a:tab pos="2152113" algn="l"/>
                <a:tab pos="2393352" algn="l"/>
                <a:tab pos="2634592" algn="l"/>
                <a:tab pos="2865250" algn="l"/>
                <a:tab pos="3108607" algn="l"/>
                <a:tab pos="3349846" algn="l"/>
                <a:tab pos="3591086" algn="l"/>
                <a:tab pos="3821744" algn="l"/>
                <a:tab pos="4062984" algn="l"/>
                <a:tab pos="4304224" algn="l"/>
              </a:tabLst>
              <a:defRPr sz="1600">
                <a:solidFill>
                  <a:schemeClr val="tx1"/>
                </a:solidFill>
                <a:latin typeface="Consolas" panose="020B0609020204030204" pitchFamily="49" charset="0"/>
                <a:cs typeface="Consolas" panose="020B0609020204030204" pitchFamily="49" charset="0"/>
              </a:defRPr>
            </a:lvl1pPr>
            <a:lvl2pPr marL="482479" indent="-241240">
              <a:spcBef>
                <a:spcPts val="0"/>
              </a:spcBef>
              <a:buFontTx/>
              <a:buNone/>
              <a:defRPr sz="1600">
                <a:solidFill>
                  <a:schemeClr val="tx1"/>
                </a:solidFill>
                <a:latin typeface="Consolas" panose="020B0609020204030204" pitchFamily="49" charset="0"/>
                <a:cs typeface="Consolas" panose="020B0609020204030204" pitchFamily="49" charset="0"/>
              </a:defRPr>
            </a:lvl2pPr>
            <a:lvl3pPr marL="713139" indent="-230660">
              <a:spcBef>
                <a:spcPts val="0"/>
              </a:spcBef>
              <a:buFontTx/>
              <a:buNone/>
              <a:defRPr sz="1600">
                <a:solidFill>
                  <a:schemeClr val="tx1"/>
                </a:solidFill>
                <a:latin typeface="Consolas" panose="020B0609020204030204" pitchFamily="49" charset="0"/>
                <a:cs typeface="Consolas" panose="020B0609020204030204" pitchFamily="49" charset="0"/>
              </a:defRPr>
            </a:lvl3pPr>
            <a:lvl4pPr marL="954379" indent="-241240">
              <a:spcBef>
                <a:spcPts val="0"/>
              </a:spcBef>
              <a:buFontTx/>
              <a:buNone/>
              <a:defRPr sz="1600">
                <a:solidFill>
                  <a:schemeClr val="tx1"/>
                </a:solidFill>
                <a:latin typeface="Consolas" panose="020B0609020204030204" pitchFamily="49" charset="0"/>
                <a:cs typeface="Consolas" panose="020B0609020204030204" pitchFamily="49" charset="0"/>
              </a:defRPr>
            </a:lvl4pPr>
            <a:lvl5pPr marL="1197734" indent="-243356">
              <a:spcBef>
                <a:spcPts val="0"/>
              </a:spcBef>
              <a:buFontTx/>
              <a:buNone/>
              <a:defRPr sz="16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8243343" y="919173"/>
            <a:ext cx="3610210"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448" indent="0">
              <a:buFontTx/>
              <a:buNone/>
              <a:defRPr sz="1866">
                <a:solidFill>
                  <a:schemeClr val="tx1"/>
                </a:solidFill>
                <a:latin typeface="+mn-lt"/>
              </a:defRPr>
            </a:lvl2pPr>
            <a:lvl3pPr marL="1218895" indent="0">
              <a:buFontTx/>
              <a:buNone/>
              <a:defRPr sz="1866">
                <a:solidFill>
                  <a:schemeClr val="tx1"/>
                </a:solidFill>
                <a:latin typeface="+mn-lt"/>
              </a:defRPr>
            </a:lvl3pPr>
            <a:lvl4pPr marL="1828343" indent="0">
              <a:buFontTx/>
              <a:buNone/>
              <a:defRPr sz="1866">
                <a:solidFill>
                  <a:schemeClr val="tx1"/>
                </a:solidFill>
                <a:latin typeface="+mn-lt"/>
              </a:defRPr>
            </a:lvl4pPr>
            <a:lvl5pPr marL="2437790" indent="0">
              <a:buFontTx/>
              <a:buNone/>
              <a:defRPr sz="1866">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37854" y="1700808"/>
            <a:ext cx="3615699" cy="4832117"/>
          </a:xfrm>
          <a:prstGeom prst="rect">
            <a:avLst/>
          </a:prstGeom>
        </p:spPr>
        <p:txBody>
          <a:bodyPr lIns="0" tIns="0" rIns="0" bIns="0"/>
          <a:lstStyle>
            <a:lvl1pPr marL="241240" indent="-241240">
              <a:spcBef>
                <a:spcPts val="2399"/>
              </a:spcBef>
              <a:buFontTx/>
              <a:buNone/>
              <a:defRPr sz="2399">
                <a:solidFill>
                  <a:schemeClr val="tx1"/>
                </a:solidFill>
                <a:latin typeface="Segoe UI Semilight" panose="020B0402040204020203" pitchFamily="34" charset="0"/>
                <a:cs typeface="Segoe UI Semilight" panose="020B0402040204020203" pitchFamily="34" charset="0"/>
              </a:defRPr>
            </a:lvl1pPr>
            <a:lvl2pPr marL="482479" indent="-241240">
              <a:spcBef>
                <a:spcPts val="0"/>
              </a:spcBef>
              <a:buFontTx/>
              <a:buNone/>
              <a:defRPr sz="1866">
                <a:solidFill>
                  <a:schemeClr val="tx1"/>
                </a:solidFill>
                <a:latin typeface="+mj-lt"/>
                <a:cs typeface="Segoe UI Semilight" panose="020B0402040204020203" pitchFamily="34" charset="0"/>
              </a:defRPr>
            </a:lvl2pPr>
            <a:lvl3pPr marL="713139" indent="-230660">
              <a:spcBef>
                <a:spcPts val="0"/>
              </a:spcBef>
              <a:buFontTx/>
              <a:buNone/>
              <a:defRPr sz="1600">
                <a:solidFill>
                  <a:schemeClr val="tx1"/>
                </a:solidFill>
                <a:latin typeface="+mj-lt"/>
                <a:cs typeface="Segoe UI Semilight" panose="020B0402040204020203" pitchFamily="34" charset="0"/>
              </a:defRPr>
            </a:lvl3pPr>
            <a:lvl4pPr marL="954379" indent="-241240">
              <a:spcBef>
                <a:spcPts val="0"/>
              </a:spcBef>
              <a:buFontTx/>
              <a:buNone/>
              <a:defRPr sz="1400">
                <a:solidFill>
                  <a:schemeClr val="tx1"/>
                </a:solidFill>
                <a:latin typeface="+mj-lt"/>
                <a:cs typeface="Segoe UI Semilight" panose="020B0402040204020203" pitchFamily="34" charset="0"/>
              </a:defRPr>
            </a:lvl4pPr>
            <a:lvl5pPr marL="1197734" indent="-243356">
              <a:spcBef>
                <a:spcPts val="0"/>
              </a:spcBef>
              <a:buFontTx/>
              <a:buNone/>
              <a:defRPr sz="1333">
                <a:solidFill>
                  <a:schemeClr val="tx1"/>
                </a:solidFill>
                <a:latin typeface="+mj-lt"/>
                <a:cs typeface="Segoe UI Semilight" panose="020B0402040204020203"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Text Placeholder 4"/>
          <p:cNvSpPr>
            <a:spLocks noGrp="1"/>
          </p:cNvSpPr>
          <p:nvPr>
            <p:ph type="body" sz="quarter" idx="25"/>
          </p:nvPr>
        </p:nvSpPr>
        <p:spPr>
          <a:xfrm>
            <a:off x="8232053" y="6046687"/>
            <a:ext cx="3621499"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11071897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Rectangle 2"/>
          <p:cNvSpPr/>
          <p:nvPr/>
        </p:nvSpPr>
        <p:spPr>
          <a:xfrm>
            <a:off x="0" y="0"/>
            <a:ext cx="8014008"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399" dirty="0">
              <a:latin typeface="+mj-lt"/>
            </a:endParaRPr>
          </a:p>
        </p:txBody>
      </p:sp>
      <p:sp>
        <p:nvSpPr>
          <p:cNvPr id="16" name="Text Placeholder 11"/>
          <p:cNvSpPr>
            <a:spLocks noGrp="1"/>
          </p:cNvSpPr>
          <p:nvPr>
            <p:ph type="body" sz="quarter" idx="16" hasCustomPrompt="1"/>
          </p:nvPr>
        </p:nvSpPr>
        <p:spPr>
          <a:xfrm>
            <a:off x="8237853" y="243715"/>
            <a:ext cx="3621499" cy="672075"/>
          </a:xfrm>
          <a:prstGeom prst="rect">
            <a:avLst/>
          </a:prstGeom>
        </p:spPr>
        <p:txBody>
          <a:bodyPr lIns="0" tIns="0" rIns="0" bIns="0" anchor="b">
            <a:noAutofit/>
          </a:bodyPr>
          <a:lstStyle>
            <a:lvl1pPr marL="0" indent="0">
              <a:buNone/>
              <a:defRPr sz="3199">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8237854" y="1700808"/>
            <a:ext cx="3615699" cy="4832117"/>
          </a:xfrm>
          <a:prstGeom prst="rect">
            <a:avLst/>
          </a:prstGeom>
        </p:spPr>
        <p:txBody>
          <a:bodyPr lIns="0" tIns="0" rIns="0" bIns="0"/>
          <a:lstStyle>
            <a:lvl1pPr marL="241240" indent="-241240">
              <a:spcBef>
                <a:spcPts val="2399"/>
              </a:spcBef>
              <a:buFontTx/>
              <a:buNone/>
              <a:defRPr sz="2399">
                <a:solidFill>
                  <a:schemeClr val="tx1"/>
                </a:solidFill>
                <a:latin typeface="Segoe UI Semilight" panose="020B0402040204020203" pitchFamily="34" charset="0"/>
                <a:cs typeface="Segoe UI Semilight" panose="020B0402040204020203" pitchFamily="34" charset="0"/>
              </a:defRPr>
            </a:lvl1pPr>
            <a:lvl2pPr marL="482479" indent="-241240">
              <a:spcBef>
                <a:spcPts val="0"/>
              </a:spcBef>
              <a:buFontTx/>
              <a:buNone/>
              <a:defRPr sz="1866">
                <a:solidFill>
                  <a:schemeClr val="tx1"/>
                </a:solidFill>
                <a:latin typeface="+mj-lt"/>
                <a:cs typeface="Segoe UI Semilight" panose="020B0402040204020203" pitchFamily="34" charset="0"/>
              </a:defRPr>
            </a:lvl2pPr>
            <a:lvl3pPr marL="713139" indent="-230660">
              <a:spcBef>
                <a:spcPts val="0"/>
              </a:spcBef>
              <a:buFontTx/>
              <a:buNone/>
              <a:defRPr sz="1600">
                <a:solidFill>
                  <a:schemeClr val="tx1"/>
                </a:solidFill>
                <a:latin typeface="+mj-lt"/>
                <a:cs typeface="Segoe UI Semilight" panose="020B0402040204020203" pitchFamily="34" charset="0"/>
              </a:defRPr>
            </a:lvl3pPr>
            <a:lvl4pPr marL="954379" indent="-241240">
              <a:spcBef>
                <a:spcPts val="0"/>
              </a:spcBef>
              <a:buFontTx/>
              <a:buNone/>
              <a:defRPr sz="1400">
                <a:solidFill>
                  <a:schemeClr val="tx1"/>
                </a:solidFill>
                <a:latin typeface="+mj-lt"/>
                <a:cs typeface="Segoe UI Semilight" panose="020B0402040204020203" pitchFamily="34" charset="0"/>
              </a:defRPr>
            </a:lvl4pPr>
            <a:lvl5pPr marL="1197734" indent="-243356">
              <a:spcBef>
                <a:spcPts val="0"/>
              </a:spcBef>
              <a:buFontTx/>
              <a:buNone/>
              <a:defRPr sz="1333">
                <a:solidFill>
                  <a:schemeClr val="tx1"/>
                </a:solidFill>
                <a:latin typeface="+mj-lt"/>
                <a:cs typeface="Segoe UI Semilight" panose="020B0402040204020203"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 name="TextBox 1"/>
          <p:cNvSpPr txBox="1"/>
          <p:nvPr/>
        </p:nvSpPr>
        <p:spPr>
          <a:xfrm>
            <a:off x="335273" y="5178709"/>
            <a:ext cx="2868093" cy="1323119"/>
          </a:xfrm>
          <a:prstGeom prst="rect">
            <a:avLst/>
          </a:prstGeom>
          <a:noFill/>
        </p:spPr>
        <p:txBody>
          <a:bodyPr wrap="none" rtlCol="0">
            <a:spAutoFit/>
          </a:bodyPr>
          <a:lstStyle/>
          <a:p>
            <a:r>
              <a:rPr lang="de-AT" sz="7998" kern="1200" dirty="0">
                <a:solidFill>
                  <a:schemeClr val="tx1"/>
                </a:solidFill>
                <a:latin typeface="Segoe UI Semilight" panose="020B0402040204020203" pitchFamily="34" charset="0"/>
                <a:ea typeface="+mj-ea"/>
                <a:cs typeface="Segoe UI Semilight" panose="020B0402040204020203" pitchFamily="34" charset="0"/>
              </a:rPr>
              <a:t>Demo</a:t>
            </a:r>
            <a:endParaRPr lang="en-US" sz="7998"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8243343" y="936107"/>
            <a:ext cx="3610210"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448" indent="0">
              <a:buFontTx/>
              <a:buNone/>
              <a:defRPr sz="1866">
                <a:solidFill>
                  <a:schemeClr val="tx1"/>
                </a:solidFill>
                <a:latin typeface="+mn-lt"/>
              </a:defRPr>
            </a:lvl2pPr>
            <a:lvl3pPr marL="1218895" indent="0">
              <a:buFontTx/>
              <a:buNone/>
              <a:defRPr sz="1866">
                <a:solidFill>
                  <a:schemeClr val="tx1"/>
                </a:solidFill>
                <a:latin typeface="+mn-lt"/>
              </a:defRPr>
            </a:lvl3pPr>
            <a:lvl4pPr marL="1828343" indent="0">
              <a:buFontTx/>
              <a:buNone/>
              <a:defRPr sz="1866">
                <a:solidFill>
                  <a:schemeClr val="tx1"/>
                </a:solidFill>
                <a:latin typeface="+mn-lt"/>
              </a:defRPr>
            </a:lvl4pPr>
            <a:lvl5pPr marL="2437790" indent="0">
              <a:buFontTx/>
              <a:buNone/>
              <a:defRPr sz="1866">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8232053" y="6046687"/>
            <a:ext cx="3621499"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38882630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Partner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42418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me cockpit (en)">
    <p:spTree>
      <p:nvGrpSpPr>
        <p:cNvPr id="1" name=""/>
        <p:cNvGrpSpPr/>
        <p:nvPr/>
      </p:nvGrpSpPr>
      <p:grpSpPr>
        <a:xfrm>
          <a:off x="0" y="0"/>
          <a:ext cx="0" cy="0"/>
          <a:chOff x="0" y="0"/>
          <a:chExt cx="0" cy="0"/>
        </a:xfrm>
      </p:grpSpPr>
      <p:sp>
        <p:nvSpPr>
          <p:cNvPr id="3" name="TextBox 2"/>
          <p:cNvSpPr txBox="1"/>
          <p:nvPr/>
        </p:nvSpPr>
        <p:spPr>
          <a:xfrm>
            <a:off x="1525189" y="2112237"/>
            <a:ext cx="10328364" cy="4745764"/>
          </a:xfrm>
          <a:prstGeom prst="rect">
            <a:avLst/>
          </a:prstGeom>
          <a:noFill/>
        </p:spPr>
        <p:txBody>
          <a:bodyPr wrap="square" rtlCol="0">
            <a:noAutofit/>
          </a:bodyPr>
          <a:lstStyle/>
          <a:p>
            <a:pPr marL="0" indent="0">
              <a:buNone/>
            </a:pPr>
            <a:r>
              <a:rPr lang="en-US" sz="2399"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2399"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2399"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2399"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2399" dirty="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sz="2399"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3" cstate="print"/>
          <a:srcRect l="20996"/>
          <a:stretch>
            <a:fillRect/>
          </a:stretch>
        </p:blipFill>
        <p:spPr>
          <a:xfrm>
            <a:off x="1611783" y="2166596"/>
            <a:ext cx="1744330" cy="361280"/>
          </a:xfrm>
          <a:prstGeom prst="rect">
            <a:avLst/>
          </a:prstGeom>
        </p:spPr>
      </p:pic>
      <p:pic>
        <p:nvPicPr>
          <p:cNvPr id="6" name="Grafik 15" descr="timecockpit_horizontal_rgb.png"/>
          <p:cNvPicPr>
            <a:picLocks noChangeAspect="1"/>
          </p:cNvPicPr>
          <p:nvPr/>
        </p:nvPicPr>
        <p:blipFill>
          <a:blip r:embed="rId3" cstate="print"/>
          <a:srcRect l="20996"/>
          <a:stretch>
            <a:fillRect/>
          </a:stretch>
        </p:blipFill>
        <p:spPr>
          <a:xfrm>
            <a:off x="2106939" y="4359260"/>
            <a:ext cx="1744330" cy="361280"/>
          </a:xfrm>
          <a:prstGeom prst="rect">
            <a:avLst/>
          </a:prstGeom>
        </p:spPr>
      </p:pic>
      <p:pic>
        <p:nvPicPr>
          <p:cNvPr id="7" name="Grafik 16" descr="timecockpit_horizontal_rgb.png"/>
          <p:cNvPicPr>
            <a:picLocks noChangeAspect="1"/>
          </p:cNvPicPr>
          <p:nvPr/>
        </p:nvPicPr>
        <p:blipFill>
          <a:blip r:embed="rId3" cstate="print"/>
          <a:srcRect l="20996"/>
          <a:stretch>
            <a:fillRect/>
          </a:stretch>
        </p:blipFill>
        <p:spPr>
          <a:xfrm>
            <a:off x="10131963" y="4720540"/>
            <a:ext cx="1744330" cy="361280"/>
          </a:xfrm>
          <a:prstGeom prst="rect">
            <a:avLst/>
          </a:prstGeom>
        </p:spPr>
      </p:pic>
      <p:pic>
        <p:nvPicPr>
          <p:cNvPr id="9" name="Grafik 3" descr="timecockpit_horizontal_rgb.png"/>
          <p:cNvPicPr>
            <a:picLocks noChangeAspect="1"/>
          </p:cNvPicPr>
          <p:nvPr/>
        </p:nvPicPr>
        <p:blipFill rotWithShape="1">
          <a:blip r:embed="rId3" cstate="print"/>
          <a:srcRect l="-945" t="1" r="-2982" b="-11979"/>
          <a:stretch/>
        </p:blipFill>
        <p:spPr>
          <a:xfrm>
            <a:off x="1525188" y="694168"/>
            <a:ext cx="5164868" cy="910629"/>
          </a:xfrm>
          <a:prstGeom prst="rect">
            <a:avLst/>
          </a:prstGeom>
        </p:spPr>
      </p:pic>
    </p:spTree>
    <p:extLst>
      <p:ext uri="{BB962C8B-B14F-4D97-AF65-F5344CB8AC3E}">
        <p14:creationId xmlns:p14="http://schemas.microsoft.com/office/powerpoint/2010/main" val="1290043007"/>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me cockpit (de)">
    <p:spTree>
      <p:nvGrpSpPr>
        <p:cNvPr id="1" name=""/>
        <p:cNvGrpSpPr/>
        <p:nvPr/>
      </p:nvGrpSpPr>
      <p:grpSpPr>
        <a:xfrm>
          <a:off x="0" y="0"/>
          <a:ext cx="0" cy="0"/>
          <a:chOff x="0" y="0"/>
          <a:chExt cx="0" cy="0"/>
        </a:xfrm>
      </p:grpSpPr>
      <p:sp>
        <p:nvSpPr>
          <p:cNvPr id="3" name="TextBox 2"/>
          <p:cNvSpPr txBox="1"/>
          <p:nvPr/>
        </p:nvSpPr>
        <p:spPr>
          <a:xfrm>
            <a:off x="1525189" y="2112237"/>
            <a:ext cx="10328364" cy="4745764"/>
          </a:xfrm>
          <a:prstGeom prst="rect">
            <a:avLst/>
          </a:prstGeom>
          <a:noFill/>
        </p:spPr>
        <p:txBody>
          <a:bodyPr wrap="square" rtlCol="0">
            <a:noAutofit/>
          </a:bodyPr>
          <a:lstStyle/>
          <a:p>
            <a:pPr marL="0" indent="0">
              <a:buNone/>
            </a:pPr>
            <a:r>
              <a:rPr lang="de-AT" sz="2399"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2399" dirty="0" err="1">
                <a:latin typeface="Segoe UI Semilight" panose="020B0402040204020203" pitchFamily="34" charset="0"/>
                <a:ea typeface="ＭＳ Ｐゴシック" charset="0"/>
                <a:cs typeface="Segoe UI Semilight" panose="020B0402040204020203" pitchFamily="34" charset="0"/>
              </a:rPr>
              <a:t>Knowledge</a:t>
            </a:r>
            <a:r>
              <a:rPr lang="de-AT" sz="2399"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2399" dirty="0" err="1">
                <a:latin typeface="Segoe UI Semilight" panose="020B0402040204020203" pitchFamily="34" charset="0"/>
                <a:ea typeface="ＭＳ Ｐゴシック" charset="0"/>
                <a:cs typeface="Segoe UI Semilight" panose="020B0402040204020203" pitchFamily="34" charset="0"/>
              </a:rPr>
              <a:t>Tracker</a:t>
            </a:r>
            <a:r>
              <a:rPr lang="de-AT" sz="2399"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2399"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2399"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sz="2399"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2" cstate="print"/>
          <a:srcRect l="20996"/>
          <a:stretch>
            <a:fillRect/>
          </a:stretch>
        </p:blipFill>
        <p:spPr>
          <a:xfrm>
            <a:off x="1611783" y="2166596"/>
            <a:ext cx="1744330" cy="361280"/>
          </a:xfrm>
          <a:prstGeom prst="rect">
            <a:avLst/>
          </a:prstGeom>
        </p:spPr>
      </p:pic>
      <p:pic>
        <p:nvPicPr>
          <p:cNvPr id="6" name="Grafik 15" descr="timecockpit_horizontal_rgb.png"/>
          <p:cNvPicPr>
            <a:picLocks noChangeAspect="1"/>
          </p:cNvPicPr>
          <p:nvPr/>
        </p:nvPicPr>
        <p:blipFill>
          <a:blip r:embed="rId2" cstate="print"/>
          <a:srcRect l="20996"/>
          <a:stretch>
            <a:fillRect/>
          </a:stretch>
        </p:blipFill>
        <p:spPr>
          <a:xfrm>
            <a:off x="3431306" y="4359260"/>
            <a:ext cx="1744330" cy="361280"/>
          </a:xfrm>
          <a:prstGeom prst="rect">
            <a:avLst/>
          </a:prstGeom>
        </p:spPr>
      </p:pic>
      <p:pic>
        <p:nvPicPr>
          <p:cNvPr id="7" name="Grafik 16" descr="timecockpit_horizontal_rgb.png"/>
          <p:cNvPicPr>
            <a:picLocks noChangeAspect="1"/>
          </p:cNvPicPr>
          <p:nvPr/>
        </p:nvPicPr>
        <p:blipFill>
          <a:blip r:embed="rId2" cstate="print"/>
          <a:srcRect l="20996"/>
          <a:stretch>
            <a:fillRect/>
          </a:stretch>
        </p:blipFill>
        <p:spPr>
          <a:xfrm>
            <a:off x="2095958" y="5091275"/>
            <a:ext cx="1744330" cy="361280"/>
          </a:xfrm>
          <a:prstGeom prst="rect">
            <a:avLst/>
          </a:prstGeom>
        </p:spPr>
      </p:pic>
      <p:pic>
        <p:nvPicPr>
          <p:cNvPr id="9" name="Grafik 3" descr="timecockpit_horizontal_rgb.png"/>
          <p:cNvPicPr>
            <a:picLocks noChangeAspect="1"/>
          </p:cNvPicPr>
          <p:nvPr/>
        </p:nvPicPr>
        <p:blipFill rotWithShape="1">
          <a:blip r:embed="rId2" cstate="print"/>
          <a:srcRect l="-945" t="1" r="-2982" b="-11979"/>
          <a:stretch/>
        </p:blipFill>
        <p:spPr>
          <a:xfrm>
            <a:off x="1525188" y="694168"/>
            <a:ext cx="5164868" cy="910629"/>
          </a:xfrm>
          <a:prstGeom prst="rect">
            <a:avLst/>
          </a:prstGeom>
        </p:spPr>
      </p:pic>
    </p:spTree>
    <p:extLst>
      <p:ext uri="{BB962C8B-B14F-4D97-AF65-F5344CB8AC3E}">
        <p14:creationId xmlns:p14="http://schemas.microsoft.com/office/powerpoint/2010/main" val="2290890290"/>
      </p:ext>
    </p:extLst>
  </p:cSld>
  <p:clrMapOvr>
    <a:masterClrMapping/>
  </p:clrMapOvr>
  <p:transition spd="slow">
    <p:push/>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a:prstGeom prst="rect">
            <a:avLst/>
          </a:prstGeom>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519113" y="1447800"/>
            <a:ext cx="5486400" cy="1705768"/>
          </a:xfrm>
          <a:prstGeom prst="rect">
            <a:avLst/>
          </a:prstGeo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725" y="1447800"/>
            <a:ext cx="5486400" cy="1705768"/>
          </a:xfrm>
          <a:prstGeom prst="rect">
            <a:avLst/>
          </a:prstGeo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463242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Microsoft">
    <p:spTree>
      <p:nvGrpSpPr>
        <p:cNvPr id="1" name=""/>
        <p:cNvGrpSpPr/>
        <p:nvPr/>
      </p:nvGrpSpPr>
      <p:grpSpPr>
        <a:xfrm>
          <a:off x="0" y="0"/>
          <a:ext cx="0" cy="0"/>
          <a:chOff x="0" y="0"/>
          <a:chExt cx="0" cy="0"/>
        </a:xfrm>
      </p:grpSpPr>
      <p:sp>
        <p:nvSpPr>
          <p:cNvPr id="14" name="Rectangle 13"/>
          <p:cNvSpPr/>
          <p:nvPr/>
        </p:nvSpPr>
        <p:spPr>
          <a:xfrm>
            <a:off x="0" y="0"/>
            <a:ext cx="1523603" cy="152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noAutofit/>
          </a:bodyPr>
          <a:lstStyle/>
          <a:p>
            <a:pPr algn="ctr" defTabSz="1088105"/>
            <a:endParaRPr lang="en-US" sz="2200">
              <a:solidFill>
                <a:prstClr val="white"/>
              </a:solidFill>
            </a:endParaRPr>
          </a:p>
        </p:txBody>
      </p:sp>
      <p:pic>
        <p:nvPicPr>
          <p:cNvPr id="7" name="Picture 3" descr="C:\Users\v-kenmac\Documents\_Microsoft - Common Files\_MS Brand\Microsoft_logo_All_colors\MSFT_logo_rgb_W-Wht.pn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1554863" cy="575176"/>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11"/>
          <p:cNvSpPr>
            <a:spLocks noGrp="1"/>
          </p:cNvSpPr>
          <p:nvPr>
            <p:ph type="pic" sz="quarter" idx="13" hasCustomPrompt="1"/>
          </p:nvPr>
        </p:nvSpPr>
        <p:spPr>
          <a:xfrm>
            <a:off x="8379817" y="1524000"/>
            <a:ext cx="3809008" cy="3810000"/>
          </a:xfrm>
          <a:prstGeom prst="rect">
            <a:avLst/>
          </a:prstGeom>
          <a:solidFill>
            <a:schemeClr val="tx2"/>
          </a:solidFill>
          <a:ln>
            <a:noFill/>
          </a:ln>
        </p:spPr>
        <p:txBody>
          <a:bodyPr lIns="76179" tIns="38089" rIns="76179" bIns="38089">
            <a:noAutofit/>
          </a:bodyPr>
          <a:lstStyle>
            <a:lvl1pPr marL="0" indent="0">
              <a:buNone/>
              <a:defRPr>
                <a:solidFill>
                  <a:schemeClr val="bg1"/>
                </a:solidFill>
              </a:defRPr>
            </a:lvl1pPr>
          </a:lstStyle>
          <a:p>
            <a:r>
              <a:rPr lang="en-US" dirty="0"/>
              <a:t>Click to add optional icon or picture</a:t>
            </a:r>
          </a:p>
        </p:txBody>
      </p:sp>
      <p:sp>
        <p:nvSpPr>
          <p:cNvPr id="9" name="Subtitle 2"/>
          <p:cNvSpPr>
            <a:spLocks noGrp="1"/>
          </p:cNvSpPr>
          <p:nvPr>
            <p:ph type="subTitle" idx="1"/>
          </p:nvPr>
        </p:nvSpPr>
        <p:spPr>
          <a:xfrm>
            <a:off x="0" y="5333470"/>
            <a:ext cx="4570809" cy="1524530"/>
          </a:xfrm>
          <a:prstGeom prst="rect">
            <a:avLst/>
          </a:prstGeom>
          <a:solidFill>
            <a:schemeClr val="accent1"/>
          </a:solidFill>
        </p:spPr>
        <p:txBody>
          <a:bodyPr lIns="114268" tIns="152357" rIns="76171" bIns="76171">
            <a:noAutofit/>
          </a:bodyPr>
          <a:lstStyle>
            <a:lvl1pPr marL="0" indent="0" algn="l">
              <a:lnSpc>
                <a:spcPct val="80000"/>
              </a:lnSpc>
              <a:buNone/>
              <a:defRPr sz="1800">
                <a:solidFill>
                  <a:srgbClr val="FFFFFF"/>
                </a:solidFill>
                <a:latin typeface="Segoe UI" pitchFamily="34" charset="0"/>
                <a:ea typeface="Segoe UI" pitchFamily="34" charset="0"/>
                <a:cs typeface="Segoe UI" pitchFamily="34" charset="0"/>
              </a:defRPr>
            </a:lvl1pPr>
            <a:lvl2pPr marL="544053" indent="0" algn="ctr">
              <a:buNone/>
              <a:defRPr>
                <a:solidFill>
                  <a:schemeClr val="tx1">
                    <a:tint val="75000"/>
                  </a:schemeClr>
                </a:solidFill>
              </a:defRPr>
            </a:lvl2pPr>
            <a:lvl3pPr marL="1088105" indent="0" algn="ctr">
              <a:buNone/>
              <a:defRPr>
                <a:solidFill>
                  <a:schemeClr val="tx1">
                    <a:tint val="75000"/>
                  </a:schemeClr>
                </a:solidFill>
              </a:defRPr>
            </a:lvl3pPr>
            <a:lvl4pPr marL="1632159" indent="0" algn="ctr">
              <a:buNone/>
              <a:defRPr>
                <a:solidFill>
                  <a:schemeClr val="tx1">
                    <a:tint val="75000"/>
                  </a:schemeClr>
                </a:solidFill>
              </a:defRPr>
            </a:lvl4pPr>
            <a:lvl5pPr marL="2176211" indent="0" algn="ctr">
              <a:buNone/>
              <a:defRPr>
                <a:solidFill>
                  <a:schemeClr val="tx1">
                    <a:tint val="75000"/>
                  </a:schemeClr>
                </a:solidFill>
              </a:defRPr>
            </a:lvl5pPr>
            <a:lvl6pPr marL="2720264" indent="0" algn="ctr">
              <a:buNone/>
              <a:defRPr>
                <a:solidFill>
                  <a:schemeClr val="tx1">
                    <a:tint val="75000"/>
                  </a:schemeClr>
                </a:solidFill>
              </a:defRPr>
            </a:lvl6pPr>
            <a:lvl7pPr marL="3264316" indent="0" algn="ctr">
              <a:buNone/>
              <a:defRPr>
                <a:solidFill>
                  <a:schemeClr val="tx1">
                    <a:tint val="75000"/>
                  </a:schemeClr>
                </a:solidFill>
              </a:defRPr>
            </a:lvl7pPr>
            <a:lvl8pPr marL="3808369" indent="0" algn="ctr">
              <a:buNone/>
              <a:defRPr>
                <a:solidFill>
                  <a:schemeClr val="tx1">
                    <a:tint val="75000"/>
                  </a:schemeClr>
                </a:solidFill>
              </a:defRPr>
            </a:lvl8pPr>
            <a:lvl9pPr marL="4352422"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0" y="1524000"/>
            <a:ext cx="8379817" cy="3810000"/>
          </a:xfrm>
          <a:prstGeom prst="rect">
            <a:avLst/>
          </a:prstGeom>
          <a:solidFill>
            <a:schemeClr val="accent4"/>
          </a:solidFill>
        </p:spPr>
        <p:txBody>
          <a:bodyPr lIns="114268" tIns="152357" rIns="76171" bIns="76171" anchor="t">
            <a:noAutofit/>
          </a:bodyPr>
          <a:lstStyle>
            <a:lvl1pPr algn="l">
              <a:lnSpc>
                <a:spcPct val="80000"/>
              </a:lnSpc>
              <a:defRPr sz="4400" baseline="0">
                <a:solidFill>
                  <a:srgbClr val="FFFFFF"/>
                </a:solidFill>
                <a:latin typeface="Segoe UI Light" pitchFamily="34" charset="0"/>
                <a:ea typeface="Segoe UI" pitchFamily="34" charset="0"/>
                <a:cs typeface="Segoe UI" pitchFamily="34" charset="0"/>
              </a:defRPr>
            </a:lvl1pPr>
          </a:lstStyle>
          <a:p>
            <a:r>
              <a:rPr lang="en-US" dirty="0"/>
              <a:t>Click to add presentation title</a:t>
            </a:r>
          </a:p>
        </p:txBody>
      </p:sp>
    </p:spTree>
    <p:extLst>
      <p:ext uri="{BB962C8B-B14F-4D97-AF65-F5344CB8AC3E}">
        <p14:creationId xmlns:p14="http://schemas.microsoft.com/office/powerpoint/2010/main" val="3940446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XAMPLE ONLY: Title with photo">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12188825" cy="6858001"/>
          </a:xfrm>
          <a:prstGeom prst="rect">
            <a:avLst/>
          </a:prstGeom>
        </p:spPr>
      </p:pic>
      <p:sp>
        <p:nvSpPr>
          <p:cNvPr id="14" name="Title 6"/>
          <p:cNvSpPr txBox="1">
            <a:spLocks/>
          </p:cNvSpPr>
          <p:nvPr userDrawn="1"/>
        </p:nvSpPr>
        <p:spPr>
          <a:xfrm>
            <a:off x="0" y="4361688"/>
            <a:ext cx="12188825" cy="2496312"/>
          </a:xfrm>
          <a:prstGeom prst="rect">
            <a:avLst/>
          </a:prstGeom>
          <a:gradFill flip="none" rotWithShape="1">
            <a:gsLst>
              <a:gs pos="0">
                <a:srgbClr val="000000">
                  <a:alpha val="89804"/>
                </a:srgbClr>
              </a:gs>
              <a:gs pos="100000">
                <a:srgbClr val="000000">
                  <a:alpha val="0"/>
                </a:srgbClr>
              </a:gs>
            </a:gsLst>
            <a:lin ang="16200000" scaled="1"/>
            <a:tileRect/>
          </a:gra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274320" tIns="0" rIns="274320" bIns="182880" numCol="1" rtlCol="0" anchor="b" anchorCtr="0" compatLnSpc="1">
            <a:prstTxWarp prst="textNoShape">
              <a:avLst/>
            </a:prstTxWarp>
            <a:normAutofit/>
          </a:bodyPr>
          <a:lstStyle>
            <a:lvl1pPr marL="0" algn="l" defTabSz="1088105" rtl="0" eaLnBrk="1" latinLnBrk="0" hangingPunct="1">
              <a:lnSpc>
                <a:spcPct val="90000"/>
              </a:lnSpc>
              <a:spcBef>
                <a:spcPct val="0"/>
              </a:spcBef>
              <a:buNone/>
              <a:defRPr lang="en-US" sz="4000" kern="1200" spc="-58" baseline="0" dirty="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914400"/>
            <a:endParaRPr sz="6000">
              <a:solidFill>
                <a:prstClr val="white"/>
              </a:solidFill>
              <a:latin typeface="Segoe UI Light" pitchFamily="34" charset="0"/>
            </a:endParaRPr>
          </a:p>
        </p:txBody>
      </p:sp>
      <p:sp>
        <p:nvSpPr>
          <p:cNvPr id="4" name="Rectangle 3"/>
          <p:cNvSpPr/>
          <p:nvPr/>
        </p:nvSpPr>
        <p:spPr>
          <a:xfrm>
            <a:off x="-11903" y="2286000"/>
            <a:ext cx="7629919" cy="304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79" tIns="38089" rIns="76179" bIns="38089" rtlCol="0" anchor="ctr"/>
          <a:lstStyle/>
          <a:p>
            <a:pPr algn="ctr" defTabSz="1088105"/>
            <a:endParaRPr lang="en-US" sz="2200">
              <a:solidFill>
                <a:prstClr val="white"/>
              </a:solidFill>
            </a:endParaRPr>
          </a:p>
        </p:txBody>
      </p:sp>
      <p:sp>
        <p:nvSpPr>
          <p:cNvPr id="5" name="Rectangle 4"/>
          <p:cNvSpPr/>
          <p:nvPr/>
        </p:nvSpPr>
        <p:spPr>
          <a:xfrm>
            <a:off x="-14232" y="0"/>
            <a:ext cx="2285405" cy="228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79" tIns="38089" rIns="76179" bIns="38089" rtlCol="0" anchor="ctr"/>
          <a:lstStyle/>
          <a:p>
            <a:pPr algn="ctr" defTabSz="1088105"/>
            <a:endParaRPr lang="en-US" sz="2200">
              <a:solidFill>
                <a:prstClr val="white"/>
              </a:solidFill>
            </a:endParaRPr>
          </a:p>
        </p:txBody>
      </p:sp>
      <p:sp>
        <p:nvSpPr>
          <p:cNvPr id="6" name="Rectangle 5"/>
          <p:cNvSpPr/>
          <p:nvPr userDrawn="1"/>
        </p:nvSpPr>
        <p:spPr>
          <a:xfrm>
            <a:off x="0" y="5322095"/>
            <a:ext cx="1523603" cy="15359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79" tIns="38089" rIns="76179" bIns="38089" rtlCol="0" anchor="ctr"/>
          <a:lstStyle/>
          <a:p>
            <a:pPr algn="ctr" defTabSz="1088105"/>
            <a:endParaRPr lang="en-US" sz="2200">
              <a:solidFill>
                <a:prstClr val="white"/>
              </a:solidFill>
            </a:endParaRPr>
          </a:p>
        </p:txBody>
      </p:sp>
      <p:sp>
        <p:nvSpPr>
          <p:cNvPr id="10" name="Rectangle 9"/>
          <p:cNvSpPr/>
          <p:nvPr userDrawn="1"/>
        </p:nvSpPr>
        <p:spPr>
          <a:xfrm>
            <a:off x="-11903" y="2286000"/>
            <a:ext cx="7629919" cy="304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79" tIns="38089" rIns="76179" bIns="38089" rtlCol="0" anchor="ctr"/>
          <a:lstStyle/>
          <a:p>
            <a:pPr algn="ctr" defTabSz="1088105"/>
            <a:endParaRPr lang="en-US" sz="2200">
              <a:solidFill>
                <a:prstClr val="white"/>
              </a:solidFill>
            </a:endParaRPr>
          </a:p>
        </p:txBody>
      </p:sp>
      <p:sp>
        <p:nvSpPr>
          <p:cNvPr id="11" name="Rectangle 10"/>
          <p:cNvSpPr/>
          <p:nvPr userDrawn="1"/>
        </p:nvSpPr>
        <p:spPr>
          <a:xfrm>
            <a:off x="-14233" y="0"/>
            <a:ext cx="2299637" cy="228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79" tIns="38089" rIns="76179" bIns="38089" rtlCol="0" anchor="ctr"/>
          <a:lstStyle/>
          <a:p>
            <a:pPr algn="ctr" defTabSz="1088105"/>
            <a:endParaRPr lang="en-US" sz="2200">
              <a:solidFill>
                <a:prstClr val="white"/>
              </a:solidFill>
            </a:endParaRPr>
          </a:p>
        </p:txBody>
      </p:sp>
      <p:sp>
        <p:nvSpPr>
          <p:cNvPr id="2" name="Title 1"/>
          <p:cNvSpPr>
            <a:spLocks noGrp="1"/>
          </p:cNvSpPr>
          <p:nvPr>
            <p:ph type="ctrTitle" hasCustomPrompt="1"/>
          </p:nvPr>
        </p:nvSpPr>
        <p:spPr>
          <a:xfrm>
            <a:off x="0" y="2286000"/>
            <a:ext cx="7232837" cy="2274626"/>
          </a:xfrm>
          <a:prstGeom prst="rect">
            <a:avLst/>
          </a:prstGeom>
        </p:spPr>
        <p:txBody>
          <a:bodyPr lIns="114268" tIns="152357" rIns="76171" bIns="76171" anchor="t">
            <a:noAutofit/>
          </a:bodyPr>
          <a:lstStyle>
            <a:lvl1pPr>
              <a:defRPr lang="en-US" sz="4400" dirty="0">
                <a:solidFill>
                  <a:srgbClr val="FFFFFF"/>
                </a:solidFill>
              </a:defRPr>
            </a:lvl1pPr>
          </a:lstStyle>
          <a:p>
            <a:pPr lvl="0">
              <a:lnSpc>
                <a:spcPct val="80000"/>
              </a:lnSpc>
            </a:pPr>
            <a:r>
              <a:rPr lang="en-US" dirty="0"/>
              <a:t>Click to add presentation title</a:t>
            </a:r>
          </a:p>
        </p:txBody>
      </p:sp>
      <p:sp>
        <p:nvSpPr>
          <p:cNvPr id="12" name="Subtitle 2"/>
          <p:cNvSpPr>
            <a:spLocks noGrp="1"/>
          </p:cNvSpPr>
          <p:nvPr>
            <p:ph type="subTitle" idx="1"/>
          </p:nvPr>
        </p:nvSpPr>
        <p:spPr>
          <a:xfrm>
            <a:off x="0" y="4560626"/>
            <a:ext cx="7232837" cy="761469"/>
          </a:xfrm>
          <a:prstGeom prst="rect">
            <a:avLst/>
          </a:prstGeom>
        </p:spPr>
        <p:txBody>
          <a:bodyPr lIns="114268" tIns="152357" rIns="76171" bIns="76171">
            <a:noAutofit/>
          </a:bodyPr>
          <a:lstStyle>
            <a:lvl1pPr marL="0" indent="0" algn="l">
              <a:lnSpc>
                <a:spcPct val="80000"/>
              </a:lnSpc>
              <a:buNone/>
              <a:defRPr sz="1800">
                <a:solidFill>
                  <a:srgbClr val="FFFFFF"/>
                </a:solidFill>
                <a:latin typeface="Segoe UI" pitchFamily="34" charset="0"/>
                <a:ea typeface="Segoe UI" pitchFamily="34" charset="0"/>
                <a:cs typeface="Segoe UI" pitchFamily="34" charset="0"/>
              </a:defRPr>
            </a:lvl1pPr>
            <a:lvl2pPr marL="544053" indent="0" algn="ctr">
              <a:buNone/>
              <a:defRPr>
                <a:solidFill>
                  <a:schemeClr val="tx1">
                    <a:tint val="75000"/>
                  </a:schemeClr>
                </a:solidFill>
              </a:defRPr>
            </a:lvl2pPr>
            <a:lvl3pPr marL="1088105" indent="0" algn="ctr">
              <a:buNone/>
              <a:defRPr>
                <a:solidFill>
                  <a:schemeClr val="tx1">
                    <a:tint val="75000"/>
                  </a:schemeClr>
                </a:solidFill>
              </a:defRPr>
            </a:lvl3pPr>
            <a:lvl4pPr marL="1632159" indent="0" algn="ctr">
              <a:buNone/>
              <a:defRPr>
                <a:solidFill>
                  <a:schemeClr val="tx1">
                    <a:tint val="75000"/>
                  </a:schemeClr>
                </a:solidFill>
              </a:defRPr>
            </a:lvl4pPr>
            <a:lvl5pPr marL="2176211" indent="0" algn="ctr">
              <a:buNone/>
              <a:defRPr>
                <a:solidFill>
                  <a:schemeClr val="tx1">
                    <a:tint val="75000"/>
                  </a:schemeClr>
                </a:solidFill>
              </a:defRPr>
            </a:lvl5pPr>
            <a:lvl6pPr marL="2720264" indent="0" algn="ctr">
              <a:buNone/>
              <a:defRPr>
                <a:solidFill>
                  <a:schemeClr val="tx1">
                    <a:tint val="75000"/>
                  </a:schemeClr>
                </a:solidFill>
              </a:defRPr>
            </a:lvl6pPr>
            <a:lvl7pPr marL="3264316" indent="0" algn="ctr">
              <a:buNone/>
              <a:defRPr>
                <a:solidFill>
                  <a:schemeClr val="tx1">
                    <a:tint val="75000"/>
                  </a:schemeClr>
                </a:solidFill>
              </a:defRPr>
            </a:lvl7pPr>
            <a:lvl8pPr marL="3808369" indent="0" algn="ctr">
              <a:buNone/>
              <a:defRPr>
                <a:solidFill>
                  <a:schemeClr val="tx1">
                    <a:tint val="75000"/>
                  </a:schemeClr>
                </a:solidFill>
              </a:defRPr>
            </a:lvl8pPr>
            <a:lvl9pPr marL="4352422" indent="0" algn="ctr">
              <a:buNone/>
              <a:defRPr>
                <a:solidFill>
                  <a:schemeClr val="tx1">
                    <a:tint val="75000"/>
                  </a:schemeClr>
                </a:solidFill>
              </a:defRPr>
            </a:lvl9pPr>
          </a:lstStyle>
          <a:p>
            <a:r>
              <a:rPr lang="en-US"/>
              <a:t>Click to edit Master subtitle style</a:t>
            </a:r>
            <a:endParaRPr lang="en-US" dirty="0"/>
          </a:p>
        </p:txBody>
      </p:sp>
      <p:pic>
        <p:nvPicPr>
          <p:cNvPr id="13" name="Picture 3"/>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9884938" y="5840296"/>
            <a:ext cx="1910477" cy="70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9617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16" name="Text Placeholder 15"/>
          <p:cNvSpPr>
            <a:spLocks noGrp="1"/>
          </p:cNvSpPr>
          <p:nvPr>
            <p:ph type="body" sz="quarter" idx="14"/>
          </p:nvPr>
        </p:nvSpPr>
        <p:spPr>
          <a:xfrm>
            <a:off x="761802" y="1524000"/>
            <a:ext cx="10665222"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p:txBody>
          <a:bodyPr/>
          <a:lstStyle/>
          <a:p>
            <a:endParaRPr lang="en-US" dirty="0">
              <a:solidFill>
                <a:srgbClr val="505050"/>
              </a:solidFill>
            </a:endParaRPr>
          </a:p>
        </p:txBody>
      </p:sp>
    </p:spTree>
    <p:extLst>
      <p:ext uri="{BB962C8B-B14F-4D97-AF65-F5344CB8AC3E}">
        <p14:creationId xmlns:p14="http://schemas.microsoft.com/office/powerpoint/2010/main" val="295082582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alternate)">
    <p:spTree>
      <p:nvGrpSpPr>
        <p:cNvPr id="1" name=""/>
        <p:cNvGrpSpPr/>
        <p:nvPr/>
      </p:nvGrpSpPr>
      <p:grpSpPr>
        <a:xfrm>
          <a:off x="0" y="0"/>
          <a:ext cx="0" cy="0"/>
          <a:chOff x="0" y="0"/>
          <a:chExt cx="0" cy="0"/>
        </a:xfrm>
      </p:grpSpPr>
      <p:sp>
        <p:nvSpPr>
          <p:cNvPr id="2" name="Title 1"/>
          <p:cNvSpPr>
            <a:spLocks noGrp="1"/>
          </p:cNvSpPr>
          <p:nvPr>
            <p:ph type="title"/>
          </p:nvPr>
        </p:nvSpPr>
        <p:spPr>
          <a:xfrm>
            <a:off x="761802" y="2"/>
            <a:ext cx="11427023"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761802" y="573604"/>
            <a:ext cx="11427023"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4" name="Text Placeholder 3"/>
          <p:cNvSpPr>
            <a:spLocks noGrp="1"/>
          </p:cNvSpPr>
          <p:nvPr>
            <p:ph type="body" sz="quarter" idx="15" hasCustomPrompt="1"/>
          </p:nvPr>
        </p:nvSpPr>
        <p:spPr>
          <a:xfrm>
            <a:off x="1542119" y="1524000"/>
            <a:ext cx="9884904" cy="4572000"/>
          </a:xfrm>
          <a:prstGeom prst="rect">
            <a:avLst/>
          </a:prstGeo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0"/>
            <a:ext cx="76180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5" name="Slide Number Placeholder 4"/>
          <p:cNvSpPr>
            <a:spLocks noGrp="1"/>
          </p:cNvSpPr>
          <p:nvPr>
            <p:ph type="sldNum" sz="quarter" idx="16"/>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10" name="Footer Placeholder 3"/>
          <p:cNvSpPr>
            <a:spLocks noGrp="1"/>
          </p:cNvSpPr>
          <p:nvPr>
            <p:ph type="ftr" sz="quarter" idx="11"/>
          </p:nvPr>
        </p:nvSpPr>
        <p:spPr>
          <a:xfrm>
            <a:off x="3047207" y="6477873"/>
            <a:ext cx="8379816" cy="380127"/>
          </a:xfrm>
        </p:spPr>
        <p:txBody>
          <a:bodyPr/>
          <a:lstStyle/>
          <a:p>
            <a:endParaRPr lang="en-US" dirty="0">
              <a:solidFill>
                <a:srgbClr val="505050"/>
              </a:solidFill>
            </a:endParaRPr>
          </a:p>
        </p:txBody>
      </p:sp>
    </p:spTree>
    <p:extLst>
      <p:ext uri="{BB962C8B-B14F-4D97-AF65-F5344CB8AC3E}">
        <p14:creationId xmlns:p14="http://schemas.microsoft.com/office/powerpoint/2010/main" val="32164987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dirty="0">
              <a:solidFill>
                <a:srgbClr val="505050"/>
              </a:solidFill>
            </a:endParaRPr>
          </a:p>
        </p:txBody>
      </p:sp>
      <p:sp>
        <p:nvSpPr>
          <p:cNvPr id="5" name="Slide Number Placeholder 4"/>
          <p:cNvSpPr>
            <a:spLocks noGrp="1"/>
          </p:cNvSpPr>
          <p:nvPr>
            <p:ph type="sldNum" sz="quarter" idx="12"/>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Tree>
    <p:extLst>
      <p:ext uri="{BB962C8B-B14F-4D97-AF65-F5344CB8AC3E}">
        <p14:creationId xmlns:p14="http://schemas.microsoft.com/office/powerpoint/2010/main" val="4202680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sp>
        <p:nvSpPr>
          <p:cNvPr id="2" name="Title 1"/>
          <p:cNvSpPr>
            <a:spLocks noGrp="1"/>
          </p:cNvSpPr>
          <p:nvPr>
            <p:ph type="title"/>
          </p:nvPr>
        </p:nvSpPr>
        <p:spPr>
          <a:xfrm>
            <a:off x="761802" y="2"/>
            <a:ext cx="11427023"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761802" y="573604"/>
            <a:ext cx="11427023"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9" name="Rectangle 8"/>
          <p:cNvSpPr/>
          <p:nvPr userDrawn="1"/>
        </p:nvSpPr>
        <p:spPr>
          <a:xfrm>
            <a:off x="0" y="1"/>
            <a:ext cx="761802" cy="68564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5" name="Slide Number Placeholder 4"/>
          <p:cNvSpPr>
            <a:spLocks noGrp="1"/>
          </p:cNvSpPr>
          <p:nvPr>
            <p:ph type="sldNum" sz="quarter" idx="16"/>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10" name="Footer Placeholder 3"/>
          <p:cNvSpPr>
            <a:spLocks noGrp="1"/>
          </p:cNvSpPr>
          <p:nvPr>
            <p:ph type="ftr" sz="quarter" idx="11"/>
          </p:nvPr>
        </p:nvSpPr>
        <p:spPr>
          <a:xfrm>
            <a:off x="3047206" y="6477873"/>
            <a:ext cx="8379817" cy="380127"/>
          </a:xfrm>
        </p:spPr>
        <p:txBody>
          <a:bodyPr/>
          <a:lstStyle/>
          <a:p>
            <a:endParaRPr lang="en-US" dirty="0">
              <a:solidFill>
                <a:srgbClr val="505050"/>
              </a:solidFill>
            </a:endParaRPr>
          </a:p>
        </p:txBody>
      </p:sp>
    </p:spTree>
    <p:extLst>
      <p:ext uri="{BB962C8B-B14F-4D97-AF65-F5344CB8AC3E}">
        <p14:creationId xmlns:p14="http://schemas.microsoft.com/office/powerpoint/2010/main" val="40745556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761802" y="1524000"/>
            <a:ext cx="10665222" cy="45720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1674" indent="0">
              <a:buNone/>
              <a:defRPr>
                <a:solidFill>
                  <a:schemeClr val="tx1"/>
                </a:solidFill>
                <a:latin typeface="Courier New" pitchFamily="49" charset="0"/>
                <a:cs typeface="Courier New" pitchFamily="49" charset="0"/>
              </a:defRPr>
            </a:lvl2pPr>
            <a:lvl3pPr marL="588476" indent="0">
              <a:buNone/>
              <a:defRPr>
                <a:solidFill>
                  <a:schemeClr val="tx1"/>
                </a:solidFill>
                <a:latin typeface="Courier New" pitchFamily="49" charset="0"/>
                <a:cs typeface="Courier New" pitchFamily="49" charset="0"/>
              </a:defRPr>
            </a:lvl3pPr>
            <a:lvl4pPr marL="870150" indent="0">
              <a:buNone/>
              <a:defRPr>
                <a:solidFill>
                  <a:schemeClr val="tx1"/>
                </a:solidFill>
                <a:latin typeface="Courier New" pitchFamily="49" charset="0"/>
                <a:cs typeface="Courier New" pitchFamily="49" charset="0"/>
              </a:defRPr>
            </a:lvl4pPr>
            <a:lvl5pPr marL="1105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982150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Customer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Purple Tile"/>
          <p:cNvGrpSpPr/>
          <p:nvPr userDrawn="1"/>
        </p:nvGrpSpPr>
        <p:grpSpPr>
          <a:xfrm>
            <a:off x="1017613"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7423112"/>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Text Placeholder 23"/>
          <p:cNvSpPr>
            <a:spLocks noGrp="1"/>
          </p:cNvSpPr>
          <p:nvPr>
            <p:ph type="body" sz="quarter" idx="14" hasCustomPrompt="1"/>
          </p:nvPr>
        </p:nvSpPr>
        <p:spPr>
          <a:xfrm>
            <a:off x="11427023" y="6478324"/>
            <a:ext cx="761802" cy="378354"/>
          </a:xfrm>
          <a:prstGeom prst="rect">
            <a:avLst/>
          </a:prstGeom>
        </p:spPr>
        <p:txBody>
          <a:bodyPr anchor="ctr"/>
          <a:lstStyle>
            <a:lvl1pPr marL="0" indent="0" algn="r">
              <a:buNone/>
              <a:defRPr sz="800">
                <a:solidFill>
                  <a:schemeClr val="tx1"/>
                </a:solidFill>
              </a:defRPr>
            </a:lvl1pPr>
          </a:lstStyle>
          <a:p>
            <a:fld id="{13C7C2A1-6219-4FFB-8871-7AF0864EFB3F}" type="slidenum">
              <a:rPr lang="en-US" smtClean="0"/>
              <a:t>‹#›</a:t>
            </a:fld>
            <a:endParaRPr lang="en-US" dirty="0"/>
          </a:p>
        </p:txBody>
      </p:sp>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9434671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1" name="Rectangle 20"/>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16" name="Text Placeholder 15"/>
          <p:cNvSpPr>
            <a:spLocks noGrp="1"/>
          </p:cNvSpPr>
          <p:nvPr>
            <p:ph type="body" sz="quarter" idx="14"/>
          </p:nvPr>
        </p:nvSpPr>
        <p:spPr>
          <a:xfrm>
            <a:off x="761802" y="1524000"/>
            <a:ext cx="10665222"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p:txBody>
          <a:bodyPr/>
          <a:lstStyle/>
          <a:p>
            <a:endParaRPr lang="en-US" dirty="0">
              <a:solidFill>
                <a:srgbClr val="505050"/>
              </a:solidFill>
            </a:endParaRPr>
          </a:p>
        </p:txBody>
      </p:sp>
    </p:spTree>
    <p:extLst>
      <p:ext uri="{BB962C8B-B14F-4D97-AF65-F5344CB8AC3E}">
        <p14:creationId xmlns:p14="http://schemas.microsoft.com/office/powerpoint/2010/main" val="10430187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alternate 2)">
    <p:spTree>
      <p:nvGrpSpPr>
        <p:cNvPr id="1" name=""/>
        <p:cNvGrpSpPr/>
        <p:nvPr/>
      </p:nvGrpSpPr>
      <p:grpSpPr>
        <a:xfrm>
          <a:off x="0" y="0"/>
          <a:ext cx="0" cy="0"/>
          <a:chOff x="0" y="0"/>
          <a:chExt cx="0" cy="0"/>
        </a:xfrm>
      </p:grpSpPr>
      <p:sp>
        <p:nvSpPr>
          <p:cNvPr id="16" name="Rectangle 15"/>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2" name="Title 1"/>
          <p:cNvSpPr>
            <a:spLocks noGrp="1"/>
          </p:cNvSpPr>
          <p:nvPr>
            <p:ph type="title"/>
          </p:nvPr>
        </p:nvSpPr>
        <p:spPr>
          <a:xfrm>
            <a:off x="761802" y="2"/>
            <a:ext cx="11427023"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761802" y="573604"/>
            <a:ext cx="11427023"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4" name="Text Placeholder 3"/>
          <p:cNvSpPr>
            <a:spLocks noGrp="1"/>
          </p:cNvSpPr>
          <p:nvPr>
            <p:ph type="body" sz="quarter" idx="15" hasCustomPrompt="1"/>
          </p:nvPr>
        </p:nvSpPr>
        <p:spPr>
          <a:xfrm>
            <a:off x="1542119" y="1524000"/>
            <a:ext cx="9884904" cy="4572000"/>
          </a:xfrm>
          <a:prstGeom prst="rect">
            <a:avLst/>
          </a:prstGeo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0"/>
            <a:ext cx="76180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5" name="Slide Number Placeholder 4"/>
          <p:cNvSpPr>
            <a:spLocks noGrp="1"/>
          </p:cNvSpPr>
          <p:nvPr>
            <p:ph type="sldNum" sz="quarter" idx="16"/>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10" name="Footer Placeholder 3"/>
          <p:cNvSpPr>
            <a:spLocks noGrp="1"/>
          </p:cNvSpPr>
          <p:nvPr>
            <p:ph type="ftr" sz="quarter" idx="11"/>
          </p:nvPr>
        </p:nvSpPr>
        <p:spPr>
          <a:xfrm>
            <a:off x="3047207" y="6477873"/>
            <a:ext cx="8379816" cy="380127"/>
          </a:xfrm>
        </p:spPr>
        <p:txBody>
          <a:bodyPr/>
          <a:lstStyle/>
          <a:p>
            <a:endParaRPr lang="en-US" dirty="0">
              <a:solidFill>
                <a:srgbClr val="505050"/>
              </a:solidFill>
            </a:endParaRPr>
          </a:p>
        </p:txBody>
      </p:sp>
    </p:spTree>
    <p:extLst>
      <p:ext uri="{BB962C8B-B14F-4D97-AF65-F5344CB8AC3E}">
        <p14:creationId xmlns:p14="http://schemas.microsoft.com/office/powerpoint/2010/main" val="5350904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10" name="Rectangle 9"/>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solidFill>
                <a:srgbClr val="505050"/>
              </a:solidFill>
            </a:endParaRPr>
          </a:p>
        </p:txBody>
      </p:sp>
      <p:sp>
        <p:nvSpPr>
          <p:cNvPr id="5" name="Slide Number Placeholder 4"/>
          <p:cNvSpPr>
            <a:spLocks noGrp="1"/>
          </p:cNvSpPr>
          <p:nvPr>
            <p:ph type="sldNum" sz="quarter" idx="12"/>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Tree>
    <p:extLst>
      <p:ext uri="{BB962C8B-B14F-4D97-AF65-F5344CB8AC3E}">
        <p14:creationId xmlns:p14="http://schemas.microsoft.com/office/powerpoint/2010/main" val="252319265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alternate 2)">
    <p:spTree>
      <p:nvGrpSpPr>
        <p:cNvPr id="1" name=""/>
        <p:cNvGrpSpPr/>
        <p:nvPr/>
      </p:nvGrpSpPr>
      <p:grpSpPr>
        <a:xfrm>
          <a:off x="0" y="0"/>
          <a:ext cx="0" cy="0"/>
          <a:chOff x="0" y="0"/>
          <a:chExt cx="0" cy="0"/>
        </a:xfrm>
      </p:grpSpPr>
      <p:sp>
        <p:nvSpPr>
          <p:cNvPr id="12" name="Rectangle 11"/>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2" name="Title 1"/>
          <p:cNvSpPr>
            <a:spLocks noGrp="1"/>
          </p:cNvSpPr>
          <p:nvPr>
            <p:ph type="title"/>
          </p:nvPr>
        </p:nvSpPr>
        <p:spPr>
          <a:xfrm>
            <a:off x="761802" y="2"/>
            <a:ext cx="11427023"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761802" y="573604"/>
            <a:ext cx="11427023"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9" name="Rectangle 8"/>
          <p:cNvSpPr/>
          <p:nvPr userDrawn="1"/>
        </p:nvSpPr>
        <p:spPr>
          <a:xfrm>
            <a:off x="0" y="1"/>
            <a:ext cx="761802" cy="68564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5" name="Slide Number Placeholder 4"/>
          <p:cNvSpPr>
            <a:spLocks noGrp="1"/>
          </p:cNvSpPr>
          <p:nvPr>
            <p:ph type="sldNum" sz="quarter" idx="16"/>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10" name="Footer Placeholder 3"/>
          <p:cNvSpPr>
            <a:spLocks noGrp="1"/>
          </p:cNvSpPr>
          <p:nvPr>
            <p:ph type="ftr" sz="quarter" idx="11"/>
          </p:nvPr>
        </p:nvSpPr>
        <p:spPr>
          <a:xfrm>
            <a:off x="3047206" y="6477873"/>
            <a:ext cx="8379817" cy="380127"/>
          </a:xfrm>
        </p:spPr>
        <p:txBody>
          <a:bodyPr/>
          <a:lstStyle/>
          <a:p>
            <a:endParaRPr lang="en-US" dirty="0">
              <a:solidFill>
                <a:srgbClr val="505050"/>
              </a:solidFill>
            </a:endParaRPr>
          </a:p>
        </p:txBody>
      </p:sp>
    </p:spTree>
    <p:extLst>
      <p:ext uri="{BB962C8B-B14F-4D97-AF65-F5344CB8AC3E}">
        <p14:creationId xmlns:p14="http://schemas.microsoft.com/office/powerpoint/2010/main" val="55032073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2">
    <p:spTree>
      <p:nvGrpSpPr>
        <p:cNvPr id="1" name=""/>
        <p:cNvGrpSpPr/>
        <p:nvPr/>
      </p:nvGrpSpPr>
      <p:grpSpPr>
        <a:xfrm>
          <a:off x="0" y="0"/>
          <a:ext cx="0" cy="0"/>
          <a:chOff x="0" y="0"/>
          <a:chExt cx="0" cy="0"/>
        </a:xfrm>
      </p:grpSpPr>
      <p:sp>
        <p:nvSpPr>
          <p:cNvPr id="13" name="Rectangle 12"/>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761802" y="1524000"/>
            <a:ext cx="10665222" cy="45720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1674" indent="0">
              <a:buNone/>
              <a:defRPr>
                <a:solidFill>
                  <a:schemeClr val="tx1"/>
                </a:solidFill>
                <a:latin typeface="Courier New" pitchFamily="49" charset="0"/>
                <a:cs typeface="Courier New" pitchFamily="49" charset="0"/>
              </a:defRPr>
            </a:lvl2pPr>
            <a:lvl3pPr marL="588476" indent="0">
              <a:buNone/>
              <a:defRPr>
                <a:solidFill>
                  <a:schemeClr val="tx1"/>
                </a:solidFill>
                <a:latin typeface="Courier New" pitchFamily="49" charset="0"/>
                <a:cs typeface="Courier New" pitchFamily="49" charset="0"/>
              </a:defRPr>
            </a:lvl3pPr>
            <a:lvl4pPr marL="870150" indent="0">
              <a:buNone/>
              <a:defRPr>
                <a:solidFill>
                  <a:schemeClr val="tx1"/>
                </a:solidFill>
                <a:latin typeface="Courier New" pitchFamily="49" charset="0"/>
                <a:cs typeface="Courier New" pitchFamily="49" charset="0"/>
              </a:defRPr>
            </a:lvl4pPr>
            <a:lvl5pPr marL="1105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182620845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
        <p:nvSpPr>
          <p:cNvPr id="9" name="Rectangle 8"/>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6" name="Text Placeholder 23"/>
          <p:cNvSpPr>
            <a:spLocks noGrp="1"/>
          </p:cNvSpPr>
          <p:nvPr>
            <p:ph type="body" sz="quarter" idx="14" hasCustomPrompt="1"/>
          </p:nvPr>
        </p:nvSpPr>
        <p:spPr>
          <a:xfrm>
            <a:off x="11427023" y="6478324"/>
            <a:ext cx="761802" cy="378354"/>
          </a:xfrm>
          <a:prstGeom prst="rect">
            <a:avLst/>
          </a:prstGeom>
        </p:spPr>
        <p:txBody>
          <a:bodyPr anchor="ctr"/>
          <a:lstStyle>
            <a:lvl1pPr marL="0" indent="0" algn="r">
              <a:buNone/>
              <a:defRPr sz="800">
                <a:solidFill>
                  <a:schemeClr val="tx1"/>
                </a:solidFill>
              </a:defRPr>
            </a:lvl1pPr>
          </a:lstStyle>
          <a:p>
            <a:fld id="{13C7C2A1-6219-4FFB-8871-7AF0864EFB3F}" type="slidenum">
              <a:rPr lang="en-US" smtClean="0"/>
              <a:t>‹#›</a:t>
            </a:fld>
            <a:endParaRPr lang="en-US" dirty="0"/>
          </a:p>
        </p:txBody>
      </p:sp>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5229610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8" name="Rectangle 7"/>
          <p:cNvSpPr/>
          <p:nvPr userDrawn="1"/>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0" name="Rectangle 9"/>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7" name="Rectangle 6"/>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9" name="Text Placeholder 8"/>
          <p:cNvSpPr>
            <a:spLocks noGrp="1"/>
          </p:cNvSpPr>
          <p:nvPr>
            <p:ph type="body" sz="quarter" idx="13"/>
          </p:nvPr>
        </p:nvSpPr>
        <p:spPr>
          <a:xfrm>
            <a:off x="761801" y="2286001"/>
            <a:ext cx="7618016" cy="2286000"/>
          </a:xfrm>
          <a:prstGeom prst="rect">
            <a:avLst/>
          </a:prstGeom>
        </p:spPr>
        <p:txBody>
          <a:bodyPr lIns="380893" anchor="b">
            <a:noAutofit/>
          </a:bodyPr>
          <a:lstStyle>
            <a:lvl1pPr marL="0" indent="0">
              <a:lnSpc>
                <a:spcPct val="80000"/>
              </a:lnSpc>
              <a:buNone/>
              <a:defRPr sz="4800">
                <a:solidFill>
                  <a:schemeClr val="bg1"/>
                </a:solidFill>
                <a:latin typeface="Segoe UI Light" pitchFamily="34" charset="0"/>
              </a:defRPr>
            </a:lvl1pPr>
          </a:lstStyle>
          <a:p>
            <a:pPr lvl="0"/>
            <a:r>
              <a:rPr lang="en-US"/>
              <a:t>Click to edit Master text styles</a:t>
            </a:r>
          </a:p>
        </p:txBody>
      </p:sp>
      <p:sp>
        <p:nvSpPr>
          <p:cNvPr id="11" name="Text Placeholder 10"/>
          <p:cNvSpPr>
            <a:spLocks noGrp="1"/>
          </p:cNvSpPr>
          <p:nvPr>
            <p:ph type="body" sz="quarter" idx="14"/>
          </p:nvPr>
        </p:nvSpPr>
        <p:spPr>
          <a:xfrm>
            <a:off x="761801" y="4572000"/>
            <a:ext cx="7618016" cy="762000"/>
          </a:xfrm>
          <a:prstGeom prst="rect">
            <a:avLst/>
          </a:prstGeom>
        </p:spPr>
        <p:txBody>
          <a:bodyPr lIns="380893">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
        <p:nvSpPr>
          <p:cNvPr id="12" name="Rectangle 11"/>
          <p:cNvSpPr/>
          <p:nvPr/>
        </p:nvSpPr>
        <p:spPr>
          <a:xfrm>
            <a:off x="0" y="1"/>
            <a:ext cx="761802" cy="6856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5" name="TextBox 14"/>
          <p:cNvSpPr txBox="1"/>
          <p:nvPr/>
        </p:nvSpPr>
        <p:spPr>
          <a:xfrm>
            <a:off x="761802" y="1"/>
            <a:ext cx="5332611" cy="1313656"/>
          </a:xfrm>
          <a:prstGeom prst="rect">
            <a:avLst/>
          </a:prstGeom>
        </p:spPr>
        <p:txBody>
          <a:bodyPr vert="horz" wrap="square" lIns="380893" tIns="54411" rIns="108821" bIns="54411" rtlCol="0" anchor="ctr">
            <a:noAutofit/>
          </a:bodyPr>
          <a:lstStyle/>
          <a:p>
            <a:pPr defTabSz="1088105"/>
            <a:r>
              <a:rPr lang="en-US" sz="8000" dirty="0">
                <a:solidFill>
                  <a:srgbClr val="00188F"/>
                </a:solidFill>
                <a:latin typeface="Segoe UI Light" pitchFamily="34" charset="0"/>
                <a:ea typeface="Segoe UI" pitchFamily="34" charset="0"/>
                <a:cs typeface="Segoe UI" pitchFamily="34" charset="0"/>
              </a:rPr>
              <a:t>Demo</a:t>
            </a:r>
          </a:p>
        </p:txBody>
      </p:sp>
      <p:sp>
        <p:nvSpPr>
          <p:cNvPr id="13" name="TextBox 12"/>
          <p:cNvSpPr txBox="1"/>
          <p:nvPr userDrawn="1"/>
        </p:nvSpPr>
        <p:spPr>
          <a:xfrm>
            <a:off x="761802" y="1"/>
            <a:ext cx="5332611" cy="1313656"/>
          </a:xfrm>
          <a:prstGeom prst="rect">
            <a:avLst/>
          </a:prstGeom>
        </p:spPr>
        <p:txBody>
          <a:bodyPr vert="horz" wrap="square" lIns="380893" tIns="54411" rIns="108821" bIns="54411" rtlCol="0" anchor="ctr">
            <a:noAutofit/>
          </a:bodyPr>
          <a:lstStyle/>
          <a:p>
            <a:pPr defTabSz="1088105"/>
            <a:r>
              <a:rPr lang="en-US" sz="8000" dirty="0">
                <a:solidFill>
                  <a:srgbClr val="00BCF2"/>
                </a:solidFill>
                <a:latin typeface="Segoe UI Light" pitchFamily="34" charset="0"/>
                <a:ea typeface="Segoe UI" pitchFamily="34" charset="0"/>
                <a:cs typeface="Segoe UI" pitchFamily="34" charset="0"/>
              </a:rPr>
              <a:t>Demo</a:t>
            </a:r>
          </a:p>
        </p:txBody>
      </p:sp>
    </p:spTree>
    <p:extLst>
      <p:ext uri="{BB962C8B-B14F-4D97-AF65-F5344CB8AC3E}">
        <p14:creationId xmlns:p14="http://schemas.microsoft.com/office/powerpoint/2010/main" val="16282064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8" name="Rectangle 7"/>
          <p:cNvSpPr/>
          <p:nvPr userDrawn="1"/>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0" name="Rectangle 9"/>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7" name="Rectangle 6"/>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9" name="Text Placeholder 8"/>
          <p:cNvSpPr>
            <a:spLocks noGrp="1"/>
          </p:cNvSpPr>
          <p:nvPr>
            <p:ph type="body" sz="quarter" idx="13"/>
          </p:nvPr>
        </p:nvSpPr>
        <p:spPr>
          <a:xfrm>
            <a:off x="761801" y="2286001"/>
            <a:ext cx="7618016" cy="2286000"/>
          </a:xfrm>
          <a:prstGeom prst="rect">
            <a:avLst/>
          </a:prstGeom>
        </p:spPr>
        <p:txBody>
          <a:bodyPr lIns="380893" anchor="b">
            <a:noAutofit/>
          </a:bodyPr>
          <a:lstStyle>
            <a:lvl1pPr marL="0" indent="0">
              <a:lnSpc>
                <a:spcPct val="80000"/>
              </a:lnSpc>
              <a:buNone/>
              <a:defRPr sz="4800">
                <a:solidFill>
                  <a:schemeClr val="bg1"/>
                </a:solidFill>
                <a:latin typeface="Segoe UI Light" pitchFamily="34" charset="0"/>
              </a:defRPr>
            </a:lvl1pPr>
          </a:lstStyle>
          <a:p>
            <a:pPr lvl="0"/>
            <a:r>
              <a:rPr lang="en-US"/>
              <a:t>Click to edit Master text styles</a:t>
            </a:r>
          </a:p>
        </p:txBody>
      </p:sp>
      <p:sp>
        <p:nvSpPr>
          <p:cNvPr id="11" name="Text Placeholder 10"/>
          <p:cNvSpPr>
            <a:spLocks noGrp="1"/>
          </p:cNvSpPr>
          <p:nvPr>
            <p:ph type="body" sz="quarter" idx="14"/>
          </p:nvPr>
        </p:nvSpPr>
        <p:spPr>
          <a:xfrm>
            <a:off x="761801" y="4572000"/>
            <a:ext cx="7618016" cy="762000"/>
          </a:xfrm>
          <a:prstGeom prst="rect">
            <a:avLst/>
          </a:prstGeom>
        </p:spPr>
        <p:txBody>
          <a:bodyPr lIns="380893">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
        <p:nvSpPr>
          <p:cNvPr id="12" name="Rectangle 11"/>
          <p:cNvSpPr/>
          <p:nvPr/>
        </p:nvSpPr>
        <p:spPr>
          <a:xfrm>
            <a:off x="0" y="1"/>
            <a:ext cx="761802" cy="6856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2" name="TextBox 1"/>
          <p:cNvSpPr txBox="1"/>
          <p:nvPr/>
        </p:nvSpPr>
        <p:spPr>
          <a:xfrm>
            <a:off x="761802" y="1"/>
            <a:ext cx="5332611" cy="1313656"/>
          </a:xfrm>
          <a:prstGeom prst="rect">
            <a:avLst/>
          </a:prstGeom>
        </p:spPr>
        <p:txBody>
          <a:bodyPr vert="horz" wrap="square" lIns="380893" tIns="54411" rIns="108821" bIns="54411" rtlCol="0" anchor="ctr">
            <a:noAutofit/>
          </a:bodyPr>
          <a:lstStyle/>
          <a:p>
            <a:pPr defTabSz="1088105"/>
            <a:r>
              <a:rPr lang="en-US" sz="8000" dirty="0">
                <a:solidFill>
                  <a:srgbClr val="00188F"/>
                </a:solidFill>
                <a:latin typeface="Segoe UI Light" pitchFamily="34" charset="0"/>
                <a:ea typeface="Segoe UI" pitchFamily="34" charset="0"/>
                <a:cs typeface="Segoe UI" pitchFamily="34" charset="0"/>
              </a:rPr>
              <a:t>Video</a:t>
            </a:r>
          </a:p>
        </p:txBody>
      </p:sp>
      <p:sp>
        <p:nvSpPr>
          <p:cNvPr id="13" name="TextBox 12"/>
          <p:cNvSpPr txBox="1"/>
          <p:nvPr userDrawn="1"/>
        </p:nvSpPr>
        <p:spPr>
          <a:xfrm>
            <a:off x="761802" y="1"/>
            <a:ext cx="5332611" cy="1313656"/>
          </a:xfrm>
          <a:prstGeom prst="rect">
            <a:avLst/>
          </a:prstGeom>
        </p:spPr>
        <p:txBody>
          <a:bodyPr vert="horz" wrap="square" lIns="380893" tIns="54411" rIns="108821" bIns="54411" rtlCol="0" anchor="ctr">
            <a:noAutofit/>
          </a:bodyPr>
          <a:lstStyle/>
          <a:p>
            <a:pPr defTabSz="1088105"/>
            <a:r>
              <a:rPr lang="en-US" sz="8000" dirty="0">
                <a:solidFill>
                  <a:srgbClr val="00BCF2"/>
                </a:solidFill>
                <a:latin typeface="Segoe UI Light" pitchFamily="34" charset="0"/>
                <a:ea typeface="Segoe UI" pitchFamily="34" charset="0"/>
                <a:cs typeface="Segoe UI" pitchFamily="34" charset="0"/>
              </a:rPr>
              <a:t>Video</a:t>
            </a:r>
          </a:p>
        </p:txBody>
      </p:sp>
    </p:spTree>
    <p:extLst>
      <p:ext uri="{BB962C8B-B14F-4D97-AF65-F5344CB8AC3E}">
        <p14:creationId xmlns:p14="http://schemas.microsoft.com/office/powerpoint/2010/main" val="395678134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peaker notes">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Click to add title</a:t>
            </a:r>
          </a:p>
        </p:txBody>
      </p:sp>
      <p:sp>
        <p:nvSpPr>
          <p:cNvPr id="5" name="Text Placeholder 15"/>
          <p:cNvSpPr>
            <a:spLocks noGrp="1"/>
          </p:cNvSpPr>
          <p:nvPr>
            <p:ph type="body" sz="quarter" idx="14" hasCustomPrompt="1"/>
          </p:nvPr>
        </p:nvSpPr>
        <p:spPr>
          <a:xfrm>
            <a:off x="761802" y="1524000"/>
            <a:ext cx="10665222" cy="4572000"/>
          </a:xfrm>
        </p:spPr>
        <p:txBody>
          <a:bodyP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speaker notes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700" spc="-60" baseline="0">
                <a:gradFill>
                  <a:gsLst>
                    <a:gs pos="0">
                      <a:srgbClr val="000000"/>
                    </a:gs>
                    <a:gs pos="100000">
                      <a:srgbClr val="000000"/>
                    </a:gs>
                  </a:gsLst>
                  <a:lin ang="5400000" scaled="0"/>
                </a:gradFill>
                <a:effectLst/>
                <a:latin typeface="Segoe UI Light" pitchFamily="34" charset="0"/>
                <a:ea typeface="Segoe UI" pitchFamily="34" charset="0"/>
                <a:cs typeface="Segoe UI" pitchFamily="34" charset="0"/>
              </a:defRPr>
            </a:lvl1pPr>
          </a:lstStyle>
          <a:p>
            <a:pPr lvl="0"/>
            <a:r>
              <a:rPr lang="en-US" dirty="0"/>
              <a:t>Next slide topic</a:t>
            </a:r>
          </a:p>
        </p:txBody>
      </p:sp>
    </p:spTree>
    <p:extLst>
      <p:ext uri="{BB962C8B-B14F-4D97-AF65-F5344CB8AC3E}">
        <p14:creationId xmlns:p14="http://schemas.microsoft.com/office/powerpoint/2010/main" val="32742090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Announcement</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63407968"/>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8" name="Rectangle 7"/>
          <p:cNvSpPr/>
          <p:nvPr userDrawn="1"/>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0" name="Rectangle 9"/>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7" name="Rectangle 6"/>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9" name="Text Placeholder 8"/>
          <p:cNvSpPr>
            <a:spLocks noGrp="1"/>
          </p:cNvSpPr>
          <p:nvPr>
            <p:ph type="body" sz="quarter" idx="13" hasCustomPrompt="1"/>
          </p:nvPr>
        </p:nvSpPr>
        <p:spPr>
          <a:xfrm>
            <a:off x="761801" y="2286001"/>
            <a:ext cx="7618016" cy="2286000"/>
          </a:xfrm>
          <a:prstGeom prst="rect">
            <a:avLst/>
          </a:prstGeom>
        </p:spPr>
        <p:txBody>
          <a:bodyPr lIns="380893" tIns="38089" rIns="76179" bIns="38089" anchor="b">
            <a:noAutofit/>
          </a:bodyPr>
          <a:lstStyle>
            <a:lvl1pPr marL="0" indent="0">
              <a:lnSpc>
                <a:spcPct val="80000"/>
              </a:lnSpc>
              <a:buNone/>
              <a:defRPr sz="4800">
                <a:solidFill>
                  <a:schemeClr val="bg1"/>
                </a:solidFill>
                <a:latin typeface="Segoe UI Light" pitchFamily="34" charset="0"/>
              </a:defRPr>
            </a:lvl1pPr>
          </a:lstStyle>
          <a:p>
            <a:r>
              <a:rPr lang="en-US" dirty="0"/>
              <a:t>Click to add section title</a:t>
            </a:r>
          </a:p>
        </p:txBody>
      </p:sp>
      <p:sp>
        <p:nvSpPr>
          <p:cNvPr id="11" name="Text Placeholder 10"/>
          <p:cNvSpPr>
            <a:spLocks noGrp="1"/>
          </p:cNvSpPr>
          <p:nvPr>
            <p:ph type="body" sz="quarter" idx="14" hasCustomPrompt="1"/>
          </p:nvPr>
        </p:nvSpPr>
        <p:spPr>
          <a:xfrm>
            <a:off x="761801" y="4572000"/>
            <a:ext cx="7618016" cy="762000"/>
          </a:xfrm>
          <a:prstGeom prst="rect">
            <a:avLst/>
          </a:prstGeom>
        </p:spPr>
        <p:txBody>
          <a:bodyPr lIns="380893" tIns="38089" rIns="76179" bIns="38089">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a:t>Click to add subtitle</a:t>
            </a:r>
          </a:p>
        </p:txBody>
      </p:sp>
    </p:spTree>
    <p:extLst>
      <p:ext uri="{BB962C8B-B14F-4D97-AF65-F5344CB8AC3E}">
        <p14:creationId xmlns:p14="http://schemas.microsoft.com/office/powerpoint/2010/main" val="28445473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10" name="Rectangle 9"/>
          <p:cNvSpPr/>
          <p:nvPr/>
        </p:nvSpPr>
        <p:spPr>
          <a:xfrm>
            <a:off x="761802" y="1"/>
            <a:ext cx="11427023" cy="68580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7" name="Rectangle 6"/>
          <p:cNvSpPr/>
          <p:nvPr/>
        </p:nvSpPr>
        <p:spPr>
          <a:xfrm>
            <a:off x="761802" y="1"/>
            <a:ext cx="11427023" cy="68580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8" name="Rectangle 7"/>
          <p:cNvSpPr/>
          <p:nvPr userDrawn="1"/>
        </p:nvSpPr>
        <p:spPr>
          <a:xfrm>
            <a:off x="761802" y="1"/>
            <a:ext cx="11427023" cy="68580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9" name="Text Placeholder 8"/>
          <p:cNvSpPr>
            <a:spLocks noGrp="1"/>
          </p:cNvSpPr>
          <p:nvPr>
            <p:ph type="body" sz="quarter" idx="13" hasCustomPrompt="1"/>
          </p:nvPr>
        </p:nvSpPr>
        <p:spPr>
          <a:xfrm>
            <a:off x="761801" y="2286001"/>
            <a:ext cx="7618016" cy="2286000"/>
          </a:xfrm>
          <a:prstGeom prst="rect">
            <a:avLst/>
          </a:prstGeom>
        </p:spPr>
        <p:txBody>
          <a:bodyPr lIns="380893" tIns="38089" rIns="76179" bIns="38089" anchor="b">
            <a:noAutofit/>
          </a:bodyPr>
          <a:lstStyle>
            <a:lvl1pPr marL="0" indent="0">
              <a:lnSpc>
                <a:spcPct val="80000"/>
              </a:lnSpc>
              <a:buNone/>
              <a:defRPr sz="4800">
                <a:solidFill>
                  <a:schemeClr val="bg1"/>
                </a:solidFill>
                <a:latin typeface="Segoe UI Light" pitchFamily="34" charset="0"/>
              </a:defRPr>
            </a:lvl1pPr>
          </a:lstStyle>
          <a:p>
            <a:r>
              <a:rPr lang="en-US" dirty="0"/>
              <a:t>Click to add section title</a:t>
            </a:r>
          </a:p>
        </p:txBody>
      </p:sp>
      <p:sp>
        <p:nvSpPr>
          <p:cNvPr id="11" name="Text Placeholder 10"/>
          <p:cNvSpPr>
            <a:spLocks noGrp="1"/>
          </p:cNvSpPr>
          <p:nvPr>
            <p:ph type="body" sz="quarter" idx="14" hasCustomPrompt="1"/>
          </p:nvPr>
        </p:nvSpPr>
        <p:spPr>
          <a:xfrm>
            <a:off x="761801" y="4572000"/>
            <a:ext cx="7618016" cy="762000"/>
          </a:xfrm>
          <a:prstGeom prst="rect">
            <a:avLst/>
          </a:prstGeom>
        </p:spPr>
        <p:txBody>
          <a:bodyPr lIns="380893" tIns="38089" rIns="76179" bIns="38089">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a:t>Click to add subtitle</a:t>
            </a:r>
          </a:p>
        </p:txBody>
      </p:sp>
    </p:spTree>
    <p:extLst>
      <p:ext uri="{BB962C8B-B14F-4D97-AF65-F5344CB8AC3E}">
        <p14:creationId xmlns:p14="http://schemas.microsoft.com/office/powerpoint/2010/main" val="19704035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 header 3">
    <p:spTree>
      <p:nvGrpSpPr>
        <p:cNvPr id="1" name=""/>
        <p:cNvGrpSpPr/>
        <p:nvPr/>
      </p:nvGrpSpPr>
      <p:grpSpPr>
        <a:xfrm>
          <a:off x="0" y="0"/>
          <a:ext cx="0" cy="0"/>
          <a:chOff x="0" y="0"/>
          <a:chExt cx="0" cy="0"/>
        </a:xfrm>
      </p:grpSpPr>
      <p:sp>
        <p:nvSpPr>
          <p:cNvPr id="8" name="Rectangle 7"/>
          <p:cNvSpPr/>
          <p:nvPr userDrawn="1"/>
        </p:nvSpPr>
        <p:spPr>
          <a:xfrm>
            <a:off x="761802" y="1"/>
            <a:ext cx="11427023"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0" name="Rectangle 9"/>
          <p:cNvSpPr/>
          <p:nvPr/>
        </p:nvSpPr>
        <p:spPr>
          <a:xfrm>
            <a:off x="761802" y="1"/>
            <a:ext cx="11427023"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7" name="Rectangle 6"/>
          <p:cNvSpPr/>
          <p:nvPr/>
        </p:nvSpPr>
        <p:spPr>
          <a:xfrm>
            <a:off x="761802" y="1"/>
            <a:ext cx="11427023"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9" name="Text Placeholder 8"/>
          <p:cNvSpPr>
            <a:spLocks noGrp="1"/>
          </p:cNvSpPr>
          <p:nvPr>
            <p:ph type="body" sz="quarter" idx="13" hasCustomPrompt="1"/>
          </p:nvPr>
        </p:nvSpPr>
        <p:spPr>
          <a:xfrm>
            <a:off x="761801" y="2286001"/>
            <a:ext cx="7618016" cy="2286000"/>
          </a:xfrm>
          <a:prstGeom prst="rect">
            <a:avLst/>
          </a:prstGeom>
        </p:spPr>
        <p:txBody>
          <a:bodyPr lIns="380893" tIns="38089" rIns="76179" bIns="38089" anchor="b">
            <a:noAutofit/>
          </a:bodyPr>
          <a:lstStyle>
            <a:lvl1pPr marL="0" indent="0">
              <a:lnSpc>
                <a:spcPct val="80000"/>
              </a:lnSpc>
              <a:buNone/>
              <a:defRPr sz="4800">
                <a:solidFill>
                  <a:schemeClr val="bg1"/>
                </a:solidFill>
                <a:latin typeface="Segoe UI Light" pitchFamily="34" charset="0"/>
              </a:defRPr>
            </a:lvl1pPr>
          </a:lstStyle>
          <a:p>
            <a:r>
              <a:rPr lang="en-US" dirty="0"/>
              <a:t>Click to add section title</a:t>
            </a:r>
          </a:p>
        </p:txBody>
      </p:sp>
      <p:sp>
        <p:nvSpPr>
          <p:cNvPr id="11" name="Text Placeholder 10"/>
          <p:cNvSpPr>
            <a:spLocks noGrp="1"/>
          </p:cNvSpPr>
          <p:nvPr>
            <p:ph type="body" sz="quarter" idx="14" hasCustomPrompt="1"/>
          </p:nvPr>
        </p:nvSpPr>
        <p:spPr>
          <a:xfrm>
            <a:off x="761801" y="4572000"/>
            <a:ext cx="7618016" cy="762000"/>
          </a:xfrm>
          <a:prstGeom prst="rect">
            <a:avLst/>
          </a:prstGeom>
        </p:spPr>
        <p:txBody>
          <a:bodyPr lIns="380893" tIns="38089" rIns="76179" bIns="38089">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a:t>Click to add subtitle</a:t>
            </a:r>
          </a:p>
        </p:txBody>
      </p:sp>
    </p:spTree>
    <p:extLst>
      <p:ext uri="{BB962C8B-B14F-4D97-AF65-F5344CB8AC3E}">
        <p14:creationId xmlns:p14="http://schemas.microsoft.com/office/powerpoint/2010/main" val="35813048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Microsoft logo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6" name="Picture 2" descr="C:\Users\v-kenmac\Documents\_Microsoft - Common Files\_MS Brand\Microsoft_logo_All_colors\MSFT_logo_rgb_C-Wht.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0390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Microsoft logo 3">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58642" y="3048833"/>
            <a:ext cx="2570735" cy="417442"/>
          </a:xfrm>
          <a:prstGeom prst="rect">
            <a:avLst/>
          </a:prstGeom>
        </p:spPr>
      </p:pic>
      <p:sp>
        <p:nvSpPr>
          <p:cNvPr id="4" name="Rectangle 3"/>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8" name="Picture 2" descr="C:\Users\v-kenmac\Documents\_Microsoft - Common Files\_MS Brand\Microsoft_logo_All_colors\MSFT_logo_rgb_C-Wht.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52859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8742798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cSld name="5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1582615"/>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2"/>
            <a:ext cx="10360501" cy="66479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5" y="1447800"/>
            <a:ext cx="11149012"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850256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04721" y="228633"/>
            <a:ext cx="11579384" cy="863569"/>
          </a:xfr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8"/>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99"/>
            </a:lvl2pPr>
            <a:lvl3pPr marL="387225" indent="-380876">
              <a:buFont typeface="Arial" pitchFamily="34" charset="0"/>
              <a:buChar char="•"/>
              <a:defRPr sz="2132"/>
            </a:lvl3pPr>
            <a:lvl4pPr marL="772333" indent="-380876">
              <a:buFont typeface="Arial" pitchFamily="34" charset="0"/>
              <a:buChar char="•"/>
              <a:defRPr sz="2132"/>
            </a:lvl4pPr>
            <a:lvl5pPr marL="1144745" indent="-380876">
              <a:buFont typeface="Arial" pitchFamily="34" charset="0"/>
              <a:buChar char="•"/>
              <a:defRPr sz="2132"/>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231501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5_Title and Content_Orang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pc="-100" baseline="0"/>
            </a:lvl1pPr>
          </a:lstStyle>
          <a:p>
            <a:r>
              <a:rPr lang="en-US" dirty="0"/>
              <a:t>Click to edit Master title style</a:t>
            </a:r>
          </a:p>
        </p:txBody>
      </p:sp>
      <p:sp>
        <p:nvSpPr>
          <p:cNvPr id="4" name="Text Placeholder 3"/>
          <p:cNvSpPr>
            <a:spLocks noGrp="1"/>
          </p:cNvSpPr>
          <p:nvPr>
            <p:ph type="body" sz="quarter" idx="10"/>
          </p:nvPr>
        </p:nvSpPr>
        <p:spPr>
          <a:xfrm>
            <a:off x="611188" y="1449390"/>
            <a:ext cx="10972801" cy="1874103"/>
          </a:xfrm>
        </p:spPr>
        <p:txBody>
          <a:bodyPr>
            <a:spAutoFit/>
          </a:bodyPr>
          <a:lstStyle>
            <a:lvl1pPr marL="0" indent="0">
              <a:spcBef>
                <a:spcPts val="0"/>
              </a:spcBef>
              <a:spcAft>
                <a:spcPts val="600"/>
              </a:spcAft>
              <a:buNone/>
              <a:defRPr sz="2799" spc="-100" baseline="0">
                <a:gradFill>
                  <a:gsLst>
                    <a:gs pos="10000">
                      <a:srgbClr val="FF8A00"/>
                    </a:gs>
                    <a:gs pos="29583">
                      <a:srgbClr val="FF8A00"/>
                    </a:gs>
                  </a:gsLst>
                  <a:lin ang="5400000" scaled="0"/>
                </a:gradFill>
                <a:latin typeface="+mn-lt"/>
              </a:defRPr>
            </a:lvl1pPr>
            <a:lvl2pPr marL="0" indent="0">
              <a:spcBef>
                <a:spcPts val="0"/>
              </a:spcBef>
              <a:spcAft>
                <a:spcPts val="1200"/>
              </a:spcAft>
              <a:buNone/>
              <a:defRPr sz="1999">
                <a:latin typeface="Segoe UI Light" pitchFamily="34" charset="0"/>
                <a:ea typeface="Segoe UI" pitchFamily="34" charset="0"/>
                <a:cs typeface="Segoe UI" pitchFamily="34" charset="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15575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Title</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Teal Tile"/>
          <p:cNvGrpSpPr/>
          <p:nvPr userDrawn="1"/>
        </p:nvGrpSpPr>
        <p:grpSpPr>
          <a:xfrm>
            <a:off x="1015856"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403941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331">
                <a:solidFill>
                  <a:srgbClr val="0072C6"/>
                </a:solidFill>
              </a:defRPr>
            </a:lvl1pPr>
          </a:lstStyle>
          <a:p>
            <a:r>
              <a:rPr lang="en-US" dirty="0"/>
              <a:t>Click to edit Master title style</a:t>
            </a:r>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200"/>
              </a:spcBef>
              <a:buNone/>
              <a:defRPr sz="3999">
                <a:solidFill>
                  <a:srgbClr val="0072C6"/>
                </a:solidFill>
                <a:latin typeface="+mj-lt"/>
              </a:defRPr>
            </a:lvl1pPr>
            <a:lvl2pPr marL="0" indent="0">
              <a:buNone/>
              <a:defRPr sz="1999"/>
            </a:lvl2pPr>
            <a:lvl3pPr marL="233319" indent="0">
              <a:buNone/>
              <a:defRPr sz="1999"/>
            </a:lvl3pPr>
            <a:lvl4pPr marL="457113" indent="0">
              <a:buNone/>
              <a:defRPr sz="1999"/>
            </a:lvl4pPr>
            <a:lvl5pPr marL="693605" indent="0">
              <a:buNone/>
              <a:defRPr sz="199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200"/>
              </a:spcBef>
              <a:buNone/>
              <a:defRPr lang="en-US" sz="3999" kern="1200" spc="-71" baseline="0" dirty="0" smtClean="0">
                <a:solidFill>
                  <a:srgbClr val="0072C6"/>
                </a:solidFill>
                <a:latin typeface="+mj-lt"/>
                <a:ea typeface="+mn-ea"/>
                <a:cs typeface="+mn-cs"/>
              </a:defRPr>
            </a:lvl1pPr>
            <a:lvl2pPr marL="3175"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250">
                      <a:schemeClr val="bg2"/>
                    </a:gs>
                    <a:gs pos="100000">
                      <a:schemeClr val="bg2"/>
                    </a:gs>
                  </a:gsLst>
                  <a:lin ang="5400000" scaled="0"/>
                </a:gradFill>
                <a:latin typeface="+mn-lt"/>
                <a:ea typeface="+mn-ea"/>
                <a:cs typeface="+mn-cs"/>
              </a:defRPr>
            </a:lvl2pPr>
            <a:lvl3pPr marL="233319"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250">
                      <a:schemeClr val="bg2"/>
                    </a:gs>
                    <a:gs pos="100000">
                      <a:schemeClr val="bg2"/>
                    </a:gs>
                  </a:gsLst>
                  <a:lin ang="5400000" scaled="0"/>
                </a:gradFill>
                <a:latin typeface="+mn-lt"/>
                <a:ea typeface="+mn-ea"/>
                <a:cs typeface="+mn-cs"/>
              </a:defRPr>
            </a:lvl3pPr>
            <a:lvl4pPr marL="460286"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250">
                      <a:schemeClr val="bg2"/>
                    </a:gs>
                    <a:gs pos="100000">
                      <a:schemeClr val="bg2"/>
                    </a:gs>
                  </a:gsLst>
                  <a:lin ang="5400000" scaled="0"/>
                </a:gradFill>
                <a:latin typeface="+mn-lt"/>
                <a:ea typeface="+mn-ea"/>
                <a:cs typeface="+mn-cs"/>
              </a:defRPr>
            </a:lvl4pPr>
            <a:lvl5pPr marL="687257"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marL="0" marR="0" lvl="1"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91436" tIns="45718" rIns="91436" bIns="45718"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75045306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6.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theme" Target="../theme/theme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theme" Target="../theme/theme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3" r:id="rId3"/>
    <p:sldLayoutId id="2147483724"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29" r:id="rId14"/>
    <p:sldLayoutId id="2147483702" r:id="rId15"/>
    <p:sldLayoutId id="2147483722" r:id="rId16"/>
    <p:sldLayoutId id="2147483703" r:id="rId17"/>
    <p:sldLayoutId id="2147483704" r:id="rId18"/>
    <p:sldLayoutId id="2147483728" r:id="rId19"/>
  </p:sldLayoutIdLst>
  <p:transition>
    <p:fade/>
  </p:transition>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1"/>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1"/>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1"/>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1"/>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1"/>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Lst>
  <p:transition>
    <p:fade/>
  </p:transition>
  <p:txStyles>
    <p:titleStyle>
      <a:lvl1pPr algn="l" defTabSz="914363" rtl="0" eaLnBrk="1" latinLnBrk="0" hangingPunct="1">
        <a:lnSpc>
          <a:spcPct val="90000"/>
        </a:lnSpc>
        <a:spcBef>
          <a:spcPct val="0"/>
        </a:spcBef>
        <a:buNone/>
        <a:defRPr lang="en-US" sz="4400" b="0" kern="1200" cap="none" spc="-100" baseline="0" dirty="0">
          <a:ln w="3175">
            <a:noFill/>
          </a:ln>
          <a:solidFill>
            <a:schemeClr val="tx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0" y="1270000"/>
            <a:ext cx="12188825"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523603"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23603" y="1778000"/>
            <a:ext cx="10665222"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23603" y="1981200"/>
            <a:ext cx="10665222"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853159"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23603" y="5083200"/>
            <a:ext cx="10665222"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751841"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967785"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0218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61" r:id="rId5"/>
    <p:sldLayoutId id="2147483737" r:id="rId6"/>
    <p:sldLayoutId id="2147483760"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3" r:id="rId20"/>
  </p:sldLayoutIdLst>
  <p:transition>
    <p:fade/>
  </p:transition>
  <p:txStyles>
    <p:titleStyle>
      <a:lvl1pPr algn="l" defTabSz="1218895" rtl="0" eaLnBrk="1" latinLnBrk="0" hangingPunct="1">
        <a:spcBef>
          <a:spcPct val="0"/>
        </a:spcBef>
        <a:buNone/>
        <a:defRPr lang="de-AT" sz="5599" kern="1200" dirty="0" smtClean="0">
          <a:solidFill>
            <a:schemeClr val="accent3"/>
          </a:solidFill>
          <a:latin typeface="Segoe UI Light" pitchFamily="34" charset="0"/>
          <a:ea typeface="+mj-ea"/>
          <a:cs typeface="+mj-cs"/>
        </a:defRPr>
      </a:lvl1pPr>
    </p:titleStyle>
    <p:bodyStyle>
      <a:lvl1pPr marL="457086" indent="-457086" algn="l" defTabSz="1218895" rtl="0" eaLnBrk="1" latinLnBrk="0" hangingPunct="1">
        <a:spcBef>
          <a:spcPct val="20000"/>
        </a:spcBef>
        <a:buFont typeface="Arial" pitchFamily="34" charset="0"/>
        <a:buChar char="•"/>
        <a:defRPr sz="4266" kern="1200">
          <a:solidFill>
            <a:schemeClr val="accent1"/>
          </a:solidFill>
          <a:latin typeface="+mj-lt"/>
          <a:ea typeface="+mn-ea"/>
          <a:cs typeface="+mn-cs"/>
        </a:defRPr>
      </a:lvl1pPr>
      <a:lvl2pPr marL="990352" indent="-380905" algn="l" defTabSz="1218895" rtl="0" eaLnBrk="1" latinLnBrk="0" hangingPunct="1">
        <a:spcBef>
          <a:spcPct val="20000"/>
        </a:spcBef>
        <a:buFont typeface="Arial" pitchFamily="34" charset="0"/>
        <a:buChar char="–"/>
        <a:defRPr sz="3732" kern="1200">
          <a:solidFill>
            <a:schemeClr val="accent1"/>
          </a:solidFill>
          <a:latin typeface="+mj-lt"/>
          <a:ea typeface="+mn-ea"/>
          <a:cs typeface="+mn-cs"/>
        </a:defRPr>
      </a:lvl2pPr>
      <a:lvl3pPr marL="1523619" indent="-304724" algn="l" defTabSz="1218895" rtl="0" eaLnBrk="1" latinLnBrk="0" hangingPunct="1">
        <a:spcBef>
          <a:spcPct val="20000"/>
        </a:spcBef>
        <a:buFont typeface="Arial" pitchFamily="34" charset="0"/>
        <a:buChar char="•"/>
        <a:defRPr sz="3199" kern="1200">
          <a:solidFill>
            <a:schemeClr val="accent1"/>
          </a:solidFill>
          <a:latin typeface="+mj-lt"/>
          <a:ea typeface="+mn-ea"/>
          <a:cs typeface="+mn-cs"/>
        </a:defRPr>
      </a:lvl3pPr>
      <a:lvl4pPr marL="2133067" indent="-304724" algn="l" defTabSz="1218895" rtl="0" eaLnBrk="1" latinLnBrk="0" hangingPunct="1">
        <a:spcBef>
          <a:spcPct val="20000"/>
        </a:spcBef>
        <a:buFont typeface="Arial" pitchFamily="34" charset="0"/>
        <a:buChar char="–"/>
        <a:defRPr sz="2666" kern="1200">
          <a:solidFill>
            <a:schemeClr val="accent1"/>
          </a:solidFill>
          <a:latin typeface="+mj-lt"/>
          <a:ea typeface="+mn-ea"/>
          <a:cs typeface="+mn-cs"/>
        </a:defRPr>
      </a:lvl4pPr>
      <a:lvl5pPr marL="2742514" indent="-304724" algn="l" defTabSz="1218895" rtl="0" eaLnBrk="1" latinLnBrk="0" hangingPunct="1">
        <a:spcBef>
          <a:spcPct val="20000"/>
        </a:spcBef>
        <a:buFont typeface="Arial" pitchFamily="34" charset="0"/>
        <a:buChar char="»"/>
        <a:defRPr sz="2666" kern="1200">
          <a:solidFill>
            <a:schemeClr val="accent1"/>
          </a:solidFill>
          <a:latin typeface="+mj-lt"/>
          <a:ea typeface="+mn-ea"/>
          <a:cs typeface="+mn-cs"/>
        </a:defRPr>
      </a:lvl5pPr>
      <a:lvl6pPr marL="3351962"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409"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857"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305"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de-DE"/>
      </a:defPPr>
      <a:lvl1pPr marL="0" algn="l" defTabSz="1218895" rtl="0" eaLnBrk="1" latinLnBrk="0" hangingPunct="1">
        <a:defRPr sz="2399" kern="1200">
          <a:solidFill>
            <a:schemeClr val="tx1"/>
          </a:solidFill>
          <a:latin typeface="+mn-lt"/>
          <a:ea typeface="+mn-ea"/>
          <a:cs typeface="+mn-cs"/>
        </a:defRPr>
      </a:lvl1pPr>
      <a:lvl2pPr marL="609448" algn="l" defTabSz="1218895" rtl="0" eaLnBrk="1" latinLnBrk="0" hangingPunct="1">
        <a:defRPr sz="2399" kern="1200">
          <a:solidFill>
            <a:schemeClr val="tx1"/>
          </a:solidFill>
          <a:latin typeface="+mn-lt"/>
          <a:ea typeface="+mn-ea"/>
          <a:cs typeface="+mn-cs"/>
        </a:defRPr>
      </a:lvl2pPr>
      <a:lvl3pPr marL="1218895" algn="l" defTabSz="1218895" rtl="0" eaLnBrk="1" latinLnBrk="0" hangingPunct="1">
        <a:defRPr sz="2399" kern="1200">
          <a:solidFill>
            <a:schemeClr val="tx1"/>
          </a:solidFill>
          <a:latin typeface="+mn-lt"/>
          <a:ea typeface="+mn-ea"/>
          <a:cs typeface="+mn-cs"/>
        </a:defRPr>
      </a:lvl3pPr>
      <a:lvl4pPr marL="1828343" algn="l" defTabSz="1218895" rtl="0" eaLnBrk="1" latinLnBrk="0" hangingPunct="1">
        <a:defRPr sz="2399" kern="1200">
          <a:solidFill>
            <a:schemeClr val="tx1"/>
          </a:solidFill>
          <a:latin typeface="+mn-lt"/>
          <a:ea typeface="+mn-ea"/>
          <a:cs typeface="+mn-cs"/>
        </a:defRPr>
      </a:lvl4pPr>
      <a:lvl5pPr marL="2437790" algn="l" defTabSz="1218895" rtl="0" eaLnBrk="1" latinLnBrk="0" hangingPunct="1">
        <a:defRPr sz="2399" kern="1200">
          <a:solidFill>
            <a:schemeClr val="tx1"/>
          </a:solidFill>
          <a:latin typeface="+mn-lt"/>
          <a:ea typeface="+mn-ea"/>
          <a:cs typeface="+mn-cs"/>
        </a:defRPr>
      </a:lvl5pPr>
      <a:lvl6pPr marL="3047238" algn="l" defTabSz="1218895" rtl="0" eaLnBrk="1" latinLnBrk="0" hangingPunct="1">
        <a:defRPr sz="2399" kern="1200">
          <a:solidFill>
            <a:schemeClr val="tx1"/>
          </a:solidFill>
          <a:latin typeface="+mn-lt"/>
          <a:ea typeface="+mn-ea"/>
          <a:cs typeface="+mn-cs"/>
        </a:defRPr>
      </a:lvl6pPr>
      <a:lvl7pPr marL="3656686" algn="l" defTabSz="1218895" rtl="0" eaLnBrk="1" latinLnBrk="0" hangingPunct="1">
        <a:defRPr sz="2399" kern="1200">
          <a:solidFill>
            <a:schemeClr val="tx1"/>
          </a:solidFill>
          <a:latin typeface="+mn-lt"/>
          <a:ea typeface="+mn-ea"/>
          <a:cs typeface="+mn-cs"/>
        </a:defRPr>
      </a:lvl7pPr>
      <a:lvl8pPr marL="4266133" algn="l" defTabSz="1218895" rtl="0" eaLnBrk="1" latinLnBrk="0" hangingPunct="1">
        <a:defRPr sz="2399" kern="1200">
          <a:solidFill>
            <a:schemeClr val="tx1"/>
          </a:solidFill>
          <a:latin typeface="+mn-lt"/>
          <a:ea typeface="+mn-ea"/>
          <a:cs typeface="+mn-cs"/>
        </a:defRPr>
      </a:lvl8pPr>
      <a:lvl9pPr marL="4875581" algn="l" defTabSz="1218895"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
            <a:ext cx="12188825" cy="646042"/>
          </a:xfrm>
          <a:prstGeom prst="rect">
            <a:avLst/>
          </a:prstGeom>
        </p:spPr>
        <p:txBody>
          <a:bodyPr vert="horz" lIns="380893" tIns="152357" rIns="53325" bIns="53325" rtlCol="0" anchor="ctr">
            <a:normAutofit/>
          </a:bodyPr>
          <a:lstStyle/>
          <a:p>
            <a:endParaRPr lang="en-US" dirty="0"/>
          </a:p>
        </p:txBody>
      </p:sp>
      <p:sp>
        <p:nvSpPr>
          <p:cNvPr id="7" name="Footer Placeholder 6"/>
          <p:cNvSpPr>
            <a:spLocks noGrp="1"/>
          </p:cNvSpPr>
          <p:nvPr>
            <p:ph type="ftr" sz="quarter" idx="3"/>
          </p:nvPr>
        </p:nvSpPr>
        <p:spPr>
          <a:xfrm>
            <a:off x="3047206" y="6477873"/>
            <a:ext cx="8379817"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761803" y="1524000"/>
            <a:ext cx="10665222" cy="4571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4"/>
          </p:nvPr>
        </p:nvSpPr>
        <p:spPr>
          <a:xfrm>
            <a:off x="11427025" y="6477874"/>
            <a:ext cx="761800"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8956218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90" r:id="rId24"/>
    <p:sldLayoutId id="2147483791" r:id="rId25"/>
    <p:sldLayoutId id="2147483792" r:id="rId26"/>
    <p:sldLayoutId id="2147483793" r:id="rId27"/>
    <p:sldLayoutId id="2147483794" r:id="rId28"/>
  </p:sldLayoutIdLst>
  <p:transition>
    <p:fade/>
  </p:transition>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13.jpeg"/><Relationship Id="rId1" Type="http://schemas.openxmlformats.org/officeDocument/2006/relationships/slideLayout" Target="../slideLayouts/slideLayout23.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otnet/coreclr/blob/master/src/mscorlib/src/System/Collections/ArrayList.cs/#L189-L195" TargetMode="External"/><Relationship Id="rId2" Type="http://schemas.openxmlformats.org/officeDocument/2006/relationships/hyperlink" Target="https://docs.microsoft.com/en-us/dotnet/core/api/system.collections.arraylist#System_Collections_ArrayList_Adapter_System_Collections_IList_" TargetMode="External"/><Relationship Id="rId1" Type="http://schemas.openxmlformats.org/officeDocument/2006/relationships/slideLayout" Target="../slideLayouts/slideLayout2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en.wikipedia.org/wiki/Adapter_patter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asp.net/web-api/overview/odata-support-in-aspnet-web-api/odata-v3/calling-an-odata-service-from-a-net-client" TargetMode="External"/><Relationship Id="rId2" Type="http://schemas.openxmlformats.org/officeDocument/2006/relationships/hyperlink" Target="https://docs.microsoft.com/en-us/dotnet/core/api/system.net.http.httpclienthandler#System_Net_Http_HttpClientHandler_Proxy" TargetMode="External"/><Relationship Id="rId1" Type="http://schemas.openxmlformats.org/officeDocument/2006/relationships/slideLayout" Target="../slideLayouts/slideLayout25.xml"/><Relationship Id="rId5" Type="http://schemas.openxmlformats.org/officeDocument/2006/relationships/image" Target="../media/image19.png"/><Relationship Id="rId4" Type="http://schemas.openxmlformats.org/officeDocument/2006/relationships/hyperlink" Target="https://en.wikipedia.org/wiki/Proxy_pattern#/media/File:Proxy_pattern_diagram.sv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dotnet/core/api/system.windows.input.icommand" TargetMode="External"/><Relationship Id="rId7" Type="http://schemas.openxmlformats.org/officeDocument/2006/relationships/image" Target="../media/image20.gif"/><Relationship Id="rId2" Type="http://schemas.openxmlformats.org/officeDocument/2006/relationships/hyperlink" Target="https://github.com/PrismLibrary/Prism/blob/master/Source/Prism/Commands/DelegateCommand.cs#L41" TargetMode="External"/><Relationship Id="rId1" Type="http://schemas.openxmlformats.org/officeDocument/2006/relationships/slideLayout" Target="../slideLayouts/slideLayout25.xml"/><Relationship Id="rId6" Type="http://schemas.openxmlformats.org/officeDocument/2006/relationships/hyperlink" Target="http://www.dofactory.com/net/command-design-pattern" TargetMode="External"/><Relationship Id="rId5" Type="http://schemas.openxmlformats.org/officeDocument/2006/relationships/hyperlink" Target="https://docs.microsoft.com/en-us/dotnet/core/api/system.diagnostics.processstartinfo" TargetMode="External"/><Relationship Id="rId4" Type="http://schemas.openxmlformats.org/officeDocument/2006/relationships/hyperlink" Target="https://docs.microsoft.com/en-us/dotnet/core/api/system.data.idbcommand"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dotnet/core/api/system.iobserver-1" TargetMode="External"/><Relationship Id="rId2" Type="http://schemas.openxmlformats.org/officeDocument/2006/relationships/hyperlink" Target="https://docs.microsoft.com/en-us/dotnet/core/api/system.iobservable-1" TargetMode="External"/><Relationship Id="rId1" Type="http://schemas.openxmlformats.org/officeDocument/2006/relationships/slideLayout" Target="../slideLayouts/slideLayout25.xml"/><Relationship Id="rId6" Type="http://schemas.openxmlformats.org/officeDocument/2006/relationships/image" Target="../media/image21.png"/><Relationship Id="rId5" Type="http://schemas.openxmlformats.org/officeDocument/2006/relationships/hyperlink" Target="https://en.wikipedia.org/wiki/Observer_pattern#/media/File:Observer.svg" TargetMode="External"/><Relationship Id="rId4" Type="http://schemas.openxmlformats.org/officeDocument/2006/relationships/hyperlink" Target="https://docs.microsoft.com/en-us/dotnet/core/api/system.diagnostics.diagnosticlisten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dotnet/core/api/system.collections.generic.list-1#System_Collections_Generic_List_1_Sort_System_Comparison__0__" TargetMode="External"/><Relationship Id="rId2" Type="http://schemas.openxmlformats.org/officeDocument/2006/relationships/hyperlink" Target="https://docs.microsoft.com/en-us/dotnet/core/api/system.collections.generic.list-1#System_Collections_Generic_List_1_Sort_System_Collections_Generic_IComparer__0__" TargetMode="External"/><Relationship Id="rId1" Type="http://schemas.openxmlformats.org/officeDocument/2006/relationships/slideLayout" Target="../slideLayouts/slideLayout25.xml"/><Relationship Id="rId5" Type="http://schemas.openxmlformats.org/officeDocument/2006/relationships/image" Target="../media/image22.png"/><Relationship Id="rId4" Type="http://schemas.openxmlformats.org/officeDocument/2006/relationships/hyperlink" Target="https://en.wikipedia.org/wiki/Strategy_pattern#/media/File:Strategy_Pattern_in_UML.png"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ource.roslyn.io/#Microsoft.CodeAnalysis.CSharp/Syntax/CSharpSyntaxRewriter.cs" TargetMode="External"/><Relationship Id="rId2" Type="http://schemas.openxmlformats.org/officeDocument/2006/relationships/hyperlink" Target="http://source.roslyn.io/#Microsoft.CodeAnalysis.CSharp/Syntax/CSharpSyntaxWalker.cs" TargetMode="External"/><Relationship Id="rId1" Type="http://schemas.openxmlformats.org/officeDocument/2006/relationships/slideLayout" Target="../slideLayouts/slideLayout25.xml"/><Relationship Id="rId5" Type="http://schemas.openxmlformats.org/officeDocument/2006/relationships/image" Target="../media/image23.png"/><Relationship Id="rId4" Type="http://schemas.openxmlformats.org/officeDocument/2006/relationships/hyperlink" Target="https://en.wikipedia.org/wiki/Visitor_patter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mailto:rainer@timecockpit.com" TargetMode="Externa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3" Type="http://schemas.openxmlformats.org/officeDocument/2006/relationships/hyperlink" Target="http://www.dofactory.com/net/design-patterns" TargetMode="External"/><Relationship Id="rId2" Type="http://schemas.openxmlformats.org/officeDocument/2006/relationships/hyperlink" Target="https://en.wikipedia.org/wiki/Software_design_pattern" TargetMode="Externa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4.jpeg"/><Relationship Id="rId1" Type="http://schemas.openxmlformats.org/officeDocument/2006/relationships/slideLayout" Target="../slideLayouts/slideLayout23.xml"/><Relationship Id="rId4" Type="http://schemas.openxmlformats.org/officeDocument/2006/relationships/hyperlink" Target="mailto:rainer@timecockpi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bstract_factory_pattern" TargetMode="External"/><Relationship Id="rId2" Type="http://schemas.openxmlformats.org/officeDocument/2006/relationships/hyperlink" Target="https://en.wikipedia.org/wiki/Factory_method_pattern" TargetMode="Externa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en.wikipedia.org/wiki/Abstract_factory_pattern#/media/File:Abstract_factory.svg" TargetMode="Externa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de-de/dotnet/core/api/system.data.common#System_Data_Common_DbProviderFactory" TargetMode="External"/><Relationship Id="rId2" Type="http://schemas.openxmlformats.org/officeDocument/2006/relationships/hyperlink" Target="https://docs.microsoft.com/de-de/dotnet/core/api/system.data.sqlclient.sqlclientfactory#System_Data_SqlClient_SqlClientFactory" TargetMode="External"/><Relationship Id="rId1" Type="http://schemas.openxmlformats.org/officeDocument/2006/relationships/slideLayout" Target="../slideLayouts/slideLayout31.xml"/><Relationship Id="rId4" Type="http://schemas.openxmlformats.org/officeDocument/2006/relationships/hyperlink" Target="https://docs.microsoft.com/de-de/dotnet/core/api/system.data.common.dbconnection#System_Data_Common_DbConnection_CreateComman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en.wikipedia.org/wiki/Builder_pattern#/media/File:Builder_UML_class_diagram.svg" TargetMode="Externa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de-de/dotnet/core/api/system.text.stringbuilder#System_Text_StringBuilder" TargetMode="External"/><Relationship Id="rId2" Type="http://schemas.openxmlformats.org/officeDocument/2006/relationships/hyperlink" Target="https://msdn.microsoft.com/en-us/library/system.data.sqlclient.sqlconnectionstringbuilder.aspx" TargetMode="External"/><Relationship Id="rId1" Type="http://schemas.openxmlformats.org/officeDocument/2006/relationships/slideLayout" Target="../slideLayouts/slideLayout31.xml"/><Relationship Id="rId4" Type="http://schemas.openxmlformats.org/officeDocument/2006/relationships/hyperlink" Target="https://msdn.microsoft.com/en-us/library/dn467176.aspx"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msdn.microsoft.com/en-us/library/system.windows.application.current.aspx" TargetMode="Externa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a:t>Workshop</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sz="4800" dirty="0"/>
              <a:t>C# Patterns</a:t>
            </a:r>
            <a:endParaRPr lang="en-US" sz="4800"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a:t>software architects 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sz="2800" dirty="0"/>
              <a:t>Design Patterns </a:t>
            </a:r>
            <a:r>
              <a:rPr lang="de-AT" sz="2800" dirty="0" err="1"/>
              <a:t>for</a:t>
            </a:r>
            <a:r>
              <a:rPr lang="de-AT" sz="2800" dirty="0"/>
              <a:t> C#</a:t>
            </a:r>
            <a:endParaRPr lang="en-US" sz="2800" dirty="0"/>
          </a:p>
        </p:txBody>
      </p:sp>
      <p:sp>
        <p:nvSpPr>
          <p:cNvPr id="20" name="Text Placeholder 19"/>
          <p:cNvSpPr>
            <a:spLocks noGrp="1"/>
          </p:cNvSpPr>
          <p:nvPr>
            <p:ph type="body" sz="quarter" idx="26"/>
          </p:nvPr>
        </p:nvSpPr>
        <p:spPr/>
        <p:txBody>
          <a:bodyPr/>
          <a:lstStyle/>
          <a:p>
            <a:r>
              <a:rPr lang="de-AT"/>
              <a:t>Web</a:t>
            </a:r>
          </a:p>
          <a:p>
            <a:r>
              <a:rPr lang="de-AT"/>
              <a:t>Mail</a:t>
            </a:r>
          </a:p>
          <a:p>
            <a:r>
              <a:rPr lang="de-AT"/>
              <a:t>Twitter</a:t>
            </a:r>
            <a:endParaRPr lang="en-US" dirty="0"/>
          </a:p>
        </p:txBody>
      </p:sp>
    </p:spTree>
    <p:extLst>
      <p:ext uri="{BB962C8B-B14F-4D97-AF65-F5344CB8AC3E}">
        <p14:creationId xmlns:p14="http://schemas.microsoft.com/office/powerpoint/2010/main" val="361668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err="1"/>
              <a:t>Structural</a:t>
            </a:r>
            <a:r>
              <a:rPr lang="de-AT" dirty="0"/>
              <a:t> Patterns</a:t>
            </a:r>
          </a:p>
        </p:txBody>
      </p:sp>
      <p:sp>
        <p:nvSpPr>
          <p:cNvPr id="8" name="Text Placeholder 7"/>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103582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Adapter Pattern</a:t>
            </a:r>
          </a:p>
        </p:txBody>
      </p:sp>
      <p:sp>
        <p:nvSpPr>
          <p:cNvPr id="4" name="Content Placeholder 3"/>
          <p:cNvSpPr>
            <a:spLocks noGrp="1"/>
          </p:cNvSpPr>
          <p:nvPr>
            <p:ph sz="quarter" idx="12"/>
          </p:nvPr>
        </p:nvSpPr>
        <p:spPr/>
        <p:txBody>
          <a:bodyPr/>
          <a:lstStyle/>
          <a:p>
            <a:r>
              <a:rPr lang="en-US" dirty="0"/>
              <a:t>Interface of existing class to be used as another interface</a:t>
            </a:r>
          </a:p>
          <a:p>
            <a:pPr lvl="1"/>
            <a:r>
              <a:rPr lang="en-US" dirty="0"/>
              <a:t>Work with existing classes without changing their code (e.g. add base class)</a:t>
            </a:r>
          </a:p>
          <a:p>
            <a:r>
              <a:rPr lang="en-US" dirty="0"/>
              <a:t>.NET examples</a:t>
            </a:r>
          </a:p>
          <a:p>
            <a:pPr lvl="1"/>
            <a:r>
              <a:rPr lang="en-US" dirty="0" err="1">
                <a:latin typeface="Lucida Console" panose="020B0609040504020204" pitchFamily="49" charset="0"/>
                <a:hlinkClick r:id="rId2"/>
              </a:rPr>
              <a:t>System.ArrayList.Adapter</a:t>
            </a:r>
            <a:r>
              <a:rPr lang="en-US" dirty="0"/>
              <a:t> (</a:t>
            </a:r>
            <a:r>
              <a:rPr lang="en-US" dirty="0">
                <a:hlinkClick r:id="rId3"/>
              </a:rPr>
              <a:t>source</a:t>
            </a:r>
            <a:r>
              <a:rPr lang="en-US" dirty="0"/>
              <a:t>)</a:t>
            </a:r>
            <a:endParaRPr lang="en-US" dirty="0">
              <a:latin typeface="Lucida Console" panose="020B0609040504020204" pitchFamily="49" charset="0"/>
            </a:endParaRPr>
          </a:p>
        </p:txBody>
      </p:sp>
      <p:sp>
        <p:nvSpPr>
          <p:cNvPr id="8" name="Text Placeholder 7"/>
          <p:cNvSpPr>
            <a:spLocks noGrp="1"/>
          </p:cNvSpPr>
          <p:nvPr>
            <p:ph type="body" sz="quarter" idx="23"/>
          </p:nvPr>
        </p:nvSpPr>
        <p:spPr/>
        <p:txBody>
          <a:bodyPr/>
          <a:lstStyle/>
          <a:p>
            <a:r>
              <a:rPr lang="en-US" dirty="0">
                <a:hlinkClick r:id="rId4"/>
              </a:rPr>
              <a:t>Image Source</a:t>
            </a:r>
            <a:r>
              <a:rPr lang="en-US" dirty="0"/>
              <a:t> (Wikipedia)</a:t>
            </a:r>
          </a:p>
        </p:txBody>
      </p:sp>
      <p:pic>
        <p:nvPicPr>
          <p:cNvPr id="3078" name="Picture 6" descr="https://upload.wikimedia.org/wikipedia/commons/d/d7/ObjectAdapt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4401" y="4005064"/>
            <a:ext cx="3676650" cy="263842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upload.wikimedia.org/wikipedia/commons/3/35/ClassAdapt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3878" y="3881239"/>
            <a:ext cx="3609975" cy="27622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22393" y="3933056"/>
            <a:ext cx="1795107" cy="369332"/>
          </a:xfrm>
          <a:prstGeom prst="rect">
            <a:avLst/>
          </a:prstGeom>
          <a:noFill/>
        </p:spPr>
        <p:txBody>
          <a:bodyPr wrap="none" rtlCol="0">
            <a:spAutoFit/>
          </a:bodyPr>
          <a:lstStyle/>
          <a:p>
            <a:r>
              <a:rPr lang="de-AT" dirty="0" err="1"/>
              <a:t>Object</a:t>
            </a:r>
            <a:r>
              <a:rPr lang="de-AT" dirty="0"/>
              <a:t> Adapter:</a:t>
            </a:r>
          </a:p>
        </p:txBody>
      </p:sp>
      <p:sp>
        <p:nvSpPr>
          <p:cNvPr id="13" name="TextBox 12"/>
          <p:cNvSpPr txBox="1"/>
          <p:nvPr/>
        </p:nvSpPr>
        <p:spPr>
          <a:xfrm>
            <a:off x="7467276" y="3931477"/>
            <a:ext cx="1633204" cy="369332"/>
          </a:xfrm>
          <a:prstGeom prst="rect">
            <a:avLst/>
          </a:prstGeom>
          <a:noFill/>
        </p:spPr>
        <p:txBody>
          <a:bodyPr wrap="none" rtlCol="0">
            <a:spAutoFit/>
          </a:bodyPr>
          <a:lstStyle/>
          <a:p>
            <a:r>
              <a:rPr lang="de-AT" dirty="0"/>
              <a:t>Class Adapter:</a:t>
            </a:r>
          </a:p>
        </p:txBody>
      </p:sp>
    </p:spTree>
    <p:extLst>
      <p:ext uri="{BB962C8B-B14F-4D97-AF65-F5344CB8AC3E}">
        <p14:creationId xmlns:p14="http://schemas.microsoft.com/office/powerpoint/2010/main" val="1462199337"/>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Proxy Pattern</a:t>
            </a:r>
          </a:p>
        </p:txBody>
      </p:sp>
      <p:sp>
        <p:nvSpPr>
          <p:cNvPr id="4" name="Content Placeholder 3"/>
          <p:cNvSpPr>
            <a:spLocks noGrp="1"/>
          </p:cNvSpPr>
          <p:nvPr>
            <p:ph sz="quarter" idx="12"/>
          </p:nvPr>
        </p:nvSpPr>
        <p:spPr/>
        <p:txBody>
          <a:bodyPr/>
          <a:lstStyle/>
          <a:p>
            <a:r>
              <a:rPr lang="en-US"/>
              <a:t>Class functioning as an interface to something else</a:t>
            </a:r>
          </a:p>
          <a:p>
            <a:pPr lvl="1"/>
            <a:r>
              <a:rPr lang="en-US"/>
              <a:t>Examples: Remote proxies, virtual proxies, protection proxies</a:t>
            </a:r>
          </a:p>
          <a:p>
            <a:r>
              <a:rPr lang="en-US"/>
              <a:t>.NET examples</a:t>
            </a:r>
          </a:p>
          <a:p>
            <a:pPr lvl="1"/>
            <a:r>
              <a:rPr lang="en-US">
                <a:latin typeface="Lucida Console" panose="020B0609040504020204" pitchFamily="49" charset="0"/>
                <a:hlinkClick r:id="rId2"/>
              </a:rPr>
              <a:t>HttpClientHandler.Proxy</a:t>
            </a:r>
            <a:r>
              <a:rPr lang="en-US"/>
              <a:t> (using a network protection proxy)</a:t>
            </a:r>
            <a:endParaRPr lang="en-US">
              <a:latin typeface="Lucida Console" panose="020B0609040504020204" pitchFamily="49" charset="0"/>
            </a:endParaRPr>
          </a:p>
          <a:p>
            <a:pPr lvl="1"/>
            <a:r>
              <a:rPr lang="en-US">
                <a:latin typeface="Lucida Console" panose="020B0609040504020204" pitchFamily="49" charset="0"/>
                <a:hlinkClick r:id="rId3"/>
              </a:rPr>
              <a:t>OData Service Proxy</a:t>
            </a:r>
            <a:r>
              <a:rPr lang="en-US"/>
              <a:t> (remote proxy)</a:t>
            </a:r>
            <a:endParaRPr lang="en-US">
              <a:latin typeface="Lucida Console" panose="020B0609040504020204" pitchFamily="49" charset="0"/>
            </a:endParaRPr>
          </a:p>
          <a:p>
            <a:endParaRPr lang="en-US"/>
          </a:p>
        </p:txBody>
      </p:sp>
      <p:sp>
        <p:nvSpPr>
          <p:cNvPr id="8" name="Text Placeholder 7"/>
          <p:cNvSpPr>
            <a:spLocks noGrp="1"/>
          </p:cNvSpPr>
          <p:nvPr>
            <p:ph type="body" sz="quarter" idx="23"/>
          </p:nvPr>
        </p:nvSpPr>
        <p:spPr/>
        <p:txBody>
          <a:bodyPr/>
          <a:lstStyle/>
          <a:p>
            <a:r>
              <a:rPr lang="en-US">
                <a:hlinkClick r:id="rId4"/>
              </a:rPr>
              <a:t>Image Source</a:t>
            </a:r>
            <a:r>
              <a:rPr lang="en-US"/>
              <a:t> (Wikipedia)</a:t>
            </a:r>
          </a:p>
        </p:txBody>
      </p:sp>
      <p:pic>
        <p:nvPicPr>
          <p:cNvPr id="3076" name="Picture 4" descr="https://upload.wikimedia.org/wikipedia/commons/thumb/7/75/Proxy_pattern_diagram.svg/400px-Proxy_pattern_diagram.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8508" y="3725101"/>
            <a:ext cx="4746104" cy="2645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999923"/>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err="1"/>
              <a:t>Behavioral</a:t>
            </a:r>
            <a:r>
              <a:rPr lang="de-AT" dirty="0"/>
              <a:t> Patterns</a:t>
            </a:r>
          </a:p>
        </p:txBody>
      </p:sp>
      <p:sp>
        <p:nvSpPr>
          <p:cNvPr id="8" name="Text Placeholder 7"/>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130917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Command Pattern</a:t>
            </a:r>
          </a:p>
        </p:txBody>
      </p:sp>
      <p:sp>
        <p:nvSpPr>
          <p:cNvPr id="4" name="Content Placeholder 3"/>
          <p:cNvSpPr>
            <a:spLocks noGrp="1"/>
          </p:cNvSpPr>
          <p:nvPr>
            <p:ph sz="quarter" idx="12"/>
          </p:nvPr>
        </p:nvSpPr>
        <p:spPr/>
        <p:txBody>
          <a:bodyPr/>
          <a:lstStyle/>
          <a:p>
            <a:r>
              <a:rPr lang="en-US" dirty="0"/>
              <a:t>Object encapsulates information needed to perform action</a:t>
            </a:r>
          </a:p>
          <a:p>
            <a:r>
              <a:rPr lang="en-US" dirty="0"/>
              <a:t>Often used with Lambda expressions</a:t>
            </a:r>
          </a:p>
          <a:p>
            <a:pPr lvl="1"/>
            <a:r>
              <a:rPr lang="en-US" dirty="0"/>
              <a:t>Example: </a:t>
            </a:r>
            <a:r>
              <a:rPr lang="en-US" dirty="0" err="1">
                <a:latin typeface="Lucida Console" panose="020B0609040504020204" pitchFamily="49" charset="0"/>
                <a:hlinkClick r:id="rId2"/>
              </a:rPr>
              <a:t>DelegateCommand</a:t>
            </a:r>
            <a:r>
              <a:rPr lang="en-US" dirty="0"/>
              <a:t> in Prism library</a:t>
            </a:r>
          </a:p>
          <a:p>
            <a:r>
              <a:rPr lang="en-US" dirty="0"/>
              <a:t>.NET examples</a:t>
            </a:r>
          </a:p>
          <a:p>
            <a:pPr lvl="1"/>
            <a:r>
              <a:rPr lang="en-US" dirty="0" err="1">
                <a:latin typeface="Lucida Console" panose="020B0609040504020204" pitchFamily="49" charset="0"/>
                <a:hlinkClick r:id="rId3"/>
              </a:rPr>
              <a:t>ICommand</a:t>
            </a:r>
            <a:endParaRPr lang="en-US" dirty="0"/>
          </a:p>
          <a:p>
            <a:pPr lvl="1"/>
            <a:r>
              <a:rPr lang="en-US" dirty="0" err="1">
                <a:latin typeface="Lucida Console" panose="020B0609040504020204" pitchFamily="49" charset="0"/>
                <a:hlinkClick r:id="rId4"/>
              </a:rPr>
              <a:t>IDbCommand</a:t>
            </a:r>
            <a:endParaRPr lang="en-US" dirty="0">
              <a:latin typeface="Lucida Console" panose="020B0609040504020204" pitchFamily="49" charset="0"/>
            </a:endParaRPr>
          </a:p>
          <a:p>
            <a:pPr lvl="1"/>
            <a:r>
              <a:rPr lang="en-US" dirty="0" err="1">
                <a:latin typeface="Lucida Console" panose="020B0609040504020204" pitchFamily="49" charset="0"/>
                <a:hlinkClick r:id="rId5"/>
              </a:rPr>
              <a:t>ProcessStartInfo</a:t>
            </a:r>
            <a:endParaRPr lang="en-US" dirty="0">
              <a:latin typeface="Lucida Console" panose="020B0609040504020204" pitchFamily="49" charset="0"/>
            </a:endParaRPr>
          </a:p>
        </p:txBody>
      </p:sp>
      <p:sp>
        <p:nvSpPr>
          <p:cNvPr id="8" name="Text Placeholder 7"/>
          <p:cNvSpPr>
            <a:spLocks noGrp="1"/>
          </p:cNvSpPr>
          <p:nvPr>
            <p:ph type="body" sz="quarter" idx="23"/>
          </p:nvPr>
        </p:nvSpPr>
        <p:spPr/>
        <p:txBody>
          <a:bodyPr/>
          <a:lstStyle/>
          <a:p>
            <a:r>
              <a:rPr lang="en-US" dirty="0">
                <a:hlinkClick r:id="rId6"/>
              </a:rPr>
              <a:t>Image Source</a:t>
            </a:r>
            <a:r>
              <a:rPr lang="en-US" dirty="0"/>
              <a:t> (Wikipedia)</a:t>
            </a:r>
          </a:p>
        </p:txBody>
      </p:sp>
      <p:pic>
        <p:nvPicPr>
          <p:cNvPr id="6146" name="Picture 2" descr="http://www.dofactory.com/images/diagrams/net/command.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46540" y="3596285"/>
            <a:ext cx="4199756" cy="274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511030"/>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Observer Pattern</a:t>
            </a:r>
          </a:p>
        </p:txBody>
      </p:sp>
      <p:sp>
        <p:nvSpPr>
          <p:cNvPr id="4" name="Content Placeholder 3"/>
          <p:cNvSpPr>
            <a:spLocks noGrp="1"/>
          </p:cNvSpPr>
          <p:nvPr>
            <p:ph sz="quarter" idx="12"/>
          </p:nvPr>
        </p:nvSpPr>
        <p:spPr/>
        <p:txBody>
          <a:bodyPr/>
          <a:lstStyle/>
          <a:p>
            <a:r>
              <a:rPr lang="en-US" dirty="0"/>
              <a:t>Object (“subject”) notifies dependents (“observers”) of state changes</a:t>
            </a:r>
          </a:p>
          <a:p>
            <a:r>
              <a:rPr lang="en-US" dirty="0"/>
              <a:t>.NET examples</a:t>
            </a:r>
          </a:p>
          <a:p>
            <a:pPr lvl="1"/>
            <a:r>
              <a:rPr lang="en-US" dirty="0" err="1">
                <a:latin typeface="Lucida Console" panose="020B0609040504020204" pitchFamily="49" charset="0"/>
                <a:hlinkClick r:id="rId2"/>
              </a:rPr>
              <a:t>IObservable</a:t>
            </a:r>
            <a:r>
              <a:rPr lang="en-US" dirty="0">
                <a:latin typeface="Lucida Console" panose="020B0609040504020204" pitchFamily="49" charset="0"/>
                <a:hlinkClick r:id="rId2"/>
              </a:rPr>
              <a:t>&lt;T&gt;</a:t>
            </a:r>
            <a:endParaRPr lang="en-US" dirty="0">
              <a:latin typeface="Lucida Console" panose="020B0609040504020204" pitchFamily="49" charset="0"/>
            </a:endParaRPr>
          </a:p>
          <a:p>
            <a:pPr lvl="1"/>
            <a:r>
              <a:rPr lang="en-US" dirty="0" err="1">
                <a:latin typeface="Lucida Console" panose="020B0609040504020204" pitchFamily="49" charset="0"/>
                <a:hlinkClick r:id="rId3"/>
              </a:rPr>
              <a:t>IObserver</a:t>
            </a:r>
            <a:r>
              <a:rPr lang="en-US" dirty="0">
                <a:latin typeface="Lucida Console" panose="020B0609040504020204" pitchFamily="49" charset="0"/>
                <a:hlinkClick r:id="rId3"/>
              </a:rPr>
              <a:t>&lt;T&gt;</a:t>
            </a:r>
            <a:endParaRPr lang="en-US" dirty="0">
              <a:latin typeface="Lucida Console" panose="020B0609040504020204" pitchFamily="49" charset="0"/>
            </a:endParaRPr>
          </a:p>
          <a:p>
            <a:pPr lvl="1"/>
            <a:r>
              <a:rPr lang="en-US" dirty="0" err="1">
                <a:latin typeface="Lucida Console" panose="020B0609040504020204" pitchFamily="49" charset="0"/>
                <a:hlinkClick r:id="rId4"/>
              </a:rPr>
              <a:t>DiagnosticListener</a:t>
            </a:r>
            <a:endParaRPr lang="en-US" dirty="0">
              <a:latin typeface="Lucida Console" panose="020B0609040504020204" pitchFamily="49" charset="0"/>
            </a:endParaRPr>
          </a:p>
        </p:txBody>
      </p:sp>
      <p:sp>
        <p:nvSpPr>
          <p:cNvPr id="8" name="Text Placeholder 7"/>
          <p:cNvSpPr>
            <a:spLocks noGrp="1"/>
          </p:cNvSpPr>
          <p:nvPr>
            <p:ph type="body" sz="quarter" idx="23"/>
          </p:nvPr>
        </p:nvSpPr>
        <p:spPr/>
        <p:txBody>
          <a:bodyPr/>
          <a:lstStyle/>
          <a:p>
            <a:r>
              <a:rPr lang="en-US" dirty="0">
                <a:hlinkClick r:id="rId5"/>
              </a:rPr>
              <a:t>Image Source</a:t>
            </a:r>
            <a:r>
              <a:rPr lang="en-US" dirty="0"/>
              <a:t> (Wikipedia)</a:t>
            </a:r>
          </a:p>
        </p:txBody>
      </p:sp>
      <p:pic>
        <p:nvPicPr>
          <p:cNvPr id="7170" name="Picture 2" descr="https://upload.wikimedia.org/wikipedia/commons/thumb/8/8d/Observer.svg/854px-Observer.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8308" y="3717032"/>
            <a:ext cx="6515993" cy="269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259360"/>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AT" dirty="0"/>
              <a:t>.NET </a:t>
            </a:r>
            <a:r>
              <a:rPr lang="de-AT" dirty="0" err="1"/>
              <a:t>Example</a:t>
            </a:r>
            <a:endParaRPr lang="de-AT" dirty="0"/>
          </a:p>
        </p:txBody>
      </p:sp>
      <p:sp>
        <p:nvSpPr>
          <p:cNvPr id="6" name="Content Placeholder 5"/>
          <p:cNvSpPr>
            <a:spLocks noGrp="1"/>
          </p:cNvSpPr>
          <p:nvPr>
            <p:ph sz="quarter" idx="22"/>
          </p:nvPr>
        </p:nvSpPr>
        <p:spPr>
          <a:xfrm>
            <a:off x="405780" y="247744"/>
            <a:ext cx="7416824" cy="6294753"/>
          </a:xfrm>
        </p:spPr>
        <p:txBody>
          <a:bodyPr/>
          <a:lstStyle/>
          <a:p>
            <a:r>
              <a:rPr lang="de-AT" sz="1200" noProof="1"/>
              <a:t>public class Startup : </a:t>
            </a:r>
            <a:r>
              <a:rPr lang="de-AT" sz="1200" noProof="1">
                <a:solidFill>
                  <a:srgbClr val="429A16"/>
                </a:solidFill>
              </a:rPr>
              <a:t>IObserver</a:t>
            </a:r>
            <a:r>
              <a:rPr lang="de-AT" sz="1200" noProof="1"/>
              <a:t>&lt;KeyValuePair&lt;string, object&gt;&gt;</a:t>
            </a:r>
          </a:p>
          <a:p>
            <a:r>
              <a:rPr lang="de-AT" sz="1200" noProof="1"/>
              <a:t>{</a:t>
            </a:r>
          </a:p>
          <a:p>
            <a:r>
              <a:rPr lang="de-AT" sz="1200" noProof="1"/>
              <a:t>    private readonly byte[] message = Encoding.UTF8.GetBytes("Hello World");</a:t>
            </a:r>
          </a:p>
          <a:p>
            <a:endParaRPr lang="de-AT" sz="1200" noProof="1"/>
          </a:p>
          <a:p>
            <a:r>
              <a:rPr lang="de-AT" sz="1200" noProof="1"/>
              <a:t>    public void ConfigureServices(IServiceCollection services)</a:t>
            </a:r>
          </a:p>
          <a:p>
            <a:r>
              <a:rPr lang="de-AT" sz="1200" noProof="1"/>
              <a:t>    {</a:t>
            </a:r>
          </a:p>
          <a:p>
            <a:r>
              <a:rPr lang="de-AT" sz="1200" noProof="1"/>
              <a:t>        // Note how the Observable pattern is used in DiagnosticListener. It implements</a:t>
            </a:r>
          </a:p>
          <a:p>
            <a:r>
              <a:rPr lang="de-AT" sz="1200" noProof="1"/>
              <a:t>        // IObservable&lt;T&gt;, therefore we can subscribe to events.</a:t>
            </a:r>
          </a:p>
          <a:p>
            <a:r>
              <a:rPr lang="de-AT" sz="1200" noProof="1"/>
              <a:t>        var listener = new </a:t>
            </a:r>
            <a:r>
              <a:rPr lang="de-AT" sz="1200" noProof="1">
                <a:solidFill>
                  <a:srgbClr val="429A16"/>
                </a:solidFill>
              </a:rPr>
              <a:t>DiagnosticListener</a:t>
            </a:r>
            <a:r>
              <a:rPr lang="de-AT" sz="1200" noProof="1"/>
              <a:t>("Microsoft.AspNetCore");</a:t>
            </a:r>
          </a:p>
          <a:p>
            <a:r>
              <a:rPr lang="de-AT" sz="1200" noProof="1"/>
              <a:t>        listener.</a:t>
            </a:r>
            <a:r>
              <a:rPr lang="de-AT" sz="1200" noProof="1">
                <a:solidFill>
                  <a:srgbClr val="429A16"/>
                </a:solidFill>
              </a:rPr>
              <a:t>Subscribe</a:t>
            </a:r>
            <a:r>
              <a:rPr lang="de-AT" sz="1200" noProof="1"/>
              <a:t>(this);</a:t>
            </a:r>
          </a:p>
          <a:p>
            <a:endParaRPr lang="de-AT" sz="1200" noProof="1"/>
          </a:p>
          <a:p>
            <a:r>
              <a:rPr lang="de-AT" sz="1200" noProof="1"/>
              <a:t>        services.</a:t>
            </a:r>
            <a:r>
              <a:rPr lang="de-AT" sz="1200" noProof="1">
                <a:solidFill>
                  <a:srgbClr val="429A16"/>
                </a:solidFill>
              </a:rPr>
              <a:t>AddSingleton&lt;DiagnosticSource&gt;</a:t>
            </a:r>
            <a:r>
              <a:rPr lang="de-AT" sz="1200" noProof="1"/>
              <a:t>(listener);</a:t>
            </a:r>
          </a:p>
          <a:p>
            <a:r>
              <a:rPr lang="de-AT" sz="1200" noProof="1"/>
              <a:t>    }</a:t>
            </a:r>
          </a:p>
          <a:p>
            <a:endParaRPr lang="de-AT" sz="1200" noProof="1"/>
          </a:p>
          <a:p>
            <a:r>
              <a:rPr lang="de-AT" sz="1200" noProof="1"/>
              <a:t>    public void Configure(IApplicationBuilder app)</a:t>
            </a:r>
          </a:p>
          <a:p>
            <a:r>
              <a:rPr lang="de-AT" sz="1200" noProof="1"/>
              <a:t>    {</a:t>
            </a:r>
          </a:p>
          <a:p>
            <a:r>
              <a:rPr lang="de-AT" sz="1200" noProof="1"/>
              <a:t>        app.Map("/error", errorApp =&gt;</a:t>
            </a:r>
          </a:p>
          <a:p>
            <a:r>
              <a:rPr lang="de-AT" sz="1200" noProof="1"/>
              <a:t>            // Throw exception for demo purposes</a:t>
            </a:r>
          </a:p>
          <a:p>
            <a:r>
              <a:rPr lang="de-AT" sz="1200" noProof="1"/>
              <a:t>            errorApp.Run(h =&gt; { throw new DivideByZeroException(); }));</a:t>
            </a:r>
          </a:p>
          <a:p>
            <a:endParaRPr lang="de-AT" sz="1200" noProof="1"/>
          </a:p>
          <a:p>
            <a:r>
              <a:rPr lang="de-AT" sz="1200" noProof="1"/>
              <a:t>        app.Run(h =&gt; h.Response.Body.WriteAsync(message, 0, message.Length));</a:t>
            </a:r>
          </a:p>
          <a:p>
            <a:r>
              <a:rPr lang="de-AT" sz="1200" noProof="1"/>
              <a:t>    }</a:t>
            </a:r>
          </a:p>
          <a:p>
            <a:endParaRPr lang="de-AT" sz="1200" noProof="1"/>
          </a:p>
          <a:p>
            <a:r>
              <a:rPr lang="de-AT" sz="1200" noProof="1"/>
              <a:t>    #region </a:t>
            </a:r>
            <a:r>
              <a:rPr lang="de-AT" sz="1200" noProof="1">
                <a:solidFill>
                  <a:srgbClr val="429A16"/>
                </a:solidFill>
              </a:rPr>
              <a:t>Implementation of IObserver&lt;T&gt;</a:t>
            </a:r>
          </a:p>
          <a:p>
            <a:r>
              <a:rPr lang="de-AT" sz="1200" noProof="1"/>
              <a:t>    public void OnCompleted() =&gt; Console.WriteLine("OnCompleted");</a:t>
            </a:r>
          </a:p>
          <a:p>
            <a:r>
              <a:rPr lang="de-AT" sz="1200" noProof="1"/>
              <a:t>    public void OnError(Exception error) { throw error; }</a:t>
            </a:r>
          </a:p>
          <a:p>
            <a:r>
              <a:rPr lang="de-AT" sz="1200" noProof="1"/>
              <a:t>    public void OnNext(KeyValuePair&lt;string, object&gt; value) =&gt; </a:t>
            </a:r>
          </a:p>
          <a:p>
            <a:r>
              <a:rPr lang="de-AT" sz="1200" noProof="1"/>
              <a:t>        Console.WriteLine($"OnNext: {value.Key}");</a:t>
            </a:r>
          </a:p>
          <a:p>
            <a:r>
              <a:rPr lang="de-AT" sz="1200" noProof="1"/>
              <a:t>    #endregion</a:t>
            </a:r>
          </a:p>
          <a:p>
            <a:r>
              <a:rPr lang="de-AT" sz="1200" noProof="1"/>
              <a:t>}</a:t>
            </a:r>
          </a:p>
        </p:txBody>
      </p:sp>
      <p:sp>
        <p:nvSpPr>
          <p:cNvPr id="7" name="Text Placeholder 6"/>
          <p:cNvSpPr>
            <a:spLocks noGrp="1"/>
          </p:cNvSpPr>
          <p:nvPr>
            <p:ph type="body" sz="quarter" idx="23"/>
          </p:nvPr>
        </p:nvSpPr>
        <p:spPr/>
        <p:txBody>
          <a:bodyPr/>
          <a:lstStyle/>
          <a:p>
            <a:r>
              <a:rPr lang="de-AT" dirty="0"/>
              <a:t>ASP.NET Core 1</a:t>
            </a:r>
          </a:p>
        </p:txBody>
      </p:sp>
      <p:sp>
        <p:nvSpPr>
          <p:cNvPr id="8" name="Text Placeholder 7"/>
          <p:cNvSpPr>
            <a:spLocks noGrp="1"/>
          </p:cNvSpPr>
          <p:nvPr>
            <p:ph type="body" sz="quarter" idx="24"/>
          </p:nvPr>
        </p:nvSpPr>
        <p:spPr/>
        <p:txBody>
          <a:bodyPr/>
          <a:lstStyle/>
          <a:p>
            <a:endParaRPr lang="de-AT" dirty="0"/>
          </a:p>
        </p:txBody>
      </p:sp>
      <p:sp>
        <p:nvSpPr>
          <p:cNvPr id="9" name="Text Placeholder 8"/>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280282433"/>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Strategy Pattern</a:t>
            </a:r>
          </a:p>
        </p:txBody>
      </p:sp>
      <p:sp>
        <p:nvSpPr>
          <p:cNvPr id="4" name="Content Placeholder 3"/>
          <p:cNvSpPr>
            <a:spLocks noGrp="1"/>
          </p:cNvSpPr>
          <p:nvPr>
            <p:ph sz="quarter" idx="12"/>
          </p:nvPr>
        </p:nvSpPr>
        <p:spPr/>
        <p:txBody>
          <a:bodyPr/>
          <a:lstStyle/>
          <a:p>
            <a:r>
              <a:rPr lang="en-US" dirty="0"/>
              <a:t>Select algorithms behavior at runtime</a:t>
            </a:r>
          </a:p>
          <a:p>
            <a:r>
              <a:rPr lang="en-US" dirty="0"/>
              <a:t>.NET examples</a:t>
            </a:r>
          </a:p>
          <a:p>
            <a:pPr lvl="1"/>
            <a:r>
              <a:rPr lang="en-US" dirty="0">
                <a:latin typeface="Lucida Console" panose="020B0609040504020204" pitchFamily="49" charset="0"/>
                <a:hlinkClick r:id="rId2"/>
              </a:rPr>
              <a:t>List&lt;T&gt;.Sort(</a:t>
            </a:r>
            <a:r>
              <a:rPr lang="en-US" dirty="0" err="1">
                <a:latin typeface="Lucida Console" panose="020B0609040504020204" pitchFamily="49" charset="0"/>
                <a:hlinkClick r:id="rId2"/>
              </a:rPr>
              <a:t>IComparer</a:t>
            </a:r>
            <a:r>
              <a:rPr lang="en-US" dirty="0">
                <a:latin typeface="Lucida Console" panose="020B0609040504020204" pitchFamily="49" charset="0"/>
                <a:hlinkClick r:id="rId2"/>
              </a:rPr>
              <a:t>&lt;T&gt;)</a:t>
            </a:r>
            <a:endParaRPr lang="en-US" dirty="0">
              <a:latin typeface="Lucida Console" panose="020B0609040504020204" pitchFamily="49" charset="0"/>
            </a:endParaRPr>
          </a:p>
          <a:p>
            <a:r>
              <a:rPr lang="en-US" dirty="0"/>
              <a:t>Often used with Lambda expressions</a:t>
            </a:r>
          </a:p>
          <a:p>
            <a:pPr lvl="1"/>
            <a:r>
              <a:rPr lang="en-US" dirty="0">
                <a:latin typeface="Lucida Console" panose="020B0609040504020204" pitchFamily="49" charset="0"/>
                <a:hlinkClick r:id="rId3"/>
              </a:rPr>
              <a:t>List&lt;T&gt;.Sort(Comparison&lt;T&gt;)</a:t>
            </a:r>
            <a:endParaRPr lang="en-US" dirty="0"/>
          </a:p>
        </p:txBody>
      </p:sp>
      <p:sp>
        <p:nvSpPr>
          <p:cNvPr id="8" name="Text Placeholder 7"/>
          <p:cNvSpPr>
            <a:spLocks noGrp="1"/>
          </p:cNvSpPr>
          <p:nvPr>
            <p:ph type="body" sz="quarter" idx="23"/>
          </p:nvPr>
        </p:nvSpPr>
        <p:spPr/>
        <p:txBody>
          <a:bodyPr/>
          <a:lstStyle/>
          <a:p>
            <a:r>
              <a:rPr lang="en-US" dirty="0">
                <a:hlinkClick r:id="rId4"/>
              </a:rPr>
              <a:t>Image Source</a:t>
            </a:r>
            <a:r>
              <a:rPr lang="en-US" dirty="0"/>
              <a:t> (Wikipedia)</a:t>
            </a:r>
          </a:p>
        </p:txBody>
      </p:sp>
      <p:pic>
        <p:nvPicPr>
          <p:cNvPr id="8194" name="Picture 2" descr="https://upload.wikimedia.org/wikipedia/commons/3/39/Strategy_Pattern_in_UM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82644" y="4365104"/>
            <a:ext cx="3302496" cy="2064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524196"/>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Visitor Pattern</a:t>
            </a:r>
          </a:p>
        </p:txBody>
      </p:sp>
      <p:sp>
        <p:nvSpPr>
          <p:cNvPr id="4" name="Content Placeholder 3"/>
          <p:cNvSpPr>
            <a:spLocks noGrp="1"/>
          </p:cNvSpPr>
          <p:nvPr>
            <p:ph sz="quarter" idx="12"/>
          </p:nvPr>
        </p:nvSpPr>
        <p:spPr/>
        <p:txBody>
          <a:bodyPr/>
          <a:lstStyle/>
          <a:p>
            <a:r>
              <a:rPr lang="en-US" dirty="0"/>
              <a:t>Separate an algorithm from an object structure</a:t>
            </a:r>
          </a:p>
          <a:p>
            <a:pPr lvl="1"/>
            <a:r>
              <a:rPr lang="en-US" dirty="0"/>
              <a:t>Example: Add new operations to existing object structures</a:t>
            </a:r>
          </a:p>
          <a:p>
            <a:r>
              <a:rPr lang="en-US" dirty="0"/>
              <a:t>.NET examples</a:t>
            </a:r>
          </a:p>
          <a:p>
            <a:pPr lvl="1"/>
            <a:r>
              <a:rPr lang="en-US" dirty="0" err="1">
                <a:latin typeface="Lucida Console" panose="020B0609040504020204" pitchFamily="49" charset="0"/>
                <a:hlinkClick r:id="rId2"/>
              </a:rPr>
              <a:t>CSharpSyntaxWalker</a:t>
            </a:r>
            <a:endParaRPr lang="en-US" dirty="0">
              <a:latin typeface="Lucida Console" panose="020B0609040504020204" pitchFamily="49" charset="0"/>
            </a:endParaRPr>
          </a:p>
          <a:p>
            <a:pPr lvl="1"/>
            <a:r>
              <a:rPr lang="en-US" dirty="0" err="1">
                <a:latin typeface="Lucida Console" panose="020B0609040504020204" pitchFamily="49" charset="0"/>
                <a:hlinkClick r:id="rId3"/>
              </a:rPr>
              <a:t>CSharpSyntaxRewriter</a:t>
            </a:r>
            <a:endParaRPr lang="en-US" dirty="0">
              <a:latin typeface="Lucida Console" panose="020B0609040504020204" pitchFamily="49" charset="0"/>
            </a:endParaRPr>
          </a:p>
          <a:p>
            <a:pPr lvl="1"/>
            <a:endParaRPr lang="en-US" dirty="0"/>
          </a:p>
        </p:txBody>
      </p:sp>
      <p:sp>
        <p:nvSpPr>
          <p:cNvPr id="8" name="Text Placeholder 7"/>
          <p:cNvSpPr>
            <a:spLocks noGrp="1"/>
          </p:cNvSpPr>
          <p:nvPr>
            <p:ph type="body" sz="quarter" idx="23"/>
          </p:nvPr>
        </p:nvSpPr>
        <p:spPr/>
        <p:txBody>
          <a:bodyPr/>
          <a:lstStyle/>
          <a:p>
            <a:r>
              <a:rPr lang="en-US" dirty="0">
                <a:hlinkClick r:id="rId4"/>
              </a:rPr>
              <a:t>Image Source</a:t>
            </a:r>
            <a:r>
              <a:rPr lang="en-US" dirty="0"/>
              <a:t> (Wikipedia)</a:t>
            </a:r>
          </a:p>
        </p:txBody>
      </p:sp>
      <p:pic>
        <p:nvPicPr>
          <p:cNvPr id="9218" name="Picture 2" descr="https://upload.wikimedia.org/wikipedia/commons/thumb/9/9d/VisitorDiagram.svg/300px-VisitorDiagram.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2604" y="3123687"/>
            <a:ext cx="4009628" cy="3568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05085"/>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AT" dirty="0"/>
              <a:t>.NET </a:t>
            </a:r>
            <a:r>
              <a:rPr lang="de-AT" dirty="0" err="1"/>
              <a:t>Example</a:t>
            </a:r>
            <a:endParaRPr lang="de-AT" dirty="0"/>
          </a:p>
        </p:txBody>
      </p:sp>
      <p:sp>
        <p:nvSpPr>
          <p:cNvPr id="6" name="Content Placeholder 5"/>
          <p:cNvSpPr>
            <a:spLocks noGrp="1"/>
          </p:cNvSpPr>
          <p:nvPr>
            <p:ph sz="quarter" idx="22"/>
          </p:nvPr>
        </p:nvSpPr>
        <p:spPr>
          <a:xfrm>
            <a:off x="405780" y="247744"/>
            <a:ext cx="7416824" cy="6294753"/>
          </a:xfrm>
        </p:spPr>
        <p:txBody>
          <a:bodyPr/>
          <a:lstStyle/>
          <a:p>
            <a:r>
              <a:rPr lang="de-AT" sz="1200" noProof="1"/>
              <a:t>public class Program</a:t>
            </a:r>
          </a:p>
          <a:p>
            <a:r>
              <a:rPr lang="de-AT" sz="1200" noProof="1"/>
              <a:t>{</a:t>
            </a:r>
          </a:p>
          <a:p>
            <a:r>
              <a:rPr lang="de-AT" sz="1200" noProof="1"/>
              <a:t>    public static void Main(string[] args)</a:t>
            </a:r>
          </a:p>
          <a:p>
            <a:r>
              <a:rPr lang="de-AT" sz="1200" noProof="1"/>
              <a:t>    {</a:t>
            </a:r>
          </a:p>
          <a:p>
            <a:r>
              <a:rPr lang="de-AT" sz="1200" noProof="1"/>
              <a:t>        var tree = CSharpSyntaxTree.ParseText(</a:t>
            </a:r>
          </a:p>
          <a:p>
            <a:r>
              <a:rPr lang="de-AT" sz="1200" noProof="1"/>
              <a:t>            @"class Test { public void DoSomething() =&gt; </a:t>
            </a:r>
          </a:p>
          <a:p>
            <a:r>
              <a:rPr lang="de-AT" sz="1200" noProof="1"/>
              <a:t>                System.Console.WriteLine(""Hello World!""); }");</a:t>
            </a:r>
          </a:p>
          <a:p>
            <a:endParaRPr lang="de-AT" sz="1200" noProof="1"/>
          </a:p>
          <a:p>
            <a:r>
              <a:rPr lang="de-AT" sz="1200" noProof="1"/>
              <a:t>        var v = new PrintMethodNamesVisitor();</a:t>
            </a:r>
          </a:p>
          <a:p>
            <a:r>
              <a:rPr lang="de-AT" sz="1200" noProof="1"/>
              <a:t>        v.</a:t>
            </a:r>
            <a:r>
              <a:rPr lang="de-AT" sz="1200" noProof="1">
                <a:solidFill>
                  <a:srgbClr val="429A16"/>
                </a:solidFill>
              </a:rPr>
              <a:t>Visit</a:t>
            </a:r>
            <a:r>
              <a:rPr lang="de-AT" sz="1200" noProof="1"/>
              <a:t>(tree.GetRoot());</a:t>
            </a:r>
          </a:p>
          <a:p>
            <a:endParaRPr lang="de-AT" sz="1200" noProof="1"/>
          </a:p>
          <a:p>
            <a:r>
              <a:rPr lang="de-AT" sz="1200" noProof="1"/>
              <a:t>        var r = new MethodRenamingRewriter();</a:t>
            </a:r>
          </a:p>
          <a:p>
            <a:r>
              <a:rPr lang="de-AT" sz="1200" noProof="1"/>
              <a:t>        var newRoot = r.</a:t>
            </a:r>
            <a:r>
              <a:rPr lang="de-AT" sz="1200" noProof="1">
                <a:solidFill>
                  <a:srgbClr val="429A16"/>
                </a:solidFill>
              </a:rPr>
              <a:t>Visit</a:t>
            </a:r>
            <a:r>
              <a:rPr lang="de-AT" sz="1200" noProof="1"/>
              <a:t>(tree.GetRoot());</a:t>
            </a:r>
          </a:p>
          <a:p>
            <a:r>
              <a:rPr lang="de-AT" sz="1200" noProof="1"/>
              <a:t>        Console.WriteLine(newRoot.ToString());</a:t>
            </a:r>
          </a:p>
          <a:p>
            <a:r>
              <a:rPr lang="de-AT" sz="1200" noProof="1"/>
              <a:t>        v.</a:t>
            </a:r>
            <a:r>
              <a:rPr lang="de-AT" sz="1200" noProof="1">
                <a:solidFill>
                  <a:srgbClr val="429A16"/>
                </a:solidFill>
              </a:rPr>
              <a:t>Visit</a:t>
            </a:r>
            <a:r>
              <a:rPr lang="de-AT" sz="1200" noProof="1"/>
              <a:t>(newRoot);</a:t>
            </a:r>
          </a:p>
          <a:p>
            <a:r>
              <a:rPr lang="de-AT" sz="1200" noProof="1"/>
              <a:t>    }</a:t>
            </a:r>
          </a:p>
          <a:p>
            <a:r>
              <a:rPr lang="de-AT" sz="1200" noProof="1"/>
              <a:t>}</a:t>
            </a:r>
          </a:p>
          <a:p>
            <a:endParaRPr lang="de-AT" sz="1200" noProof="1"/>
          </a:p>
          <a:p>
            <a:r>
              <a:rPr lang="de-AT" sz="1200" noProof="1"/>
              <a:t>public class PrintMethodNamesVisitor : </a:t>
            </a:r>
            <a:r>
              <a:rPr lang="de-AT" sz="1200" noProof="1">
                <a:solidFill>
                  <a:srgbClr val="429A16"/>
                </a:solidFill>
              </a:rPr>
              <a:t>CSharpSyntaxWalker</a:t>
            </a:r>
          </a:p>
          <a:p>
            <a:r>
              <a:rPr lang="de-AT" sz="1200" noProof="1"/>
              <a:t>{</a:t>
            </a:r>
          </a:p>
          <a:p>
            <a:r>
              <a:rPr lang="de-AT" sz="1200" noProof="1"/>
              <a:t>    public override void </a:t>
            </a:r>
            <a:r>
              <a:rPr lang="de-AT" sz="1200" noProof="1">
                <a:solidFill>
                  <a:srgbClr val="429A16"/>
                </a:solidFill>
              </a:rPr>
              <a:t>VisitMethodDeclaration</a:t>
            </a:r>
            <a:r>
              <a:rPr lang="de-AT" sz="1200" noProof="1"/>
              <a:t>(MethodDeclarationSyntax node)</a:t>
            </a:r>
          </a:p>
          <a:p>
            <a:r>
              <a:rPr lang="de-AT" sz="1200" noProof="1"/>
              <a:t>    {</a:t>
            </a:r>
          </a:p>
          <a:p>
            <a:r>
              <a:rPr lang="de-AT" sz="1200" noProof="1"/>
              <a:t>        Console.WriteLine(node.Identifier.Value);</a:t>
            </a:r>
          </a:p>
          <a:p>
            <a:r>
              <a:rPr lang="de-AT" sz="1200" noProof="1"/>
              <a:t>        base.VisitMethodDeclaration(node);</a:t>
            </a:r>
          </a:p>
          <a:p>
            <a:r>
              <a:rPr lang="de-AT" sz="1200" noProof="1"/>
              <a:t>    }</a:t>
            </a:r>
          </a:p>
          <a:p>
            <a:r>
              <a:rPr lang="de-AT" sz="1200" noProof="1"/>
              <a:t>}</a:t>
            </a:r>
          </a:p>
          <a:p>
            <a:endParaRPr lang="de-AT" sz="1200" noProof="1"/>
          </a:p>
        </p:txBody>
      </p:sp>
      <p:sp>
        <p:nvSpPr>
          <p:cNvPr id="7" name="Text Placeholder 6"/>
          <p:cNvSpPr>
            <a:spLocks noGrp="1"/>
          </p:cNvSpPr>
          <p:nvPr>
            <p:ph type="body" sz="quarter" idx="23"/>
          </p:nvPr>
        </p:nvSpPr>
        <p:spPr/>
        <p:txBody>
          <a:bodyPr/>
          <a:lstStyle/>
          <a:p>
            <a:r>
              <a:rPr lang="de-AT" dirty="0" err="1"/>
              <a:t>Roslyn</a:t>
            </a:r>
            <a:endParaRPr lang="de-AT" dirty="0"/>
          </a:p>
        </p:txBody>
      </p:sp>
      <p:sp>
        <p:nvSpPr>
          <p:cNvPr id="8" name="Text Placeholder 7"/>
          <p:cNvSpPr>
            <a:spLocks noGrp="1"/>
          </p:cNvSpPr>
          <p:nvPr>
            <p:ph type="body" sz="quarter" idx="24"/>
          </p:nvPr>
        </p:nvSpPr>
        <p:spPr/>
        <p:txBody>
          <a:bodyPr/>
          <a:lstStyle/>
          <a:p>
            <a:endParaRPr lang="de-AT" dirty="0"/>
          </a:p>
        </p:txBody>
      </p:sp>
      <p:sp>
        <p:nvSpPr>
          <p:cNvPr id="9" name="Text Placeholder 8"/>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269274277"/>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Introduction</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pPr lvl="1"/>
            <a:r>
              <a:rPr lang="en-US" dirty="0"/>
              <a:t>Trainer at 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6766412" y="1701260"/>
            <a:ext cx="4319255" cy="2879503"/>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102976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AT" dirty="0"/>
              <a:t>.NET </a:t>
            </a:r>
            <a:r>
              <a:rPr lang="de-AT" dirty="0" err="1"/>
              <a:t>Example</a:t>
            </a:r>
            <a:endParaRPr lang="de-AT" dirty="0"/>
          </a:p>
        </p:txBody>
      </p:sp>
      <p:sp>
        <p:nvSpPr>
          <p:cNvPr id="6" name="Content Placeholder 5"/>
          <p:cNvSpPr>
            <a:spLocks noGrp="1"/>
          </p:cNvSpPr>
          <p:nvPr>
            <p:ph sz="quarter" idx="22"/>
          </p:nvPr>
        </p:nvSpPr>
        <p:spPr>
          <a:xfrm>
            <a:off x="405780" y="247744"/>
            <a:ext cx="7416824" cy="6294753"/>
          </a:xfrm>
        </p:spPr>
        <p:txBody>
          <a:bodyPr/>
          <a:lstStyle/>
          <a:p>
            <a:r>
              <a:rPr lang="de-AT" sz="1200" noProof="1"/>
              <a:t>public class MethodRenamingRewriter : </a:t>
            </a:r>
            <a:r>
              <a:rPr lang="de-AT" sz="1200" noProof="1">
                <a:solidFill>
                  <a:srgbClr val="429A16"/>
                </a:solidFill>
              </a:rPr>
              <a:t>CSharpSyntaxRewriter</a:t>
            </a:r>
          </a:p>
          <a:p>
            <a:r>
              <a:rPr lang="de-AT" sz="1200" noProof="1"/>
              <a:t>{</a:t>
            </a:r>
          </a:p>
          <a:p>
            <a:r>
              <a:rPr lang="de-AT" sz="1200" noProof="1"/>
              <a:t>    public override </a:t>
            </a:r>
            <a:r>
              <a:rPr lang="de-AT" sz="1200" noProof="1">
                <a:solidFill>
                  <a:srgbClr val="429A16"/>
                </a:solidFill>
              </a:rPr>
              <a:t>SyntaxNode</a:t>
            </a:r>
            <a:r>
              <a:rPr lang="de-AT" sz="1200" noProof="1"/>
              <a:t> VisitMethodDeclaration(MethodDeclarationSyntax node)</a:t>
            </a:r>
          </a:p>
          <a:p>
            <a:r>
              <a:rPr lang="de-AT" sz="1200" noProof="1"/>
              <a:t>    {</a:t>
            </a:r>
          </a:p>
          <a:p>
            <a:r>
              <a:rPr lang="de-AT" sz="1200" noProof="1"/>
              <a:t>        if (node.Identifier.Value.ToString() == "DoSomething")</a:t>
            </a:r>
          </a:p>
          <a:p>
            <a:r>
              <a:rPr lang="de-AT" sz="1200" noProof="1"/>
              <a:t>        {</a:t>
            </a:r>
          </a:p>
          <a:p>
            <a:r>
              <a:rPr lang="de-AT" sz="1200" noProof="1"/>
              <a:t>            return node.ReplaceNode(node, SyntaxFactory.MethodDeclaration(</a:t>
            </a:r>
          </a:p>
          <a:p>
            <a:r>
              <a:rPr lang="de-AT" sz="1200" noProof="1"/>
              <a:t>                node.AttributeLists,</a:t>
            </a:r>
          </a:p>
          <a:p>
            <a:r>
              <a:rPr lang="de-AT" sz="1200" noProof="1"/>
              <a:t>                node.Modifiers,</a:t>
            </a:r>
          </a:p>
          <a:p>
            <a:r>
              <a:rPr lang="de-AT" sz="1200" noProof="1"/>
              <a:t>                node.ReturnType,</a:t>
            </a:r>
          </a:p>
          <a:p>
            <a:r>
              <a:rPr lang="de-AT" sz="1200" noProof="1"/>
              <a:t>                node.ExplicitInterfaceSpecifier,</a:t>
            </a:r>
          </a:p>
          <a:p>
            <a:r>
              <a:rPr lang="de-AT" sz="1200" noProof="1"/>
              <a:t>                SyntaxFactory.Identifier("DoSomethingElse"),</a:t>
            </a:r>
          </a:p>
          <a:p>
            <a:r>
              <a:rPr lang="de-AT" sz="1200" noProof="1"/>
              <a:t>                node.TypeParameterList,</a:t>
            </a:r>
          </a:p>
          <a:p>
            <a:r>
              <a:rPr lang="de-AT" sz="1200" noProof="1"/>
              <a:t>                node.ParameterList,</a:t>
            </a:r>
          </a:p>
          <a:p>
            <a:r>
              <a:rPr lang="de-AT" sz="1200" noProof="1"/>
              <a:t>                node.ConstraintClauses,</a:t>
            </a:r>
          </a:p>
          <a:p>
            <a:r>
              <a:rPr lang="de-AT" sz="1200" noProof="1"/>
              <a:t>                node.Body,</a:t>
            </a:r>
          </a:p>
          <a:p>
            <a:r>
              <a:rPr lang="de-AT" sz="1200" noProof="1"/>
              <a:t>                node.ExpressionBody));</a:t>
            </a:r>
          </a:p>
          <a:p>
            <a:r>
              <a:rPr lang="de-AT" sz="1200" noProof="1"/>
              <a:t>        }</a:t>
            </a:r>
          </a:p>
          <a:p>
            <a:endParaRPr lang="de-AT" sz="1200" noProof="1"/>
          </a:p>
          <a:p>
            <a:r>
              <a:rPr lang="de-AT" sz="1200" noProof="1"/>
              <a:t>        return node;</a:t>
            </a:r>
          </a:p>
          <a:p>
            <a:r>
              <a:rPr lang="de-AT" sz="1200" noProof="1"/>
              <a:t>    }</a:t>
            </a:r>
          </a:p>
          <a:p>
            <a:r>
              <a:rPr lang="de-AT" sz="1200" noProof="1"/>
              <a:t>}</a:t>
            </a:r>
          </a:p>
        </p:txBody>
      </p:sp>
      <p:sp>
        <p:nvSpPr>
          <p:cNvPr id="7" name="Text Placeholder 6"/>
          <p:cNvSpPr>
            <a:spLocks noGrp="1"/>
          </p:cNvSpPr>
          <p:nvPr>
            <p:ph type="body" sz="quarter" idx="23"/>
          </p:nvPr>
        </p:nvSpPr>
        <p:spPr/>
        <p:txBody>
          <a:bodyPr/>
          <a:lstStyle/>
          <a:p>
            <a:r>
              <a:rPr lang="de-AT" dirty="0" err="1"/>
              <a:t>Roslyn</a:t>
            </a:r>
            <a:endParaRPr lang="de-AT" dirty="0"/>
          </a:p>
        </p:txBody>
      </p:sp>
      <p:sp>
        <p:nvSpPr>
          <p:cNvPr id="8" name="Text Placeholder 7"/>
          <p:cNvSpPr>
            <a:spLocks noGrp="1"/>
          </p:cNvSpPr>
          <p:nvPr>
            <p:ph type="body" sz="quarter" idx="24"/>
          </p:nvPr>
        </p:nvSpPr>
        <p:spPr/>
        <p:txBody>
          <a:bodyPr/>
          <a:lstStyle/>
          <a:p>
            <a:endParaRPr lang="de-AT" dirty="0"/>
          </a:p>
        </p:txBody>
      </p:sp>
      <p:sp>
        <p:nvSpPr>
          <p:cNvPr id="9" name="Text Placeholder 8"/>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438312676"/>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sz="quarter" idx="12"/>
          </p:nvPr>
        </p:nvSpPr>
        <p:spPr/>
        <p:txBody>
          <a:bodyPr/>
          <a:lstStyle/>
          <a:p>
            <a:r>
              <a:rPr lang="en-US" dirty="0">
                <a:sym typeface="Wingdings" panose="05000000000000000000" pitchFamily="2" charset="2"/>
                <a:hlinkClick r:id="rId2"/>
              </a:rPr>
              <a:t>Software Design Patterns on Wikipedia</a:t>
            </a:r>
            <a:endParaRPr lang="en-US" dirty="0">
              <a:sym typeface="Wingdings" panose="05000000000000000000" pitchFamily="2" charset="2"/>
              <a:hlinkClick r:id="rId3"/>
            </a:endParaRPr>
          </a:p>
          <a:p>
            <a:r>
              <a:rPr lang="en-US" dirty="0">
                <a:sym typeface="Wingdings" panose="05000000000000000000" pitchFamily="2" charset="2"/>
                <a:hlinkClick r:id="rId3"/>
              </a:rPr>
              <a:t>.NET Design Patterns</a:t>
            </a:r>
            <a:endParaRPr lang="en-US" dirty="0">
              <a:sym typeface="Wingdings" panose="05000000000000000000" pitchFamily="2" charset="2"/>
            </a:endParaRPr>
          </a:p>
          <a:p>
            <a:endParaRPr lang="en-US" dirty="0">
              <a:sym typeface="Wingdings" panose="05000000000000000000" pitchFamily="2" charset="2"/>
            </a:endParaRPr>
          </a:p>
        </p:txBody>
      </p:sp>
      <p:sp>
        <p:nvSpPr>
          <p:cNvPr id="5" name="Text Placehold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906368592"/>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128497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err="1"/>
              <a:t>Creational</a:t>
            </a:r>
            <a:r>
              <a:rPr lang="de-AT" dirty="0"/>
              <a:t> Patterns</a:t>
            </a:r>
          </a:p>
        </p:txBody>
      </p:sp>
      <p:sp>
        <p:nvSpPr>
          <p:cNvPr id="8" name="Text Placeholder 7"/>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15413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Factory Pattern</a:t>
            </a:r>
          </a:p>
        </p:txBody>
      </p:sp>
      <p:sp>
        <p:nvSpPr>
          <p:cNvPr id="7" name="Content Placeholder 6"/>
          <p:cNvSpPr>
            <a:spLocks noGrp="1"/>
          </p:cNvSpPr>
          <p:nvPr>
            <p:ph sz="quarter" idx="12"/>
          </p:nvPr>
        </p:nvSpPr>
        <p:spPr/>
        <p:txBody>
          <a:bodyPr/>
          <a:lstStyle/>
          <a:p>
            <a:r>
              <a:rPr lang="en-US" dirty="0"/>
              <a:t>Object for creating other objects</a:t>
            </a:r>
          </a:p>
          <a:p>
            <a:r>
              <a:rPr lang="en-US" dirty="0"/>
              <a:t>Use polymorphism for object creation</a:t>
            </a:r>
          </a:p>
          <a:p>
            <a:pPr lvl="1"/>
            <a:r>
              <a:rPr lang="en-US" dirty="0"/>
              <a:t>Code is not tied to specific classes or objects</a:t>
            </a:r>
          </a:p>
          <a:p>
            <a:pPr lvl="1"/>
            <a:r>
              <a:rPr lang="en-US" dirty="0"/>
              <a:t>Easier to refactor</a:t>
            </a:r>
          </a:p>
          <a:p>
            <a:r>
              <a:rPr lang="en-US" dirty="0"/>
              <a:t>Variants</a:t>
            </a:r>
          </a:p>
          <a:p>
            <a:pPr lvl="1"/>
            <a:r>
              <a:rPr lang="en-US" dirty="0">
                <a:hlinkClick r:id="rId2"/>
              </a:rPr>
              <a:t>Factory method pattern</a:t>
            </a:r>
            <a:endParaRPr lang="en-US" dirty="0">
              <a:hlinkClick r:id="rId3"/>
            </a:endParaRPr>
          </a:p>
          <a:p>
            <a:pPr lvl="1"/>
            <a:r>
              <a:rPr lang="en-US" dirty="0">
                <a:hlinkClick r:id="rId3"/>
              </a:rPr>
              <a:t>Abstract factory pattern</a:t>
            </a:r>
            <a:r>
              <a:rPr lang="en-US" dirty="0"/>
              <a:t>: Encapsulate group of individual factories with a common theme</a:t>
            </a:r>
          </a:p>
          <a:p>
            <a:pPr lvl="1"/>
            <a:endParaRPr lang="en-US" dirty="0"/>
          </a:p>
        </p:txBody>
      </p:sp>
      <p:sp>
        <p:nvSpPr>
          <p:cNvPr id="8" name="Text Placeholder 7"/>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834745939"/>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Abstract Factory</a:t>
            </a:r>
          </a:p>
        </p:txBody>
      </p:sp>
      <p:sp>
        <p:nvSpPr>
          <p:cNvPr id="6" name="Text Placeholder 5"/>
          <p:cNvSpPr>
            <a:spLocks noGrp="1"/>
          </p:cNvSpPr>
          <p:nvPr>
            <p:ph type="body" sz="quarter" idx="23"/>
          </p:nvPr>
        </p:nvSpPr>
        <p:spPr/>
        <p:txBody>
          <a:bodyPr/>
          <a:lstStyle/>
          <a:p>
            <a:endParaRPr lang="de-AT"/>
          </a:p>
        </p:txBody>
      </p:sp>
      <p:sp>
        <p:nvSpPr>
          <p:cNvPr id="7" name="Text Placeholder 6"/>
          <p:cNvSpPr>
            <a:spLocks noGrp="1"/>
          </p:cNvSpPr>
          <p:nvPr>
            <p:ph type="body" sz="quarter" idx="24"/>
          </p:nvPr>
        </p:nvSpPr>
        <p:spPr/>
        <p:txBody>
          <a:bodyPr/>
          <a:lstStyle/>
          <a:p>
            <a:endParaRPr lang="de-AT" dirty="0"/>
          </a:p>
        </p:txBody>
      </p:sp>
      <p:sp>
        <p:nvSpPr>
          <p:cNvPr id="8" name="Text Placeholder 7"/>
          <p:cNvSpPr>
            <a:spLocks noGrp="1"/>
          </p:cNvSpPr>
          <p:nvPr>
            <p:ph type="body" sz="quarter" idx="25"/>
          </p:nvPr>
        </p:nvSpPr>
        <p:spPr/>
        <p:txBody>
          <a:bodyPr/>
          <a:lstStyle/>
          <a:p>
            <a:r>
              <a:rPr lang="de-AT" dirty="0">
                <a:hlinkClick r:id="rId2"/>
              </a:rPr>
              <a:t>Image Source</a:t>
            </a:r>
            <a:r>
              <a:rPr lang="de-AT" dirty="0"/>
              <a:t> (Wikipedia)</a:t>
            </a:r>
          </a:p>
        </p:txBody>
      </p:sp>
      <p:pic>
        <p:nvPicPr>
          <p:cNvPr id="1028" name="Picture 4" descr="Abstract factory.svg"/>
          <p:cNvPicPr>
            <a:picLocks noGrp="1" noChangeAspect="1" noChangeArrowheads="1"/>
          </p:cNvPicPr>
          <p:nvPr>
            <p:ph sz="quarter" idx="22"/>
          </p:nvPr>
        </p:nvPicPr>
        <p:blipFill>
          <a:blip r:embed="rId3">
            <a:extLst>
              <a:ext uri="{28A0092B-C50C-407E-A947-70E740481C1C}">
                <a14:useLocalDpi xmlns:a14="http://schemas.microsoft.com/office/drawing/2010/main" val="0"/>
              </a:ext>
            </a:extLst>
          </a:blip>
          <a:srcRect/>
          <a:stretch>
            <a:fillRect/>
          </a:stretch>
        </p:blipFill>
        <p:spPr bwMode="auto">
          <a:xfrm>
            <a:off x="405780" y="1168884"/>
            <a:ext cx="7015637"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174058"/>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Factory Pattern</a:t>
            </a:r>
            <a:endParaRPr lang="de-AT" dirty="0"/>
          </a:p>
        </p:txBody>
      </p:sp>
      <p:sp>
        <p:nvSpPr>
          <p:cNvPr id="10" name="Content Placeholder 9"/>
          <p:cNvSpPr>
            <a:spLocks noGrp="1"/>
          </p:cNvSpPr>
          <p:nvPr>
            <p:ph sz="quarter" idx="12"/>
          </p:nvPr>
        </p:nvSpPr>
        <p:spPr/>
        <p:txBody>
          <a:bodyPr/>
          <a:lstStyle/>
          <a:p>
            <a:r>
              <a:rPr lang="de-AT" dirty="0" err="1">
                <a:latin typeface="Lucida Console" panose="020B0609040504020204" pitchFamily="49" charset="0"/>
                <a:hlinkClick r:id="rId2"/>
              </a:rPr>
              <a:t>SqlClientFactory</a:t>
            </a:r>
            <a:r>
              <a:rPr lang="de-AT" dirty="0"/>
              <a:t> </a:t>
            </a:r>
            <a:r>
              <a:rPr lang="de-AT" dirty="0" err="1"/>
              <a:t>and</a:t>
            </a:r>
            <a:r>
              <a:rPr lang="de-AT" dirty="0"/>
              <a:t> </a:t>
            </a:r>
            <a:r>
              <a:rPr lang="de-AT" dirty="0" err="1">
                <a:latin typeface="Lucida Console" panose="020B0609040504020204" pitchFamily="49" charset="0"/>
                <a:hlinkClick r:id="rId3"/>
              </a:rPr>
              <a:t>DbProviderFactory</a:t>
            </a:r>
            <a:endParaRPr lang="de-AT" dirty="0">
              <a:latin typeface="Lucida Console" panose="020B0609040504020204" pitchFamily="49" charset="0"/>
            </a:endParaRPr>
          </a:p>
          <a:p>
            <a:r>
              <a:rPr lang="de-AT" dirty="0" err="1">
                <a:latin typeface="Lucida Console" panose="020B0609040504020204" pitchFamily="49" charset="0"/>
                <a:hlinkClick r:id="rId4"/>
              </a:rPr>
              <a:t>DbConnection.CreateCommand</a:t>
            </a:r>
            <a:endParaRPr lang="de-AT" dirty="0">
              <a:latin typeface="Lucida Console" panose="020B0609040504020204" pitchFamily="49" charset="0"/>
            </a:endParaRPr>
          </a:p>
        </p:txBody>
      </p:sp>
      <p:sp>
        <p:nvSpPr>
          <p:cNvPr id="11" name="Text Placeholder 10"/>
          <p:cNvSpPr>
            <a:spLocks noGrp="1"/>
          </p:cNvSpPr>
          <p:nvPr>
            <p:ph type="body" sz="quarter" idx="13"/>
          </p:nvPr>
        </p:nvSpPr>
        <p:spPr/>
        <p:txBody>
          <a:bodyPr/>
          <a:lstStyle/>
          <a:p>
            <a:r>
              <a:rPr lang="de-AT" dirty="0"/>
              <a:t>.NET </a:t>
            </a:r>
            <a:r>
              <a:rPr lang="de-AT" dirty="0" err="1"/>
              <a:t>Examples</a:t>
            </a:r>
            <a:endParaRPr lang="de-AT" dirty="0"/>
          </a:p>
        </p:txBody>
      </p:sp>
      <p:sp>
        <p:nvSpPr>
          <p:cNvPr id="12" name="Text Placeholder 11"/>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008365389"/>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Builder Pattern</a:t>
            </a:r>
          </a:p>
        </p:txBody>
      </p:sp>
      <p:sp>
        <p:nvSpPr>
          <p:cNvPr id="7" name="Content Placeholder 6"/>
          <p:cNvSpPr>
            <a:spLocks noGrp="1"/>
          </p:cNvSpPr>
          <p:nvPr>
            <p:ph sz="quarter" idx="12"/>
          </p:nvPr>
        </p:nvSpPr>
        <p:spPr/>
        <p:txBody>
          <a:bodyPr/>
          <a:lstStyle/>
          <a:p>
            <a:r>
              <a:rPr lang="en-US" dirty="0"/>
              <a:t>Used to create complex objects</a:t>
            </a:r>
          </a:p>
          <a:p>
            <a:pPr lvl="1"/>
            <a:r>
              <a:rPr lang="en-US" dirty="0"/>
              <a:t>Alternative: Large amount of constructors with many parameters</a:t>
            </a:r>
          </a:p>
          <a:p>
            <a:r>
              <a:rPr lang="en-US" dirty="0"/>
              <a:t>Used to create </a:t>
            </a:r>
            <a:r>
              <a:rPr lang="en-US" dirty="0" err="1"/>
              <a:t>immutables</a:t>
            </a:r>
            <a:r>
              <a:rPr lang="en-US" dirty="0"/>
              <a:t> from </a:t>
            </a:r>
            <a:r>
              <a:rPr lang="en-US" dirty="0" err="1"/>
              <a:t>mutables</a:t>
            </a:r>
            <a:endParaRPr lang="en-US" dirty="0"/>
          </a:p>
          <a:p>
            <a:pPr lvl="1"/>
            <a:r>
              <a:rPr lang="en-US" dirty="0"/>
              <a:t>Initialize object step by step, return immutable constructed object</a:t>
            </a:r>
          </a:p>
          <a:p>
            <a:pPr lvl="1"/>
            <a:endParaRPr lang="en-US" dirty="0"/>
          </a:p>
        </p:txBody>
      </p:sp>
      <p:sp>
        <p:nvSpPr>
          <p:cNvPr id="8" name="Text Placeholder 7"/>
          <p:cNvSpPr>
            <a:spLocks noGrp="1"/>
          </p:cNvSpPr>
          <p:nvPr>
            <p:ph type="body" sz="quarter" idx="23"/>
          </p:nvPr>
        </p:nvSpPr>
        <p:spPr/>
        <p:txBody>
          <a:bodyPr/>
          <a:lstStyle/>
          <a:p>
            <a:r>
              <a:rPr lang="en-US" dirty="0">
                <a:hlinkClick r:id="rId2"/>
              </a:rPr>
              <a:t>Image Source</a:t>
            </a:r>
            <a:r>
              <a:rPr lang="en-US" dirty="0"/>
              <a:t> (Wikipedia)</a:t>
            </a:r>
          </a:p>
        </p:txBody>
      </p:sp>
      <p:pic>
        <p:nvPicPr>
          <p:cNvPr id="2050" name="Picture 2" descr="Builder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877" y="3717033"/>
            <a:ext cx="7992888" cy="2740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403964"/>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Builder Pattern</a:t>
            </a:r>
            <a:endParaRPr lang="de-AT" dirty="0"/>
          </a:p>
        </p:txBody>
      </p:sp>
      <p:sp>
        <p:nvSpPr>
          <p:cNvPr id="4" name="Content Placeholder 3"/>
          <p:cNvSpPr>
            <a:spLocks noGrp="1"/>
          </p:cNvSpPr>
          <p:nvPr>
            <p:ph sz="quarter" idx="12"/>
          </p:nvPr>
        </p:nvSpPr>
        <p:spPr/>
        <p:txBody>
          <a:bodyPr/>
          <a:lstStyle/>
          <a:p>
            <a:r>
              <a:rPr lang="de-AT" dirty="0" err="1">
                <a:latin typeface="Lucida Console" panose="020B0609040504020204" pitchFamily="49" charset="0"/>
                <a:hlinkClick r:id="rId2"/>
              </a:rPr>
              <a:t>SqlConnectionStringBuilder</a:t>
            </a:r>
            <a:endParaRPr lang="de-AT" dirty="0">
              <a:latin typeface="Lucida Console" panose="020B0609040504020204" pitchFamily="49" charset="0"/>
            </a:endParaRPr>
          </a:p>
          <a:p>
            <a:r>
              <a:rPr lang="de-AT" dirty="0" err="1">
                <a:latin typeface="Lucida Console" panose="020B0609040504020204" pitchFamily="49" charset="0"/>
                <a:hlinkClick r:id="rId3"/>
              </a:rPr>
              <a:t>StringBuilder</a:t>
            </a:r>
            <a:endParaRPr lang="de-AT" dirty="0">
              <a:latin typeface="Lucida Console" panose="020B0609040504020204" pitchFamily="49" charset="0"/>
            </a:endParaRPr>
          </a:p>
          <a:p>
            <a:pPr lvl="1"/>
            <a:r>
              <a:rPr lang="de-AT" dirty="0" err="1"/>
              <a:t>Mutable</a:t>
            </a:r>
            <a:r>
              <a:rPr lang="de-AT" dirty="0"/>
              <a:t> </a:t>
            </a:r>
            <a:r>
              <a:rPr lang="de-AT" dirty="0">
                <a:sym typeface="Wingdings" panose="05000000000000000000" pitchFamily="2" charset="2"/>
              </a:rPr>
              <a:t> </a:t>
            </a:r>
            <a:r>
              <a:rPr lang="de-AT" dirty="0" err="1">
                <a:sym typeface="Wingdings" panose="05000000000000000000" pitchFamily="2" charset="2"/>
              </a:rPr>
              <a:t>Immutable</a:t>
            </a:r>
            <a:endParaRPr lang="de-AT" dirty="0">
              <a:sym typeface="Wingdings" panose="05000000000000000000" pitchFamily="2" charset="2"/>
            </a:endParaRPr>
          </a:p>
          <a:p>
            <a:r>
              <a:rPr lang="de-AT" dirty="0" err="1">
                <a:latin typeface="Lucida Console" panose="020B0609040504020204" pitchFamily="49" charset="0"/>
                <a:hlinkClick r:id="rId4"/>
              </a:rPr>
              <a:t>ImmutableList</a:t>
            </a:r>
            <a:r>
              <a:rPr lang="de-AT" dirty="0">
                <a:latin typeface="Lucida Console" panose="020B0609040504020204" pitchFamily="49" charset="0"/>
                <a:hlinkClick r:id="rId4"/>
              </a:rPr>
              <a:t>&lt;T&gt;.</a:t>
            </a:r>
            <a:r>
              <a:rPr lang="de-AT" dirty="0" err="1">
                <a:latin typeface="Lucida Console" panose="020B0609040504020204" pitchFamily="49" charset="0"/>
                <a:hlinkClick r:id="rId4"/>
              </a:rPr>
              <a:t>Builder</a:t>
            </a:r>
            <a:endParaRPr lang="de-AT" dirty="0">
              <a:latin typeface="Lucida Console" panose="020B0609040504020204" pitchFamily="49" charset="0"/>
            </a:endParaRPr>
          </a:p>
          <a:p>
            <a:pPr lvl="1"/>
            <a:r>
              <a:rPr lang="de-AT" dirty="0" err="1"/>
              <a:t>Mutable</a:t>
            </a:r>
            <a:r>
              <a:rPr lang="de-AT" dirty="0"/>
              <a:t> </a:t>
            </a:r>
            <a:r>
              <a:rPr lang="de-AT" dirty="0">
                <a:sym typeface="Wingdings" panose="05000000000000000000" pitchFamily="2" charset="2"/>
              </a:rPr>
              <a:t> </a:t>
            </a:r>
            <a:r>
              <a:rPr lang="de-AT" dirty="0" err="1">
                <a:sym typeface="Wingdings" panose="05000000000000000000" pitchFamily="2" charset="2"/>
              </a:rPr>
              <a:t>Immutable</a:t>
            </a:r>
            <a:endParaRPr lang="de-AT" dirty="0">
              <a:sym typeface="Wingdings" panose="05000000000000000000" pitchFamily="2" charset="2"/>
            </a:endParaRPr>
          </a:p>
        </p:txBody>
      </p:sp>
      <p:sp>
        <p:nvSpPr>
          <p:cNvPr id="11" name="Text Placeholder 10"/>
          <p:cNvSpPr>
            <a:spLocks noGrp="1"/>
          </p:cNvSpPr>
          <p:nvPr>
            <p:ph type="body" sz="quarter" idx="13"/>
          </p:nvPr>
        </p:nvSpPr>
        <p:spPr/>
        <p:txBody>
          <a:bodyPr/>
          <a:lstStyle/>
          <a:p>
            <a:r>
              <a:rPr lang="de-AT"/>
              <a:t>.NET Examples</a:t>
            </a:r>
            <a:endParaRPr lang="de-AT" dirty="0"/>
          </a:p>
        </p:txBody>
      </p:sp>
      <p:sp>
        <p:nvSpPr>
          <p:cNvPr id="5" name="Text Placehold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043211355"/>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Singleton Pattern</a:t>
            </a:r>
          </a:p>
        </p:txBody>
      </p:sp>
      <p:sp>
        <p:nvSpPr>
          <p:cNvPr id="7" name="Content Placeholder 6"/>
          <p:cNvSpPr>
            <a:spLocks noGrp="1"/>
          </p:cNvSpPr>
          <p:nvPr>
            <p:ph sz="quarter" idx="12"/>
          </p:nvPr>
        </p:nvSpPr>
        <p:spPr/>
        <p:txBody>
          <a:bodyPr/>
          <a:lstStyle/>
          <a:p>
            <a:r>
              <a:rPr lang="en-US" dirty="0"/>
              <a:t>Restricts the instantiation of a class to </a:t>
            </a:r>
            <a:r>
              <a:rPr lang="en-US" u="sng" dirty="0"/>
              <a:t>one</a:t>
            </a:r>
            <a:r>
              <a:rPr lang="en-US" dirty="0"/>
              <a:t> object</a:t>
            </a:r>
          </a:p>
          <a:p>
            <a:r>
              <a:rPr lang="en-US" dirty="0"/>
              <a:t>Use with care</a:t>
            </a:r>
          </a:p>
          <a:p>
            <a:pPr lvl="1"/>
            <a:r>
              <a:rPr lang="en-US" dirty="0"/>
              <a:t>Is the restriction really necessary?</a:t>
            </a:r>
          </a:p>
          <a:p>
            <a:pPr lvl="1"/>
            <a:r>
              <a:rPr lang="en-US" dirty="0"/>
              <a:t>Do you really need this global state?</a:t>
            </a:r>
          </a:p>
          <a:p>
            <a:r>
              <a:rPr lang="en-US" dirty="0"/>
              <a:t>.NET Example</a:t>
            </a:r>
          </a:p>
          <a:p>
            <a:pPr lvl="1"/>
            <a:r>
              <a:rPr lang="en-US" dirty="0" err="1">
                <a:latin typeface="Lucida Console" panose="020B0609040504020204" pitchFamily="49" charset="0"/>
                <a:hlinkClick r:id="rId2"/>
              </a:rPr>
              <a:t>Application.Current</a:t>
            </a:r>
            <a:endParaRPr lang="en-US" dirty="0">
              <a:latin typeface="Lucida Console" panose="020B0609040504020204" pitchFamily="49" charset="0"/>
            </a:endParaRPr>
          </a:p>
          <a:p>
            <a:pPr lvl="1"/>
            <a:endParaRPr lang="en-US" dirty="0"/>
          </a:p>
        </p:txBody>
      </p:sp>
      <p:sp>
        <p:nvSpPr>
          <p:cNvPr id="8" name="Text Placeholder 7"/>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65366100"/>
      </p:ext>
    </p:extLst>
  </p:cSld>
  <p:clrMapOvr>
    <a:masterClrMapping/>
  </p:clrMapOvr>
  <p:transition spd="slow">
    <p:push/>
  </p:transition>
</p:sld>
</file>

<file path=ppt/theme/theme1.xml><?xml version="1.0" encoding="utf-8"?>
<a:theme xmlns:a="http://schemas.openxmlformats.org/drawingml/2006/main" name="TechEd_2012_Template_16x9 (4)">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a:solidFill>
            <a:schemeClr val="tx1"/>
          </a:solid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FY13 EPG Presentation Template_External_16x9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D92E10-3D8B-4831-9584-7BC82972C8E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0FCB68E6-9E9E-476D-A2C0-65696A7CF5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F1FE425-EA36-4D8C-A967-84CE3BED24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TechEd_2012_Template_16x9 (4)</Template>
  <TotalTime>0</TotalTime>
  <Words>768</Words>
  <Application>Microsoft Office PowerPoint</Application>
  <PresentationFormat>Custom</PresentationFormat>
  <Paragraphs>198</Paragraphs>
  <Slides>22</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22</vt:i4>
      </vt:variant>
    </vt:vector>
  </HeadingPairs>
  <TitlesOfParts>
    <vt:vector size="36" baseType="lpstr">
      <vt:lpstr>ＭＳ Ｐゴシック</vt:lpstr>
      <vt:lpstr>Arial</vt:lpstr>
      <vt:lpstr>Consolas</vt:lpstr>
      <vt:lpstr>Courier New</vt:lpstr>
      <vt:lpstr>Lucida Console</vt:lpstr>
      <vt:lpstr>Segoe UI</vt:lpstr>
      <vt:lpstr>Segoe UI Light</vt:lpstr>
      <vt:lpstr>Segoe UI Semilight</vt:lpstr>
      <vt:lpstr>Wingdings</vt:lpstr>
      <vt:lpstr>Wingdings 3</vt:lpstr>
      <vt:lpstr>TechEd_2012_Template_16x9 (4)</vt:lpstr>
      <vt:lpstr>White with Consolas font for code slides</vt:lpstr>
      <vt:lpstr>Larissa-Design</vt:lpstr>
      <vt:lpstr>FY13 EPG Presentation Template_External_16x9_Light</vt:lpstr>
      <vt:lpstr>C# Patterns</vt:lpstr>
      <vt:lpstr>Introduction</vt:lpstr>
      <vt:lpstr>Creational Patterns</vt:lpstr>
      <vt:lpstr>Factory Pattern</vt:lpstr>
      <vt:lpstr>Abstract Factory</vt:lpstr>
      <vt:lpstr>Factory Pattern</vt:lpstr>
      <vt:lpstr>Builder Pattern</vt:lpstr>
      <vt:lpstr>Builder Pattern</vt:lpstr>
      <vt:lpstr>Singleton Pattern</vt:lpstr>
      <vt:lpstr>Structural Patterns</vt:lpstr>
      <vt:lpstr>Adapter Pattern</vt:lpstr>
      <vt:lpstr>Proxy Pattern</vt:lpstr>
      <vt:lpstr>Behavioral Patterns</vt:lpstr>
      <vt:lpstr>Command Pattern</vt:lpstr>
      <vt:lpstr>Observer Pattern</vt:lpstr>
      <vt:lpstr>.NET Example</vt:lpstr>
      <vt:lpstr>Strategy Pattern</vt:lpstr>
      <vt:lpstr>Visitor Pattern</vt:lpstr>
      <vt:lpstr>.NET Example</vt:lpstr>
      <vt:lpstr>.NET Example</vt:lpstr>
      <vt:lpstr>Resources</vt:lpstr>
      <vt:lpstr>Q&amp;A</vt:lpstr>
    </vt:vector>
  </TitlesOfParts>
  <Manager>&lt;Content Manager Name Here&gt;</Manager>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Design Patterns</dc:title>
  <dc:subject>TechEd 2012</dc:subject>
  <dc:creator>rainer@software-architects.at</dc:creator>
  <cp:keywords>TechEd 2012</cp:keywords>
  <dc:description>Template: Jordan Cayabyab, Artitudes Design
Formatting:
Event Date: June 11-14, 2012
Event Location: Orlando, FL
Audience Type: IT Pros, Developers</dc:description>
  <cp:lastModifiedBy>Rainer Stropek</cp:lastModifiedBy>
  <cp:revision>198</cp:revision>
  <cp:lastPrinted>2012-05-31T13:06:47Z</cp:lastPrinted>
  <dcterms:created xsi:type="dcterms:W3CDTF">2012-05-03T15:33:54Z</dcterms:created>
  <dcterms:modified xsi:type="dcterms:W3CDTF">2016-07-10T13:59:11Z</dcterms:modified>
  <cp:contentStatus>Work in progress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y fmtid="{D5CDD505-2E9C-101B-9397-08002B2CF9AE}" pid="8" name="TrackTaxHTField0">
    <vt:lpwstr/>
  </property>
  <property fmtid="{D5CDD505-2E9C-101B-9397-08002B2CF9AE}" pid="9" name="AudienceTaxHTField0">
    <vt:lpwstr/>
  </property>
  <property fmtid="{D5CDD505-2E9C-101B-9397-08002B2CF9AE}" pid="10" name="Event End Date">
    <vt:lpwstr>2012-06-29T17:00:00+10:00</vt:lpwstr>
  </property>
  <property fmtid="{D5CDD505-2E9C-101B-9397-08002B2CF9AE}" pid="11" name="Session Code">
    <vt:lpwstr>AZR320</vt:lpwstr>
  </property>
  <property fmtid="{D5CDD505-2E9C-101B-9397-08002B2CF9AE}" pid="12" name="MS Speaker">
    <vt:lpwstr/>
  </property>
  <property fmtid="{D5CDD505-2E9C-101B-9397-08002B2CF9AE}" pid="13" name="Event VenueTaxHTField0">
    <vt:lpwstr>Orange County Convention Center Orlando, FLbd993e89-aa48-4695-84e0-3b53e88b1a79</vt:lpwstr>
  </property>
  <property fmtid="{D5CDD505-2E9C-101B-9397-08002B2CF9AE}" pid="14" name="External Speaker">
    <vt:lpwstr>Rainer Stropek</vt:lpwstr>
  </property>
  <property fmtid="{D5CDD505-2E9C-101B-9397-08002B2CF9AE}" pid="15" name="MS Content Owner">
    <vt:lpwstr/>
  </property>
  <property fmtid="{D5CDD505-2E9C-101B-9397-08002B2CF9AE}" pid="16" name="TaxCatchAll">
    <vt:lpwstr>126232231</vt:lpwstr>
  </property>
  <property fmtid="{D5CDD505-2E9C-101B-9397-08002B2CF9AE}" pid="17" name="CampaignTaxHTField0">
    <vt:lpwstr/>
  </property>
  <property fmtid="{D5CDD505-2E9C-101B-9397-08002B2CF9AE}" pid="18" name="Event Start Date">
    <vt:lpwstr>2012-06-26T17:00:00+10:00</vt:lpwstr>
  </property>
  <property fmtid="{D5CDD505-2E9C-101B-9397-08002B2CF9AE}" pid="19" name="ProductTaxHTField0">
    <vt:lpwstr/>
  </property>
  <property fmtid="{D5CDD505-2E9C-101B-9397-08002B2CF9AE}" pid="20" name="Event LocationTaxHTField0">
    <vt:lpwstr>Orlando99ded043-d247-43a1-9b7a-028ecd66d1eb</vt:lpwstr>
  </property>
  <property fmtid="{D5CDD505-2E9C-101B-9397-08002B2CF9AE}" pid="21" name="Event1TaxHTField0">
    <vt:lpwstr>TechEdac8fad57-eb30-43a8-b5bd-05dcf2cf2246</vt:lpwstr>
  </property>
</Properties>
</file>