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474" r:id="rId3"/>
    <p:sldId id="257" r:id="rId4"/>
    <p:sldId id="477" r:id="rId5"/>
    <p:sldId id="481" r:id="rId6"/>
    <p:sldId id="483" r:id="rId7"/>
    <p:sldId id="485" r:id="rId8"/>
    <p:sldId id="478" r:id="rId9"/>
    <p:sldId id="486" r:id="rId10"/>
    <p:sldId id="476" r:id="rId11"/>
    <p:sldId id="480" r:id="rId12"/>
    <p:sldId id="48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2"/>
    <a:srgbClr val="787878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0B708-959E-418A-9532-13A1DE1F4DDE}" v="176" dt="2022-05-15T10:26:51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0445" autoAdjust="0"/>
  </p:normalViewPr>
  <p:slideViewPr>
    <p:cSldViewPr snapToGrid="0">
      <p:cViewPr varScale="1">
        <p:scale>
          <a:sx n="47" d="100"/>
          <a:sy n="47" d="100"/>
        </p:scale>
        <p:origin x="1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eland Michèle (wiei)" userId="96353f25-1e7b-4d1a-97e3-3eadbcc16404" providerId="ADAL" clId="{B2E0B708-959E-418A-9532-13A1DE1F4DDE}"/>
    <pc:docChg chg="undo custSel addSld delSld modSld sldOrd">
      <pc:chgData name="Wieland Michèle (wiei)" userId="96353f25-1e7b-4d1a-97e3-3eadbcc16404" providerId="ADAL" clId="{B2E0B708-959E-418A-9532-13A1DE1F4DDE}" dt="2022-05-15T10:27:19.550" v="3444" actId="208"/>
      <pc:docMkLst>
        <pc:docMk/>
      </pc:docMkLst>
      <pc:sldChg chg="addSp delSp modSp del mod setBg">
        <pc:chgData name="Wieland Michèle (wiei)" userId="96353f25-1e7b-4d1a-97e3-3eadbcc16404" providerId="ADAL" clId="{B2E0B708-959E-418A-9532-13A1DE1F4DDE}" dt="2022-05-14T22:34:08.478" v="121" actId="47"/>
        <pc:sldMkLst>
          <pc:docMk/>
          <pc:sldMk cId="4014338535" sldId="256"/>
        </pc:sldMkLst>
        <pc:spChg chg="mod">
          <ac:chgData name="Wieland Michèle (wiei)" userId="96353f25-1e7b-4d1a-97e3-3eadbcc16404" providerId="ADAL" clId="{B2E0B708-959E-418A-9532-13A1DE1F4DDE}" dt="2022-05-14T22:28:43.211" v="75" actId="1076"/>
          <ac:spMkLst>
            <pc:docMk/>
            <pc:sldMk cId="4014338535" sldId="256"/>
            <ac:spMk id="2" creationId="{F53DE96D-2BFF-4297-9A66-8ABDDFB06BDD}"/>
          </ac:spMkLst>
        </pc:spChg>
        <pc:spChg chg="del mod">
          <ac:chgData name="Wieland Michèle (wiei)" userId="96353f25-1e7b-4d1a-97e3-3eadbcc16404" providerId="ADAL" clId="{B2E0B708-959E-418A-9532-13A1DE1F4DDE}" dt="2022-05-14T22:28:38.563" v="74" actId="478"/>
          <ac:spMkLst>
            <pc:docMk/>
            <pc:sldMk cId="4014338535" sldId="256"/>
            <ac:spMk id="3" creationId="{15F10AAF-9650-4227-8A54-5AFD779CF441}"/>
          </ac:spMkLst>
        </pc:spChg>
        <pc:spChg chg="add">
          <ac:chgData name="Wieland Michèle (wiei)" userId="96353f25-1e7b-4d1a-97e3-3eadbcc16404" providerId="ADAL" clId="{B2E0B708-959E-418A-9532-13A1DE1F4DDE}" dt="2022-05-14T22:25:17.727" v="1" actId="26606"/>
          <ac:spMkLst>
            <pc:docMk/>
            <pc:sldMk cId="4014338535" sldId="256"/>
            <ac:spMk id="71" creationId="{A3363022-C969-41E9-8EB2-E4C94908C1FA}"/>
          </ac:spMkLst>
        </pc:spChg>
        <pc:spChg chg="add">
          <ac:chgData name="Wieland Michèle (wiei)" userId="96353f25-1e7b-4d1a-97e3-3eadbcc16404" providerId="ADAL" clId="{B2E0B708-959E-418A-9532-13A1DE1F4DDE}" dt="2022-05-14T22:25:17.727" v="1" actId="26606"/>
          <ac:spMkLst>
            <pc:docMk/>
            <pc:sldMk cId="4014338535" sldId="256"/>
            <ac:spMk id="73" creationId="{8D1AD6B3-BE88-4CEB-BA17-790657CC4729}"/>
          </ac:spMkLst>
        </pc:spChg>
        <pc:grpChg chg="add">
          <ac:chgData name="Wieland Michèle (wiei)" userId="96353f25-1e7b-4d1a-97e3-3eadbcc16404" providerId="ADAL" clId="{B2E0B708-959E-418A-9532-13A1DE1F4DDE}" dt="2022-05-14T22:25:17.727" v="1" actId="26606"/>
          <ac:grpSpMkLst>
            <pc:docMk/>
            <pc:sldMk cId="4014338535" sldId="256"/>
            <ac:grpSpMk id="75" creationId="{89D1390B-7E13-4B4F-9CB2-391063412E54}"/>
          </ac:grpSpMkLst>
        </pc:grpChg>
        <pc:picChg chg="add mod">
          <ac:chgData name="Wieland Michèle (wiei)" userId="96353f25-1e7b-4d1a-97e3-3eadbcc16404" providerId="ADAL" clId="{B2E0B708-959E-418A-9532-13A1DE1F4DDE}" dt="2022-05-14T22:25:17.727" v="1" actId="26606"/>
          <ac:picMkLst>
            <pc:docMk/>
            <pc:sldMk cId="4014338535" sldId="256"/>
            <ac:picMk id="1026" creationId="{FD24069F-7481-4EEB-9FE4-0A7C1008D3F2}"/>
          </ac:picMkLst>
        </pc:picChg>
      </pc:sldChg>
      <pc:sldChg chg="addSp delSp modSp new mod modTransition modAnim chgLayout modNotesTx">
        <pc:chgData name="Wieland Michèle (wiei)" userId="96353f25-1e7b-4d1a-97e3-3eadbcc16404" providerId="ADAL" clId="{B2E0B708-959E-418A-9532-13A1DE1F4DDE}" dt="2022-05-15T09:49:49.714" v="2378"/>
        <pc:sldMkLst>
          <pc:docMk/>
          <pc:sldMk cId="1228307687" sldId="257"/>
        </pc:sldMkLst>
        <pc:spChg chg="mod ord">
          <ac:chgData name="Wieland Michèle (wiei)" userId="96353f25-1e7b-4d1a-97e3-3eadbcc16404" providerId="ADAL" clId="{B2E0B708-959E-418A-9532-13A1DE1F4DDE}" dt="2022-05-15T07:23:15.162" v="495" actId="20577"/>
          <ac:spMkLst>
            <pc:docMk/>
            <pc:sldMk cId="1228307687" sldId="257"/>
            <ac:spMk id="2" creationId="{7B367F2E-6FCA-4FAD-84FC-3EB058EC8C80}"/>
          </ac:spMkLst>
        </pc:spChg>
        <pc:spChg chg="del">
          <ac:chgData name="Wieland Michèle (wiei)" userId="96353f25-1e7b-4d1a-97e3-3eadbcc16404" providerId="ADAL" clId="{B2E0B708-959E-418A-9532-13A1DE1F4DDE}" dt="2022-05-14T22:34:48.746" v="159" actId="478"/>
          <ac:spMkLst>
            <pc:docMk/>
            <pc:sldMk cId="1228307687" sldId="257"/>
            <ac:spMk id="3" creationId="{A52724E6-4DD6-48FB-8CC6-EDFA56DD86BC}"/>
          </ac:spMkLst>
        </pc:spChg>
        <pc:spChg chg="add del mod ord">
          <ac:chgData name="Wieland Michèle (wiei)" userId="96353f25-1e7b-4d1a-97e3-3eadbcc16404" providerId="ADAL" clId="{B2E0B708-959E-418A-9532-13A1DE1F4DDE}" dt="2022-05-15T07:08:52.186" v="298" actId="478"/>
          <ac:spMkLst>
            <pc:docMk/>
            <pc:sldMk cId="1228307687" sldId="257"/>
            <ac:spMk id="3" creationId="{D769C658-D50B-4B25-9A50-B631ABE8D3F5}"/>
          </ac:spMkLst>
        </pc:spChg>
        <pc:spChg chg="add del mod ord">
          <ac:chgData name="Wieland Michèle (wiei)" userId="96353f25-1e7b-4d1a-97e3-3eadbcc16404" providerId="ADAL" clId="{B2E0B708-959E-418A-9532-13A1DE1F4DDE}" dt="2022-05-14T22:58:18.923" v="168" actId="478"/>
          <ac:spMkLst>
            <pc:docMk/>
            <pc:sldMk cId="1228307687" sldId="257"/>
            <ac:spMk id="5" creationId="{55F8C357-602B-4BB1-A335-205320DC180B}"/>
          </ac:spMkLst>
        </pc:spChg>
        <pc:spChg chg="add del mod">
          <ac:chgData name="Wieland Michèle (wiei)" userId="96353f25-1e7b-4d1a-97e3-3eadbcc16404" providerId="ADAL" clId="{B2E0B708-959E-418A-9532-13A1DE1F4DDE}" dt="2022-05-15T07:19:45.261" v="425" actId="478"/>
          <ac:spMkLst>
            <pc:docMk/>
            <pc:sldMk cId="1228307687" sldId="257"/>
            <ac:spMk id="5" creationId="{761259BE-152F-4E88-9128-3311B32F4E49}"/>
          </ac:spMkLst>
        </pc:spChg>
        <pc:spChg chg="add del mod">
          <ac:chgData name="Wieland Michèle (wiei)" userId="96353f25-1e7b-4d1a-97e3-3eadbcc16404" providerId="ADAL" clId="{B2E0B708-959E-418A-9532-13A1DE1F4DDE}" dt="2022-05-15T07:11:06.447" v="320" actId="478"/>
          <ac:spMkLst>
            <pc:docMk/>
            <pc:sldMk cId="1228307687" sldId="257"/>
            <ac:spMk id="6" creationId="{BB4C9079-2C76-4206-9D72-BCF163D59AD3}"/>
          </ac:spMkLst>
        </pc:spChg>
        <pc:spChg chg="add del mod">
          <ac:chgData name="Wieland Michèle (wiei)" userId="96353f25-1e7b-4d1a-97e3-3eadbcc16404" providerId="ADAL" clId="{B2E0B708-959E-418A-9532-13A1DE1F4DDE}" dt="2022-05-15T07:21:44.701" v="470" actId="478"/>
          <ac:spMkLst>
            <pc:docMk/>
            <pc:sldMk cId="1228307687" sldId="257"/>
            <ac:spMk id="9" creationId="{D1CCC3DF-5DD3-4236-936A-97D94FCD5386}"/>
          </ac:spMkLst>
        </pc:spChg>
        <pc:spChg chg="add del mod">
          <ac:chgData name="Wieland Michèle (wiei)" userId="96353f25-1e7b-4d1a-97e3-3eadbcc16404" providerId="ADAL" clId="{B2E0B708-959E-418A-9532-13A1DE1F4DDE}" dt="2022-05-15T07:14:01.954" v="391" actId="478"/>
          <ac:spMkLst>
            <pc:docMk/>
            <pc:sldMk cId="1228307687" sldId="257"/>
            <ac:spMk id="10" creationId="{A663CB56-6C81-41ED-B09A-57CB0AC0A71B}"/>
          </ac:spMkLst>
        </pc:spChg>
        <pc:spChg chg="add mod">
          <ac:chgData name="Wieland Michèle (wiei)" userId="96353f25-1e7b-4d1a-97e3-3eadbcc16404" providerId="ADAL" clId="{B2E0B708-959E-418A-9532-13A1DE1F4DDE}" dt="2022-05-15T07:31:08.071" v="622" actId="1076"/>
          <ac:spMkLst>
            <pc:docMk/>
            <pc:sldMk cId="1228307687" sldId="257"/>
            <ac:spMk id="11" creationId="{DF3DE216-A1F2-4EA8-A980-C9ABF66D66A0}"/>
          </ac:spMkLst>
        </pc:spChg>
        <pc:spChg chg="add mod">
          <ac:chgData name="Wieland Michèle (wiei)" userId="96353f25-1e7b-4d1a-97e3-3eadbcc16404" providerId="ADAL" clId="{B2E0B708-959E-418A-9532-13A1DE1F4DDE}" dt="2022-05-15T07:31:15.382" v="624" actId="1076"/>
          <ac:spMkLst>
            <pc:docMk/>
            <pc:sldMk cId="1228307687" sldId="257"/>
            <ac:spMk id="14" creationId="{2516E6C2-3AB6-4E65-AA52-99AF8FC6111B}"/>
          </ac:spMkLst>
        </pc:spChg>
        <pc:spChg chg="add mod">
          <ac:chgData name="Wieland Michèle (wiei)" userId="96353f25-1e7b-4d1a-97e3-3eadbcc16404" providerId="ADAL" clId="{B2E0B708-959E-418A-9532-13A1DE1F4DDE}" dt="2022-05-15T07:31:13.668" v="623" actId="14100"/>
          <ac:spMkLst>
            <pc:docMk/>
            <pc:sldMk cId="1228307687" sldId="257"/>
            <ac:spMk id="15" creationId="{BD7F7823-F311-4534-951B-438691411502}"/>
          </ac:spMkLst>
        </pc:spChg>
        <pc:spChg chg="add mod">
          <ac:chgData name="Wieland Michèle (wiei)" userId="96353f25-1e7b-4d1a-97e3-3eadbcc16404" providerId="ADAL" clId="{B2E0B708-959E-418A-9532-13A1DE1F4DDE}" dt="2022-05-15T07:31:29.402" v="629" actId="1076"/>
          <ac:spMkLst>
            <pc:docMk/>
            <pc:sldMk cId="1228307687" sldId="257"/>
            <ac:spMk id="18" creationId="{831F8F5B-24C1-4EC6-B6DE-BADA02F8FA05}"/>
          </ac:spMkLst>
        </pc:spChg>
        <pc:spChg chg="add del mod">
          <ac:chgData name="Wieland Michèle (wiei)" userId="96353f25-1e7b-4d1a-97e3-3eadbcc16404" providerId="ADAL" clId="{B2E0B708-959E-418A-9532-13A1DE1F4DDE}" dt="2022-05-15T07:31:16.716" v="625" actId="478"/>
          <ac:spMkLst>
            <pc:docMk/>
            <pc:sldMk cId="1228307687" sldId="257"/>
            <ac:spMk id="19" creationId="{BED0349E-371C-41A4-AA42-56125BE8BA78}"/>
          </ac:spMkLst>
        </pc:spChg>
        <pc:spChg chg="add mod">
          <ac:chgData name="Wieland Michèle (wiei)" userId="96353f25-1e7b-4d1a-97e3-3eadbcc16404" providerId="ADAL" clId="{B2E0B708-959E-418A-9532-13A1DE1F4DDE}" dt="2022-05-15T07:31:22.310" v="627" actId="1076"/>
          <ac:spMkLst>
            <pc:docMk/>
            <pc:sldMk cId="1228307687" sldId="257"/>
            <ac:spMk id="20" creationId="{9B5CE59C-A4A1-4101-A4C1-A6BF1C0CCC4E}"/>
          </ac:spMkLst>
        </pc:spChg>
        <pc:grpChg chg="add mod">
          <ac:chgData name="Wieland Michèle (wiei)" userId="96353f25-1e7b-4d1a-97e3-3eadbcc16404" providerId="ADAL" clId="{B2E0B708-959E-418A-9532-13A1DE1F4DDE}" dt="2022-05-15T09:49:25.091" v="2375" actId="164"/>
          <ac:grpSpMkLst>
            <pc:docMk/>
            <pc:sldMk cId="1228307687" sldId="257"/>
            <ac:grpSpMk id="13" creationId="{5F61754D-447A-45D9-9E5A-23A7747BCB15}"/>
          </ac:grpSpMkLst>
        </pc:grpChg>
        <pc:grpChg chg="add mod">
          <ac:chgData name="Wieland Michèle (wiei)" userId="96353f25-1e7b-4d1a-97e3-3eadbcc16404" providerId="ADAL" clId="{B2E0B708-959E-418A-9532-13A1DE1F4DDE}" dt="2022-05-15T09:49:31.523" v="2377" actId="1076"/>
          <ac:grpSpMkLst>
            <pc:docMk/>
            <pc:sldMk cId="1228307687" sldId="257"/>
            <ac:grpSpMk id="26" creationId="{AF73F465-B501-4135-9439-6E6A21F2713A}"/>
          </ac:grpSpMkLst>
        </pc:grpChg>
        <pc:picChg chg="add mod">
          <ac:chgData name="Wieland Michèle (wiei)" userId="96353f25-1e7b-4d1a-97e3-3eadbcc16404" providerId="ADAL" clId="{B2E0B708-959E-418A-9532-13A1DE1F4DDE}" dt="2022-05-14T22:35:01.711" v="162" actId="1076"/>
          <ac:picMkLst>
            <pc:docMk/>
            <pc:sldMk cId="1228307687" sldId="257"/>
            <ac:picMk id="4" creationId="{BF99A9FC-2B0E-49D2-A10B-AFED138E0814}"/>
          </ac:picMkLst>
        </pc:picChg>
        <pc:picChg chg="add mod">
          <ac:chgData name="Wieland Michèle (wiei)" userId="96353f25-1e7b-4d1a-97e3-3eadbcc16404" providerId="ADAL" clId="{B2E0B708-959E-418A-9532-13A1DE1F4DDE}" dt="2022-05-15T07:34:27.975" v="661" actId="1076"/>
          <ac:picMkLst>
            <pc:docMk/>
            <pc:sldMk cId="1228307687" sldId="257"/>
            <ac:picMk id="8" creationId="{C5B258FC-D320-46BC-B06A-EA8BC0F69953}"/>
          </ac:picMkLst>
        </pc:picChg>
        <pc:picChg chg="add del mod">
          <ac:chgData name="Wieland Michèle (wiei)" userId="96353f25-1e7b-4d1a-97e3-3eadbcc16404" providerId="ADAL" clId="{B2E0B708-959E-418A-9532-13A1DE1F4DDE}" dt="2022-05-15T07:21:07.603" v="463" actId="478"/>
          <ac:picMkLst>
            <pc:docMk/>
            <pc:sldMk cId="1228307687" sldId="257"/>
            <ac:picMk id="12" creationId="{EF57984E-82E4-4273-BCA2-0DFEDDFD2889}"/>
          </ac:picMkLst>
        </pc:picChg>
        <pc:picChg chg="add del mod">
          <ac:chgData name="Wieland Michèle (wiei)" userId="96353f25-1e7b-4d1a-97e3-3eadbcc16404" providerId="ADAL" clId="{B2E0B708-959E-418A-9532-13A1DE1F4DDE}" dt="2022-05-15T07:19:56.867" v="427"/>
          <ac:picMkLst>
            <pc:docMk/>
            <pc:sldMk cId="1228307687" sldId="257"/>
            <ac:picMk id="13" creationId="{30CBB9C0-6F4A-414E-885B-E0DB360D5021}"/>
          </ac:picMkLst>
        </pc:picChg>
        <pc:picChg chg="add mod">
          <ac:chgData name="Wieland Michèle (wiei)" userId="96353f25-1e7b-4d1a-97e3-3eadbcc16404" providerId="ADAL" clId="{B2E0B708-959E-418A-9532-13A1DE1F4DDE}" dt="2022-05-15T07:31:08.071" v="622" actId="1076"/>
          <ac:picMkLst>
            <pc:docMk/>
            <pc:sldMk cId="1228307687" sldId="257"/>
            <ac:picMk id="16" creationId="{51E4A62A-0769-416E-A8A7-5B784E319C27}"/>
          </ac:picMkLst>
        </pc:picChg>
        <pc:picChg chg="add mod">
          <ac:chgData name="Wieland Michèle (wiei)" userId="96353f25-1e7b-4d1a-97e3-3eadbcc16404" providerId="ADAL" clId="{B2E0B708-959E-418A-9532-13A1DE1F4DDE}" dt="2022-05-15T07:31:27.294" v="628" actId="1076"/>
          <ac:picMkLst>
            <pc:docMk/>
            <pc:sldMk cId="1228307687" sldId="257"/>
            <ac:picMk id="17" creationId="{130FC8F8-64C1-410C-82FC-5F8BC52AEBA6}"/>
          </ac:picMkLst>
        </pc:picChg>
        <pc:picChg chg="add mod">
          <ac:chgData name="Wieland Michèle (wiei)" userId="96353f25-1e7b-4d1a-97e3-3eadbcc16404" providerId="ADAL" clId="{B2E0B708-959E-418A-9532-13A1DE1F4DDE}" dt="2022-05-15T07:31:39.164" v="631" actId="1076"/>
          <ac:picMkLst>
            <pc:docMk/>
            <pc:sldMk cId="1228307687" sldId="257"/>
            <ac:picMk id="21" creationId="{47B5B54E-9EAE-4533-81AD-DBC50AC3589D}"/>
          </ac:picMkLst>
        </pc:picChg>
        <pc:picChg chg="add mod">
          <ac:chgData name="Wieland Michèle (wiei)" userId="96353f25-1e7b-4d1a-97e3-3eadbcc16404" providerId="ADAL" clId="{B2E0B708-959E-418A-9532-13A1DE1F4DDE}" dt="2022-05-15T07:34:39.095" v="664" actId="1076"/>
          <ac:picMkLst>
            <pc:docMk/>
            <pc:sldMk cId="1228307687" sldId="257"/>
            <ac:picMk id="23" creationId="{3D2D9009-27C7-41D6-AD97-FFAA907412F0}"/>
          </ac:picMkLst>
        </pc:picChg>
        <pc:picChg chg="add mod">
          <ac:chgData name="Wieland Michèle (wiei)" userId="96353f25-1e7b-4d1a-97e3-3eadbcc16404" providerId="ADAL" clId="{B2E0B708-959E-418A-9532-13A1DE1F4DDE}" dt="2022-05-15T07:35:34.650" v="676" actId="1076"/>
          <ac:picMkLst>
            <pc:docMk/>
            <pc:sldMk cId="1228307687" sldId="257"/>
            <ac:picMk id="25" creationId="{7387C2E7-79DA-4D17-8BB6-A11B3A591439}"/>
          </ac:picMkLst>
        </pc:picChg>
        <pc:picChg chg="add mod">
          <ac:chgData name="Wieland Michèle (wiei)" userId="96353f25-1e7b-4d1a-97e3-3eadbcc16404" providerId="ADAL" clId="{B2E0B708-959E-418A-9532-13A1DE1F4DDE}" dt="2022-05-15T07:34:31.402" v="662" actId="1076"/>
          <ac:picMkLst>
            <pc:docMk/>
            <pc:sldMk cId="1228307687" sldId="257"/>
            <ac:picMk id="1026" creationId="{4B27C6B6-E0DC-45CA-8631-87D9EFF7B0CF}"/>
          </ac:picMkLst>
        </pc:picChg>
        <pc:picChg chg="add mod">
          <ac:chgData name="Wieland Michèle (wiei)" userId="96353f25-1e7b-4d1a-97e3-3eadbcc16404" providerId="ADAL" clId="{B2E0B708-959E-418A-9532-13A1DE1F4DDE}" dt="2022-05-15T07:35:24.390" v="674" actId="1076"/>
          <ac:picMkLst>
            <pc:docMk/>
            <pc:sldMk cId="1228307687" sldId="257"/>
            <ac:picMk id="1028" creationId="{B9ABD23D-17AB-4058-BBA0-908A08540FC3}"/>
          </ac:picMkLst>
        </pc:picChg>
        <pc:picChg chg="add del mod">
          <ac:chgData name="Wieland Michèle (wiei)" userId="96353f25-1e7b-4d1a-97e3-3eadbcc16404" providerId="ADAL" clId="{B2E0B708-959E-418A-9532-13A1DE1F4DDE}" dt="2022-05-14T22:58:23.173" v="172" actId="478"/>
          <ac:picMkLst>
            <pc:docMk/>
            <pc:sldMk cId="1228307687" sldId="257"/>
            <ac:picMk id="2050" creationId="{686666EA-DD20-410C-B3B6-DCFBE5D36835}"/>
          </ac:picMkLst>
        </pc:picChg>
        <pc:cxnChg chg="add del">
          <ac:chgData name="Wieland Michèle (wiei)" userId="96353f25-1e7b-4d1a-97e3-3eadbcc16404" providerId="ADAL" clId="{B2E0B708-959E-418A-9532-13A1DE1F4DDE}" dt="2022-05-15T09:48:01.087" v="2357" actId="478"/>
          <ac:cxnSpMkLst>
            <pc:docMk/>
            <pc:sldMk cId="1228307687" sldId="257"/>
            <ac:cxnSpMk id="5" creationId="{C95041E2-2314-4E44-A91C-726AFF3E3F71}"/>
          </ac:cxnSpMkLst>
        </pc:cxnChg>
        <pc:cxnChg chg="add mod">
          <ac:chgData name="Wieland Michèle (wiei)" userId="96353f25-1e7b-4d1a-97e3-3eadbcc16404" providerId="ADAL" clId="{B2E0B708-959E-418A-9532-13A1DE1F4DDE}" dt="2022-05-15T09:49:25.091" v="2375" actId="164"/>
          <ac:cxnSpMkLst>
            <pc:docMk/>
            <pc:sldMk cId="1228307687" sldId="257"/>
            <ac:cxnSpMk id="7" creationId="{EA70EF5B-D42F-4970-B694-86C7C05F30E6}"/>
          </ac:cxnSpMkLst>
        </pc:cxnChg>
        <pc:cxnChg chg="add del">
          <ac:chgData name="Wieland Michèle (wiei)" userId="96353f25-1e7b-4d1a-97e3-3eadbcc16404" providerId="ADAL" clId="{B2E0B708-959E-418A-9532-13A1DE1F4DDE}" dt="2022-05-14T22:59:19.079" v="174" actId="478"/>
          <ac:cxnSpMkLst>
            <pc:docMk/>
            <pc:sldMk cId="1228307687" sldId="257"/>
            <ac:cxnSpMk id="9" creationId="{F71A2AD6-033A-40FE-9F78-F1717B197DBA}"/>
          </ac:cxnSpMkLst>
        </pc:cxnChg>
        <pc:cxnChg chg="add mod">
          <ac:chgData name="Wieland Michèle (wiei)" userId="96353f25-1e7b-4d1a-97e3-3eadbcc16404" providerId="ADAL" clId="{B2E0B708-959E-418A-9532-13A1DE1F4DDE}" dt="2022-05-15T09:49:25.091" v="2375" actId="164"/>
          <ac:cxnSpMkLst>
            <pc:docMk/>
            <pc:sldMk cId="1228307687" sldId="257"/>
            <ac:cxnSpMk id="22" creationId="{BEC1C3D0-99B7-4877-B20A-CF7BC3792877}"/>
          </ac:cxnSpMkLst>
        </pc:cxnChg>
        <pc:cxnChg chg="mod">
          <ac:chgData name="Wieland Michèle (wiei)" userId="96353f25-1e7b-4d1a-97e3-3eadbcc16404" providerId="ADAL" clId="{B2E0B708-959E-418A-9532-13A1DE1F4DDE}" dt="2022-05-15T09:49:26.246" v="2376"/>
          <ac:cxnSpMkLst>
            <pc:docMk/>
            <pc:sldMk cId="1228307687" sldId="257"/>
            <ac:cxnSpMk id="27" creationId="{2339FB6F-ED8B-4A21-9541-FFD0C5CF7919}"/>
          </ac:cxnSpMkLst>
        </pc:cxnChg>
        <pc:cxnChg chg="mod">
          <ac:chgData name="Wieland Michèle (wiei)" userId="96353f25-1e7b-4d1a-97e3-3eadbcc16404" providerId="ADAL" clId="{B2E0B708-959E-418A-9532-13A1DE1F4DDE}" dt="2022-05-15T09:49:26.246" v="2376"/>
          <ac:cxnSpMkLst>
            <pc:docMk/>
            <pc:sldMk cId="1228307687" sldId="257"/>
            <ac:cxnSpMk id="28" creationId="{D41FD027-4F0D-4846-9650-F889AEBAD701}"/>
          </ac:cxnSpMkLst>
        </pc:cxnChg>
      </pc:sldChg>
      <pc:sldChg chg="addSp delSp modSp add mod modNotesTx">
        <pc:chgData name="Wieland Michèle (wiei)" userId="96353f25-1e7b-4d1a-97e3-3eadbcc16404" providerId="ADAL" clId="{B2E0B708-959E-418A-9532-13A1DE1F4DDE}" dt="2022-05-15T09:15:39.191" v="1777" actId="20577"/>
        <pc:sldMkLst>
          <pc:docMk/>
          <pc:sldMk cId="3657074186" sldId="258"/>
        </pc:sldMkLst>
        <pc:spChg chg="mod">
          <ac:chgData name="Wieland Michèle (wiei)" userId="96353f25-1e7b-4d1a-97e3-3eadbcc16404" providerId="ADAL" clId="{B2E0B708-959E-418A-9532-13A1DE1F4DDE}" dt="2022-05-14T22:32:24.416" v="101" actId="14100"/>
          <ac:spMkLst>
            <pc:docMk/>
            <pc:sldMk cId="3657074186" sldId="258"/>
            <ac:spMk id="5" creationId="{90DBED8B-A36A-4E96-87FF-5C1AACC49B1D}"/>
          </ac:spMkLst>
        </pc:spChg>
        <pc:spChg chg="mod">
          <ac:chgData name="Wieland Michèle (wiei)" userId="96353f25-1e7b-4d1a-97e3-3eadbcc16404" providerId="ADAL" clId="{B2E0B708-959E-418A-9532-13A1DE1F4DDE}" dt="2022-05-14T22:32:27.896" v="102" actId="1076"/>
          <ac:spMkLst>
            <pc:docMk/>
            <pc:sldMk cId="3657074186" sldId="258"/>
            <ac:spMk id="11" creationId="{0405CEE4-65F1-4B0A-8AEB-42E0D50A1C42}"/>
          </ac:spMkLst>
        </pc:spChg>
        <pc:picChg chg="del">
          <ac:chgData name="Wieland Michèle (wiei)" userId="96353f25-1e7b-4d1a-97e3-3eadbcc16404" providerId="ADAL" clId="{B2E0B708-959E-418A-9532-13A1DE1F4DDE}" dt="2022-05-14T22:30:44.557" v="78" actId="478"/>
          <ac:picMkLst>
            <pc:docMk/>
            <pc:sldMk cId="3657074186" sldId="258"/>
            <ac:picMk id="6" creationId="{01ADA1F8-9AD4-4E60-9814-C933716C207C}"/>
          </ac:picMkLst>
        </pc:picChg>
        <pc:picChg chg="add mod">
          <ac:chgData name="Wieland Michèle (wiei)" userId="96353f25-1e7b-4d1a-97e3-3eadbcc16404" providerId="ADAL" clId="{B2E0B708-959E-418A-9532-13A1DE1F4DDE}" dt="2022-05-14T22:32:33.399" v="104" actId="1076"/>
          <ac:picMkLst>
            <pc:docMk/>
            <pc:sldMk cId="3657074186" sldId="258"/>
            <ac:picMk id="7" creationId="{58B41A8A-53D2-422B-8916-75A1C128DD13}"/>
          </ac:picMkLst>
        </pc:picChg>
      </pc:sldChg>
      <pc:sldChg chg="addSp delSp modSp add mod modShow modNotesTx">
        <pc:chgData name="Wieland Michèle (wiei)" userId="96353f25-1e7b-4d1a-97e3-3eadbcc16404" providerId="ADAL" clId="{B2E0B708-959E-418A-9532-13A1DE1F4DDE}" dt="2022-05-15T09:22:53.001" v="1780" actId="729"/>
        <pc:sldMkLst>
          <pc:docMk/>
          <pc:sldMk cId="2972651485" sldId="474"/>
        </pc:sldMkLst>
        <pc:spChg chg="mod">
          <ac:chgData name="Wieland Michèle (wiei)" userId="96353f25-1e7b-4d1a-97e3-3eadbcc16404" providerId="ADAL" clId="{B2E0B708-959E-418A-9532-13A1DE1F4DDE}" dt="2022-05-15T07:38:18.107" v="694" actId="20577"/>
          <ac:spMkLst>
            <pc:docMk/>
            <pc:sldMk cId="2972651485" sldId="474"/>
            <ac:spMk id="2" creationId="{8383C943-F594-4B04-BEE2-92081D6B37BD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" creationId="{EDC46772-8A99-4724-ABCB-F85AF5146625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8" creationId="{DFF2B811-C9C5-4274-8D63-8C709D174390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24" creationId="{4AD89D47-075E-4E5F-9303-187B29B25040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1" creationId="{FA394BF3-A87E-4366-AB48-82D9C5DAB5EB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2" creationId="{320A6A72-ECCD-413B-8B53-DCC42B6DFB64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3" creationId="{487025A5-D32B-4DDA-980C-381450F39087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4" creationId="{FB703E66-B383-4B4C-91CF-137C326CB982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5" creationId="{879E4478-1DE2-4847-A363-B9A793A73D1B}"/>
          </ac:spMkLst>
        </pc:spChg>
        <pc:spChg chg="mod">
          <ac:chgData name="Wieland Michèle (wiei)" userId="96353f25-1e7b-4d1a-97e3-3eadbcc16404" providerId="ADAL" clId="{B2E0B708-959E-418A-9532-13A1DE1F4DDE}" dt="2022-05-15T07:51:41.965" v="1339" actId="1076"/>
          <ac:spMkLst>
            <pc:docMk/>
            <pc:sldMk cId="2972651485" sldId="474"/>
            <ac:spMk id="36" creationId="{9784B860-2149-459E-B277-C49D3FABD907}"/>
          </ac:spMkLst>
        </pc:spChg>
        <pc:spChg chg="mod">
          <ac:chgData name="Wieland Michèle (wiei)" userId="96353f25-1e7b-4d1a-97e3-3eadbcc16404" providerId="ADAL" clId="{B2E0B708-959E-418A-9532-13A1DE1F4DDE}" dt="2022-05-15T07:51:01.508" v="1326" actId="1076"/>
          <ac:spMkLst>
            <pc:docMk/>
            <pc:sldMk cId="2972651485" sldId="474"/>
            <ac:spMk id="37" creationId="{E82B43AF-1229-44A9-A82D-5EB965A77ABC}"/>
          </ac:spMkLst>
        </pc:spChg>
        <pc:spChg chg="del mod">
          <ac:chgData name="Wieland Michèle (wiei)" userId="96353f25-1e7b-4d1a-97e3-3eadbcc16404" providerId="ADAL" clId="{B2E0B708-959E-418A-9532-13A1DE1F4DDE}" dt="2022-05-15T07:50:47.320" v="1323" actId="478"/>
          <ac:spMkLst>
            <pc:docMk/>
            <pc:sldMk cId="2972651485" sldId="474"/>
            <ac:spMk id="38" creationId="{AFAF99FF-F9AA-455C-8191-1D787BF861FA}"/>
          </ac:spMkLst>
        </pc:spChg>
        <pc:spChg chg="del">
          <ac:chgData name="Wieland Michèle (wiei)" userId="96353f25-1e7b-4d1a-97e3-3eadbcc16404" providerId="ADAL" clId="{B2E0B708-959E-418A-9532-13A1DE1F4DDE}" dt="2022-05-15T07:50:50.652" v="1325" actId="478"/>
          <ac:spMkLst>
            <pc:docMk/>
            <pc:sldMk cId="2972651485" sldId="474"/>
            <ac:spMk id="39" creationId="{8B0607C7-4EF3-4862-A7D5-17A4334131E7}"/>
          </ac:spMkLst>
        </pc:spChg>
        <pc:picChg chg="del">
          <ac:chgData name="Wieland Michèle (wiei)" userId="96353f25-1e7b-4d1a-97e3-3eadbcc16404" providerId="ADAL" clId="{B2E0B708-959E-418A-9532-13A1DE1F4DDE}" dt="2022-05-14T22:33:28.971" v="114" actId="478"/>
          <ac:picMkLst>
            <pc:docMk/>
            <pc:sldMk cId="2972651485" sldId="474"/>
            <ac:picMk id="7" creationId="{07FD2C59-6FD0-488E-8FD4-43637D198103}"/>
          </ac:picMkLst>
        </pc:picChg>
        <pc:picChg chg="add del mod">
          <ac:chgData name="Wieland Michèle (wiei)" userId="96353f25-1e7b-4d1a-97e3-3eadbcc16404" providerId="ADAL" clId="{B2E0B708-959E-418A-9532-13A1DE1F4DDE}" dt="2022-05-15T07:07:42.501" v="267" actId="478"/>
          <ac:picMkLst>
            <pc:docMk/>
            <pc:sldMk cId="2972651485" sldId="474"/>
            <ac:picMk id="22" creationId="{BE12B1AA-767A-4FA8-BD65-F0049A1BE336}"/>
          </ac:picMkLst>
        </pc:picChg>
        <pc:picChg chg="add mod">
          <ac:chgData name="Wieland Michèle (wiei)" userId="96353f25-1e7b-4d1a-97e3-3eadbcc16404" providerId="ADAL" clId="{B2E0B708-959E-418A-9532-13A1DE1F4DDE}" dt="2022-05-15T07:07:42.872" v="268"/>
          <ac:picMkLst>
            <pc:docMk/>
            <pc:sldMk cId="2972651485" sldId="474"/>
            <ac:picMk id="23" creationId="{988E201A-54D7-44BB-9447-70E06FBD7E01}"/>
          </ac:picMkLst>
        </pc:pic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1" creationId="{0A431895-7759-4C13-AFA5-2FCF825CFD4F}"/>
          </ac:cxnSpMkLst>
        </pc:cxn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3" creationId="{95BF1C35-3362-429A-9086-B7F35C7A9761}"/>
          </ac:cxnSpMkLst>
        </pc:cxn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5" creationId="{ADF068C8-A423-4B00-B2B6-FD91B64E594F}"/>
          </ac:cxnSpMkLst>
        </pc:cxnChg>
        <pc:cxnChg chg="mod">
          <ac:chgData name="Wieland Michèle (wiei)" userId="96353f25-1e7b-4d1a-97e3-3eadbcc16404" providerId="ADAL" clId="{B2E0B708-959E-418A-9532-13A1DE1F4DDE}" dt="2022-05-15T07:51:01.508" v="1326" actId="1076"/>
          <ac:cxnSpMkLst>
            <pc:docMk/>
            <pc:sldMk cId="2972651485" sldId="474"/>
            <ac:cxnSpMk id="47" creationId="{7CF923F0-56A7-4A86-BF59-13F42F8670D7}"/>
          </ac:cxnSpMkLst>
        </pc:cxnChg>
        <pc:cxnChg chg="del mod">
          <ac:chgData name="Wieland Michèle (wiei)" userId="96353f25-1e7b-4d1a-97e3-3eadbcc16404" providerId="ADAL" clId="{B2E0B708-959E-418A-9532-13A1DE1F4DDE}" dt="2022-05-15T07:50:48.711" v="1324" actId="478"/>
          <ac:cxnSpMkLst>
            <pc:docMk/>
            <pc:sldMk cId="2972651485" sldId="474"/>
            <ac:cxnSpMk id="49" creationId="{01DB62E8-9E99-4BED-9256-15DBAC26886E}"/>
          </ac:cxnSpMkLst>
        </pc:cxnChg>
      </pc:sldChg>
      <pc:sldChg chg="modSp new del mod">
        <pc:chgData name="Wieland Michèle (wiei)" userId="96353f25-1e7b-4d1a-97e3-3eadbcc16404" providerId="ADAL" clId="{B2E0B708-959E-418A-9532-13A1DE1F4DDE}" dt="2022-05-15T08:03:08.213" v="1408" actId="47"/>
        <pc:sldMkLst>
          <pc:docMk/>
          <pc:sldMk cId="535699540" sldId="475"/>
        </pc:sldMkLst>
        <pc:spChg chg="mod">
          <ac:chgData name="Wieland Michèle (wiei)" userId="96353f25-1e7b-4d1a-97e3-3eadbcc16404" providerId="ADAL" clId="{B2E0B708-959E-418A-9532-13A1DE1F4DDE}" dt="2022-05-15T00:25:51.482" v="178" actId="20577"/>
          <ac:spMkLst>
            <pc:docMk/>
            <pc:sldMk cId="535699540" sldId="475"/>
            <ac:spMk id="2" creationId="{AFE51615-3B3E-4A40-B903-7E826C364336}"/>
          </ac:spMkLst>
        </pc:spChg>
        <pc:spChg chg="mod">
          <ac:chgData name="Wieland Michèle (wiei)" userId="96353f25-1e7b-4d1a-97e3-3eadbcc16404" providerId="ADAL" clId="{B2E0B708-959E-418A-9532-13A1DE1F4DDE}" dt="2022-05-15T00:26:44.528" v="262" actId="20577"/>
          <ac:spMkLst>
            <pc:docMk/>
            <pc:sldMk cId="535699540" sldId="475"/>
            <ac:spMk id="3" creationId="{44332371-560F-4185-9629-94AAF301C434}"/>
          </ac:spMkLst>
        </pc:spChg>
      </pc:sldChg>
      <pc:sldChg chg="modSp add mod modNotesTx">
        <pc:chgData name="Wieland Michèle (wiei)" userId="96353f25-1e7b-4d1a-97e3-3eadbcc16404" providerId="ADAL" clId="{B2E0B708-959E-418A-9532-13A1DE1F4DDE}" dt="2022-05-15T10:26:34.417" v="3441" actId="20577"/>
        <pc:sldMkLst>
          <pc:docMk/>
          <pc:sldMk cId="45209978" sldId="476"/>
        </pc:sldMkLst>
        <pc:spChg chg="mod">
          <ac:chgData name="Wieland Michèle (wiei)" userId="96353f25-1e7b-4d1a-97e3-3eadbcc16404" providerId="ADAL" clId="{B2E0B708-959E-418A-9532-13A1DE1F4DDE}" dt="2022-05-15T07:41:39.973" v="705" actId="20577"/>
          <ac:spMkLst>
            <pc:docMk/>
            <pc:sldMk cId="45209978" sldId="476"/>
            <ac:spMk id="2" creationId="{7B367F2E-6FCA-4FAD-84FC-3EB058EC8C80}"/>
          </ac:spMkLst>
        </pc:spChg>
        <pc:spChg chg="mod">
          <ac:chgData name="Wieland Michèle (wiei)" userId="96353f25-1e7b-4d1a-97e3-3eadbcc16404" providerId="ADAL" clId="{B2E0B708-959E-418A-9532-13A1DE1F4DDE}" dt="2022-05-15T10:25:31.767" v="3439" actId="20577"/>
          <ac:spMkLst>
            <pc:docMk/>
            <pc:sldMk cId="45209978" sldId="476"/>
            <ac:spMk id="3" creationId="{D769C658-D50B-4B25-9A50-B631ABE8D3F5}"/>
          </ac:spMkLst>
        </pc:spChg>
      </pc:sldChg>
      <pc:sldChg chg="modSp add del">
        <pc:chgData name="Wieland Michèle (wiei)" userId="96353f25-1e7b-4d1a-97e3-3eadbcc16404" providerId="ADAL" clId="{B2E0B708-959E-418A-9532-13A1DE1F4DDE}" dt="2022-05-15T07:07:34.680" v="266" actId="47"/>
        <pc:sldMkLst>
          <pc:docMk/>
          <pc:sldMk cId="422400555" sldId="476"/>
        </pc:sldMkLst>
        <pc:picChg chg="mod">
          <ac:chgData name="Wieland Michèle (wiei)" userId="96353f25-1e7b-4d1a-97e3-3eadbcc16404" providerId="ADAL" clId="{B2E0B708-959E-418A-9532-13A1DE1F4DDE}" dt="2022-05-15T07:07:30.246" v="265" actId="1076"/>
          <ac:picMkLst>
            <pc:docMk/>
            <pc:sldMk cId="422400555" sldId="476"/>
            <ac:picMk id="4" creationId="{BF99A9FC-2B0E-49D2-A10B-AFED138E0814}"/>
          </ac:picMkLst>
        </pc:picChg>
      </pc:sldChg>
      <pc:sldChg chg="addSp delSp modSp add mod modTransition modNotesTx">
        <pc:chgData name="Wieland Michèle (wiei)" userId="96353f25-1e7b-4d1a-97e3-3eadbcc16404" providerId="ADAL" clId="{B2E0B708-959E-418A-9532-13A1DE1F4DDE}" dt="2022-05-15T10:08:33.814" v="2786" actId="20577"/>
        <pc:sldMkLst>
          <pc:docMk/>
          <pc:sldMk cId="589548146" sldId="477"/>
        </pc:sldMkLst>
        <pc:spChg chg="mod">
          <ac:chgData name="Wieland Michèle (wiei)" userId="96353f25-1e7b-4d1a-97e3-3eadbcc16404" providerId="ADAL" clId="{B2E0B708-959E-418A-9532-13A1DE1F4DDE}" dt="2022-05-15T07:24:27.260" v="515" actId="20577"/>
          <ac:spMkLst>
            <pc:docMk/>
            <pc:sldMk cId="589548146" sldId="477"/>
            <ac:spMk id="2" creationId="{7B367F2E-6FCA-4FAD-84FC-3EB058EC8C80}"/>
          </ac:spMkLst>
        </pc:spChg>
        <pc:spChg chg="add del mod">
          <ac:chgData name="Wieland Michèle (wiei)" userId="96353f25-1e7b-4d1a-97e3-3eadbcc16404" providerId="ADAL" clId="{B2E0B708-959E-418A-9532-13A1DE1F4DDE}" dt="2022-05-15T09:48:09.831" v="2359" actId="478"/>
          <ac:spMkLst>
            <pc:docMk/>
            <pc:sldMk cId="589548146" sldId="477"/>
            <ac:spMk id="3" creationId="{B1042A86-E8E0-4C6A-AE4F-992E02395280}"/>
          </ac:spMkLst>
        </pc:spChg>
        <pc:spChg chg="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1" creationId="{DF3DE216-A1F2-4EA8-A980-C9ABF66D66A0}"/>
          </ac:spMkLst>
        </pc:spChg>
        <pc:spChg chg="add mod">
          <ac:chgData name="Wieland Michèle (wiei)" userId="96353f25-1e7b-4d1a-97e3-3eadbcc16404" providerId="ADAL" clId="{B2E0B708-959E-418A-9532-13A1DE1F4DDE}" dt="2022-05-15T07:54:02.018" v="1384" actId="207"/>
          <ac:spMkLst>
            <pc:docMk/>
            <pc:sldMk cId="589548146" sldId="477"/>
            <ac:spMk id="12" creationId="{D8C5EE6C-A942-40BC-A7F8-C81507EC22F1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3" creationId="{C84DACA5-FBA0-445F-8FAD-785880F1A638}"/>
          </ac:spMkLst>
        </pc:spChg>
        <pc:spChg chg="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4" creationId="{2516E6C2-3AB6-4E65-AA52-99AF8FC6111B}"/>
          </ac:spMkLst>
        </pc:spChg>
        <pc:spChg chg="del mod">
          <ac:chgData name="Wieland Michèle (wiei)" userId="96353f25-1e7b-4d1a-97e3-3eadbcc16404" providerId="ADAL" clId="{B2E0B708-959E-418A-9532-13A1DE1F4DDE}" dt="2022-05-15T07:32:08.009" v="636" actId="478"/>
          <ac:spMkLst>
            <pc:docMk/>
            <pc:sldMk cId="589548146" sldId="477"/>
            <ac:spMk id="15" creationId="{BD7F7823-F311-4534-951B-438691411502}"/>
          </ac:spMkLst>
        </pc:spChg>
        <pc:spChg chg="del mod">
          <ac:chgData name="Wieland Michèle (wiei)" userId="96353f25-1e7b-4d1a-97e3-3eadbcc16404" providerId="ADAL" clId="{B2E0B708-959E-418A-9532-13A1DE1F4DDE}" dt="2022-05-15T07:32:27.319" v="641" actId="478"/>
          <ac:spMkLst>
            <pc:docMk/>
            <pc:sldMk cId="589548146" sldId="477"/>
            <ac:spMk id="18" creationId="{831F8F5B-24C1-4EC6-B6DE-BADA02F8FA05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19" creationId="{D2189456-0121-4599-97DC-D3D5582ADF6B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20" creationId="{78C5F8F4-6435-441B-B19F-652039D49ACC}"/>
          </ac:spMkLst>
        </pc:spChg>
        <pc:spChg chg="add mod">
          <ac:chgData name="Wieland Michèle (wiei)" userId="96353f25-1e7b-4d1a-97e3-3eadbcc16404" providerId="ADAL" clId="{B2E0B708-959E-418A-9532-13A1DE1F4DDE}" dt="2022-05-15T07:37:14.886" v="686" actId="1076"/>
          <ac:spMkLst>
            <pc:docMk/>
            <pc:sldMk cId="589548146" sldId="477"/>
            <ac:spMk id="21" creationId="{C2AC6D37-337A-49B0-8DC4-5898E89B858D}"/>
          </ac:spMkLst>
        </pc:spChg>
        <pc:picChg chg="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8" creationId="{C5B258FC-D320-46BC-B06A-EA8BC0F69953}"/>
          </ac:picMkLst>
        </pc:picChg>
        <pc:picChg chg="add mod">
          <ac:chgData name="Wieland Michèle (wiei)" userId="96353f25-1e7b-4d1a-97e3-3eadbcc16404" providerId="ADAL" clId="{B2E0B708-959E-418A-9532-13A1DE1F4DDE}" dt="2022-05-15T09:31:11.899" v="2099" actId="1076"/>
          <ac:picMkLst>
            <pc:docMk/>
            <pc:sldMk cId="589548146" sldId="477"/>
            <ac:picMk id="16" creationId="{3C510B74-EBE1-46FA-A66A-36309490460A}"/>
          </ac:picMkLst>
        </pc:picChg>
        <pc:picChg chg="del">
          <ac:chgData name="Wieland Michèle (wiei)" userId="96353f25-1e7b-4d1a-97e3-3eadbcc16404" providerId="ADAL" clId="{B2E0B708-959E-418A-9532-13A1DE1F4DDE}" dt="2022-05-15T07:24:35.014" v="516" actId="478"/>
          <ac:picMkLst>
            <pc:docMk/>
            <pc:sldMk cId="589548146" sldId="477"/>
            <ac:picMk id="16" creationId="{51E4A62A-0769-416E-A8A7-5B784E319C27}"/>
          </ac:picMkLst>
        </pc:picChg>
        <pc:picChg chg="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17" creationId="{130FC8F8-64C1-410C-82FC-5F8BC52AEBA6}"/>
          </ac:picMkLst>
        </pc:picChg>
        <pc:picChg chg="add 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22" creationId="{B0889D11-49BC-4AA7-B962-54885C709C70}"/>
          </ac:picMkLst>
        </pc:picChg>
        <pc:picChg chg="add mod">
          <ac:chgData name="Wieland Michèle (wiei)" userId="96353f25-1e7b-4d1a-97e3-3eadbcc16404" providerId="ADAL" clId="{B2E0B708-959E-418A-9532-13A1DE1F4DDE}" dt="2022-05-15T07:37:14.886" v="686" actId="1076"/>
          <ac:picMkLst>
            <pc:docMk/>
            <pc:sldMk cId="589548146" sldId="477"/>
            <ac:picMk id="23" creationId="{93D40006-A0EC-4E36-A128-5C08F2FCE3FB}"/>
          </ac:picMkLst>
        </pc:picChg>
        <pc:picChg chg="add mod">
          <ac:chgData name="Wieland Michèle (wiei)" userId="96353f25-1e7b-4d1a-97e3-3eadbcc16404" providerId="ADAL" clId="{B2E0B708-959E-418A-9532-13A1DE1F4DDE}" dt="2022-05-15T09:31:02.682" v="2097" actId="1076"/>
          <ac:picMkLst>
            <pc:docMk/>
            <pc:sldMk cId="589548146" sldId="477"/>
            <ac:picMk id="1026" creationId="{2E46A2A3-FF6B-4B64-81A9-126E4B7627A7}"/>
          </ac:picMkLst>
        </pc:picChg>
        <pc:cxnChg chg="add del mod">
          <ac:chgData name="Wieland Michèle (wiei)" userId="96353f25-1e7b-4d1a-97e3-3eadbcc16404" providerId="ADAL" clId="{B2E0B708-959E-418A-9532-13A1DE1F4DDE}" dt="2022-05-15T09:48:08.657" v="2358" actId="478"/>
          <ac:cxnSpMkLst>
            <pc:docMk/>
            <pc:sldMk cId="589548146" sldId="477"/>
            <ac:cxnSpMk id="6" creationId="{6B0890AE-AF63-437C-889D-AAA0981895F1}"/>
          </ac:cxnSpMkLst>
        </pc:cxnChg>
        <pc:cxnChg chg="add del mod">
          <ac:chgData name="Wieland Michèle (wiei)" userId="96353f25-1e7b-4d1a-97e3-3eadbcc16404" providerId="ADAL" clId="{B2E0B708-959E-418A-9532-13A1DE1F4DDE}" dt="2022-05-15T09:48:11.844" v="2360" actId="478"/>
          <ac:cxnSpMkLst>
            <pc:docMk/>
            <pc:sldMk cId="589548146" sldId="477"/>
            <ac:cxnSpMk id="9" creationId="{1487DE98-2B5E-413F-AD98-72B6A68BD817}"/>
          </ac:cxnSpMkLst>
        </pc:cxnChg>
      </pc:sldChg>
      <pc:sldChg chg="modSp add del mod">
        <pc:chgData name="Wieland Michèle (wiei)" userId="96353f25-1e7b-4d1a-97e3-3eadbcc16404" providerId="ADAL" clId="{B2E0B708-959E-418A-9532-13A1DE1F4DDE}" dt="2022-05-15T07:20:39.341" v="446" actId="47"/>
        <pc:sldMkLst>
          <pc:docMk/>
          <pc:sldMk cId="2510461713" sldId="477"/>
        </pc:sldMkLst>
        <pc:spChg chg="mod">
          <ac:chgData name="Wieland Michèle (wiei)" userId="96353f25-1e7b-4d1a-97e3-3eadbcc16404" providerId="ADAL" clId="{B2E0B708-959E-418A-9532-13A1DE1F4DDE}" dt="2022-05-15T07:16:46.384" v="413" actId="20577"/>
          <ac:spMkLst>
            <pc:docMk/>
            <pc:sldMk cId="2510461713" sldId="477"/>
            <ac:spMk id="5" creationId="{761259BE-152F-4E88-9128-3311B32F4E49}"/>
          </ac:spMkLst>
        </pc:spChg>
      </pc:sldChg>
      <pc:sldChg chg="addSp delSp modSp add mod ord">
        <pc:chgData name="Wieland Michèle (wiei)" userId="96353f25-1e7b-4d1a-97e3-3eadbcc16404" providerId="ADAL" clId="{B2E0B708-959E-418A-9532-13A1DE1F4DDE}" dt="2022-05-15T10:22:29.684" v="3314" actId="14100"/>
        <pc:sldMkLst>
          <pc:docMk/>
          <pc:sldMk cId="3966059739" sldId="478"/>
        </pc:sldMkLst>
        <pc:spChg chg="mod">
          <ac:chgData name="Wieland Michèle (wiei)" userId="96353f25-1e7b-4d1a-97e3-3eadbcc16404" providerId="ADAL" clId="{B2E0B708-959E-418A-9532-13A1DE1F4DDE}" dt="2022-05-15T07:49:06.263" v="1220" actId="20577"/>
          <ac:spMkLst>
            <pc:docMk/>
            <pc:sldMk cId="3966059739" sldId="478"/>
            <ac:spMk id="2" creationId="{7B367F2E-6FCA-4FAD-84FC-3EB058EC8C80}"/>
          </ac:spMkLst>
        </pc:spChg>
        <pc:spChg chg="mod">
          <ac:chgData name="Wieland Michèle (wiei)" userId="96353f25-1e7b-4d1a-97e3-3eadbcc16404" providerId="ADAL" clId="{B2E0B708-959E-418A-9532-13A1DE1F4DDE}" dt="2022-05-15T08:57:28.195" v="1449" actId="5793"/>
          <ac:spMkLst>
            <pc:docMk/>
            <pc:sldMk cId="3966059739" sldId="478"/>
            <ac:spMk id="3" creationId="{D769C658-D50B-4B25-9A50-B631ABE8D3F5}"/>
          </ac:spMkLst>
        </pc:spChg>
        <pc:spChg chg="add del mod">
          <ac:chgData name="Wieland Michèle (wiei)" userId="96353f25-1e7b-4d1a-97e3-3eadbcc16404" providerId="ADAL" clId="{B2E0B708-959E-418A-9532-13A1DE1F4DDE}" dt="2022-05-15T10:17:21.257" v="3262" actId="478"/>
          <ac:spMkLst>
            <pc:docMk/>
            <pc:sldMk cId="3966059739" sldId="478"/>
            <ac:spMk id="5" creationId="{B6498C82-B208-4DA3-A366-44800B6DBC9D}"/>
          </ac:spMkLst>
        </pc:spChg>
        <pc:spChg chg="add mod">
          <ac:chgData name="Wieland Michèle (wiei)" userId="96353f25-1e7b-4d1a-97e3-3eadbcc16404" providerId="ADAL" clId="{B2E0B708-959E-418A-9532-13A1DE1F4DDE}" dt="2022-05-15T10:22:29.684" v="3314" actId="14100"/>
          <ac:spMkLst>
            <pc:docMk/>
            <pc:sldMk cId="3966059739" sldId="478"/>
            <ac:spMk id="9" creationId="{4864998E-B330-4601-B8F4-6906EA9B236B}"/>
          </ac:spMkLst>
        </pc:spChg>
        <pc:spChg chg="add del mod">
          <ac:chgData name="Wieland Michèle (wiei)" userId="96353f25-1e7b-4d1a-97e3-3eadbcc16404" providerId="ADAL" clId="{B2E0B708-959E-418A-9532-13A1DE1F4DDE}" dt="2022-05-15T10:21:43.452" v="3307" actId="478"/>
          <ac:spMkLst>
            <pc:docMk/>
            <pc:sldMk cId="3966059739" sldId="478"/>
            <ac:spMk id="12" creationId="{F93794B5-42A3-4C1A-9628-58DD0570D9D9}"/>
          </ac:spMkLst>
        </pc:spChg>
        <pc:spChg chg="add del mod">
          <ac:chgData name="Wieland Michèle (wiei)" userId="96353f25-1e7b-4d1a-97e3-3eadbcc16404" providerId="ADAL" clId="{B2E0B708-959E-418A-9532-13A1DE1F4DDE}" dt="2022-05-15T10:19:04.212" v="3279"/>
          <ac:spMkLst>
            <pc:docMk/>
            <pc:sldMk cId="3966059739" sldId="478"/>
            <ac:spMk id="13" creationId="{30F2C4D7-A614-49BC-89ED-9FF663475C33}"/>
          </ac:spMkLst>
        </pc:spChg>
        <pc:spChg chg="add del mod">
          <ac:chgData name="Wieland Michèle (wiei)" userId="96353f25-1e7b-4d1a-97e3-3eadbcc16404" providerId="ADAL" clId="{B2E0B708-959E-418A-9532-13A1DE1F4DDE}" dt="2022-05-15T10:21:44.922" v="3308" actId="478"/>
          <ac:spMkLst>
            <pc:docMk/>
            <pc:sldMk cId="3966059739" sldId="478"/>
            <ac:spMk id="16" creationId="{8D9E8A98-28CD-4FBB-B5D7-3F2019FF94D3}"/>
          </ac:spMkLst>
        </pc:spChg>
        <pc:spChg chg="add mod">
          <ac:chgData name="Wieland Michèle (wiei)" userId="96353f25-1e7b-4d1a-97e3-3eadbcc16404" providerId="ADAL" clId="{B2E0B708-959E-418A-9532-13A1DE1F4DDE}" dt="2022-05-15T10:22:02.056" v="3312" actId="1076"/>
          <ac:spMkLst>
            <pc:docMk/>
            <pc:sldMk cId="3966059739" sldId="478"/>
            <ac:spMk id="26" creationId="{1E0D6E5B-08DC-4309-8761-D536599584DA}"/>
          </ac:spMkLst>
        </pc:spChg>
        <pc:picChg chg="add mod">
          <ac:chgData name="Wieland Michèle (wiei)" userId="96353f25-1e7b-4d1a-97e3-3eadbcc16404" providerId="ADAL" clId="{B2E0B708-959E-418A-9532-13A1DE1F4DDE}" dt="2022-05-15T09:09:03.978" v="1732" actId="1076"/>
          <ac:picMkLst>
            <pc:docMk/>
            <pc:sldMk cId="3966059739" sldId="478"/>
            <ac:picMk id="6" creationId="{73B7B423-2E0E-4D4A-84C5-2C695513075B}"/>
          </ac:picMkLst>
        </pc:picChg>
        <pc:cxnChg chg="add mod">
          <ac:chgData name="Wieland Michèle (wiei)" userId="96353f25-1e7b-4d1a-97e3-3eadbcc16404" providerId="ADAL" clId="{B2E0B708-959E-418A-9532-13A1DE1F4DDE}" dt="2022-05-15T10:22:29.684" v="3314" actId="14100"/>
          <ac:cxnSpMkLst>
            <pc:docMk/>
            <pc:sldMk cId="3966059739" sldId="478"/>
            <ac:cxnSpMk id="8" creationId="{98C40884-9EC3-4CA6-85D1-2B28D4159428}"/>
          </ac:cxnSpMkLst>
        </pc:cxnChg>
        <pc:cxnChg chg="add del mod">
          <ac:chgData name="Wieland Michèle (wiei)" userId="96353f25-1e7b-4d1a-97e3-3eadbcc16404" providerId="ADAL" clId="{B2E0B708-959E-418A-9532-13A1DE1F4DDE}" dt="2022-05-15T10:21:36.522" v="3304" actId="478"/>
          <ac:cxnSpMkLst>
            <pc:docMk/>
            <pc:sldMk cId="3966059739" sldId="478"/>
            <ac:cxnSpMk id="14" creationId="{B686DB24-29D2-4750-955F-ABD6543012EB}"/>
          </ac:cxnSpMkLst>
        </pc:cxnChg>
        <pc:cxnChg chg="add del mod">
          <ac:chgData name="Wieland Michèle (wiei)" userId="96353f25-1e7b-4d1a-97e3-3eadbcc16404" providerId="ADAL" clId="{B2E0B708-959E-418A-9532-13A1DE1F4DDE}" dt="2022-05-15T10:21:39.381" v="3306" actId="478"/>
          <ac:cxnSpMkLst>
            <pc:docMk/>
            <pc:sldMk cId="3966059739" sldId="478"/>
            <ac:cxnSpMk id="17" creationId="{AF3546EA-A703-43C2-A470-42A78733145D}"/>
          </ac:cxnSpMkLst>
        </pc:cxnChg>
        <pc:cxnChg chg="add mod">
          <ac:chgData name="Wieland Michèle (wiei)" userId="96353f25-1e7b-4d1a-97e3-3eadbcc16404" providerId="ADAL" clId="{B2E0B708-959E-418A-9532-13A1DE1F4DDE}" dt="2022-05-15T10:22:02.056" v="3312" actId="1076"/>
          <ac:cxnSpMkLst>
            <pc:docMk/>
            <pc:sldMk cId="3966059739" sldId="478"/>
            <ac:cxnSpMk id="25" creationId="{A0329694-D8BB-4B06-B943-032CB804FF7E}"/>
          </ac:cxnSpMkLst>
        </pc:cxnChg>
      </pc:sldChg>
      <pc:sldChg chg="modSp add del mod">
        <pc:chgData name="Wieland Michèle (wiei)" userId="96353f25-1e7b-4d1a-97e3-3eadbcc16404" providerId="ADAL" clId="{B2E0B708-959E-418A-9532-13A1DE1F4DDE}" dt="2022-05-15T07:56:03.137" v="1407" actId="47"/>
        <pc:sldMkLst>
          <pc:docMk/>
          <pc:sldMk cId="2291915410" sldId="479"/>
        </pc:sldMkLst>
        <pc:spChg chg="mod">
          <ac:chgData name="Wieland Michèle (wiei)" userId="96353f25-1e7b-4d1a-97e3-3eadbcc16404" providerId="ADAL" clId="{B2E0B708-959E-418A-9532-13A1DE1F4DDE}" dt="2022-05-15T07:52:02.571" v="1359" actId="20577"/>
          <ac:spMkLst>
            <pc:docMk/>
            <pc:sldMk cId="2291915410" sldId="479"/>
            <ac:spMk id="2" creationId="{7B367F2E-6FCA-4FAD-84FC-3EB058EC8C80}"/>
          </ac:spMkLst>
        </pc:spChg>
      </pc:sldChg>
      <pc:sldChg chg="addSp modSp add mod">
        <pc:chgData name="Wieland Michèle (wiei)" userId="96353f25-1e7b-4d1a-97e3-3eadbcc16404" providerId="ADAL" clId="{B2E0B708-959E-418A-9532-13A1DE1F4DDE}" dt="2022-05-15T10:27:19.550" v="3444" actId="208"/>
        <pc:sldMkLst>
          <pc:docMk/>
          <pc:sldMk cId="2499128470" sldId="480"/>
        </pc:sldMkLst>
        <pc:spChg chg="mod">
          <ac:chgData name="Wieland Michèle (wiei)" userId="96353f25-1e7b-4d1a-97e3-3eadbcc16404" providerId="ADAL" clId="{B2E0B708-959E-418A-9532-13A1DE1F4DDE}" dt="2022-05-15T07:55:50.893" v="1406" actId="20577"/>
          <ac:spMkLst>
            <pc:docMk/>
            <pc:sldMk cId="2499128470" sldId="480"/>
            <ac:spMk id="2" creationId="{7B367F2E-6FCA-4FAD-84FC-3EB058EC8C80}"/>
          </ac:spMkLst>
        </pc:spChg>
        <pc:spChg chg="mod">
          <ac:chgData name="Wieland Michèle (wiei)" userId="96353f25-1e7b-4d1a-97e3-3eadbcc16404" providerId="ADAL" clId="{B2E0B708-959E-418A-9532-13A1DE1F4DDE}" dt="2022-05-15T07:55:36.513" v="1393" actId="208"/>
          <ac:spMkLst>
            <pc:docMk/>
            <pc:sldMk cId="2499128470" sldId="480"/>
            <ac:spMk id="14" creationId="{2516E6C2-3AB6-4E65-AA52-99AF8FC6111B}"/>
          </ac:spMkLst>
        </pc:spChg>
        <pc:spChg chg="mod">
          <ac:chgData name="Wieland Michèle (wiei)" userId="96353f25-1e7b-4d1a-97e3-3eadbcc16404" providerId="ADAL" clId="{B2E0B708-959E-418A-9532-13A1DE1F4DDE}" dt="2022-05-15T10:27:19.550" v="3444" actId="208"/>
          <ac:spMkLst>
            <pc:docMk/>
            <pc:sldMk cId="2499128470" sldId="480"/>
            <ac:spMk id="20" creationId="{78C5F8F4-6435-441B-B19F-652039D49ACC}"/>
          </ac:spMkLst>
        </pc:spChg>
        <pc:picChg chg="add mod">
          <ac:chgData name="Wieland Michèle (wiei)" userId="96353f25-1e7b-4d1a-97e3-3eadbcc16404" providerId="ADAL" clId="{B2E0B708-959E-418A-9532-13A1DE1F4DDE}" dt="2022-05-15T10:26:51.599" v="3442"/>
          <ac:picMkLst>
            <pc:docMk/>
            <pc:sldMk cId="2499128470" sldId="480"/>
            <ac:picMk id="15" creationId="{14CCFB5D-E36F-48BB-B0F7-CFA50140EA94}"/>
          </ac:picMkLst>
        </pc:picChg>
        <pc:picChg chg="add mod">
          <ac:chgData name="Wieland Michèle (wiei)" userId="96353f25-1e7b-4d1a-97e3-3eadbcc16404" providerId="ADAL" clId="{B2E0B708-959E-418A-9532-13A1DE1F4DDE}" dt="2022-05-15T10:26:51.599" v="3442"/>
          <ac:picMkLst>
            <pc:docMk/>
            <pc:sldMk cId="2499128470" sldId="480"/>
            <ac:picMk id="16" creationId="{02AB616F-3D97-43F4-A019-B556B9113076}"/>
          </ac:picMkLst>
        </pc:picChg>
      </pc:sldChg>
      <pc:sldChg chg="addSp modSp add mod modTransition modAnim modNotesTx">
        <pc:chgData name="Wieland Michèle (wiei)" userId="96353f25-1e7b-4d1a-97e3-3eadbcc16404" providerId="ADAL" clId="{B2E0B708-959E-418A-9532-13A1DE1F4DDE}" dt="2022-05-15T10:23:19.232" v="3318"/>
        <pc:sldMkLst>
          <pc:docMk/>
          <pc:sldMk cId="825052231" sldId="481"/>
        </pc:sldMkLst>
        <pc:spChg chg="add mod">
          <ac:chgData name="Wieland Michèle (wiei)" userId="96353f25-1e7b-4d1a-97e3-3eadbcc16404" providerId="ADAL" clId="{B2E0B708-959E-418A-9532-13A1DE1F4DDE}" dt="2022-05-15T09:51:32.216" v="2390" actId="164"/>
          <ac:spMkLst>
            <pc:docMk/>
            <pc:sldMk cId="825052231" sldId="481"/>
            <ac:spMk id="3" creationId="{7D10AE17-CAA1-41AF-B9B5-7D61475E32A7}"/>
          </ac:spMkLst>
        </pc:spChg>
        <pc:spChg chg="mod">
          <ac:chgData name="Wieland Michèle (wiei)" userId="96353f25-1e7b-4d1a-97e3-3eadbcc16404" providerId="ADAL" clId="{B2E0B708-959E-418A-9532-13A1DE1F4DDE}" dt="2022-05-15T07:54:08.295" v="1385" actId="208"/>
          <ac:spMkLst>
            <pc:docMk/>
            <pc:sldMk cId="825052231" sldId="481"/>
            <ac:spMk id="12" creationId="{D8C5EE6C-A942-40BC-A7F8-C81507EC22F1}"/>
          </ac:spMkLst>
        </pc:spChg>
        <pc:grpChg chg="add mod">
          <ac:chgData name="Wieland Michèle (wiei)" userId="96353f25-1e7b-4d1a-97e3-3eadbcc16404" providerId="ADAL" clId="{B2E0B708-959E-418A-9532-13A1DE1F4DDE}" dt="2022-05-15T09:51:49.489" v="2392" actId="1076"/>
          <ac:grpSpMkLst>
            <pc:docMk/>
            <pc:sldMk cId="825052231" sldId="481"/>
            <ac:grpSpMk id="9" creationId="{0D94D039-4E0B-4900-B62F-F024B513BA53}"/>
          </ac:grpSpMkLst>
        </pc:grpChg>
        <pc:picChg chg="add mod">
          <ac:chgData name="Wieland Michèle (wiei)" userId="96353f25-1e7b-4d1a-97e3-3eadbcc16404" providerId="ADAL" clId="{B2E0B708-959E-418A-9532-13A1DE1F4DDE}" dt="2022-05-15T10:23:14.653" v="3317"/>
          <ac:picMkLst>
            <pc:docMk/>
            <pc:sldMk cId="825052231" sldId="481"/>
            <ac:picMk id="18" creationId="{1D53BB0F-166D-4E40-A219-E6DE0C8D4B69}"/>
          </ac:picMkLst>
        </pc:picChg>
        <pc:picChg chg="add mod">
          <ac:chgData name="Wieland Michèle (wiei)" userId="96353f25-1e7b-4d1a-97e3-3eadbcc16404" providerId="ADAL" clId="{B2E0B708-959E-418A-9532-13A1DE1F4DDE}" dt="2022-05-15T10:23:19.232" v="3318"/>
          <ac:picMkLst>
            <pc:docMk/>
            <pc:sldMk cId="825052231" sldId="481"/>
            <ac:picMk id="24" creationId="{ECE9C8BE-E41D-4902-9C3B-AF7853855F9A}"/>
          </ac:picMkLst>
        </pc:picChg>
        <pc:cxnChg chg="add mod">
          <ac:chgData name="Wieland Michèle (wiei)" userId="96353f25-1e7b-4d1a-97e3-3eadbcc16404" providerId="ADAL" clId="{B2E0B708-959E-418A-9532-13A1DE1F4DDE}" dt="2022-05-15T09:51:32.216" v="2390" actId="164"/>
          <ac:cxnSpMkLst>
            <pc:docMk/>
            <pc:sldMk cId="825052231" sldId="481"/>
            <ac:cxnSpMk id="6" creationId="{20268BED-E676-4670-B028-B27277C101D2}"/>
          </ac:cxnSpMkLst>
        </pc:cxnChg>
      </pc:sldChg>
      <pc:sldChg chg="modSp add mod modNotesTx">
        <pc:chgData name="Wieland Michèle (wiei)" userId="96353f25-1e7b-4d1a-97e3-3eadbcc16404" providerId="ADAL" clId="{B2E0B708-959E-418A-9532-13A1DE1F4DDE}" dt="2022-05-15T09:15:55.592" v="1779" actId="20577"/>
        <pc:sldMkLst>
          <pc:docMk/>
          <pc:sldMk cId="3047536857" sldId="482"/>
        </pc:sldMkLst>
        <pc:spChg chg="mod">
          <ac:chgData name="Wieland Michèle (wiei)" userId="96353f25-1e7b-4d1a-97e3-3eadbcc16404" providerId="ADAL" clId="{B2E0B708-959E-418A-9532-13A1DE1F4DDE}" dt="2022-05-15T08:03:59.972" v="1446" actId="1076"/>
          <ac:spMkLst>
            <pc:docMk/>
            <pc:sldMk cId="3047536857" sldId="482"/>
            <ac:spMk id="11" creationId="{0405CEE4-65F1-4B0A-8AEB-42E0D50A1C42}"/>
          </ac:spMkLst>
        </pc:spChg>
      </pc:sldChg>
      <pc:sldChg chg="addSp delSp modSp add mod modAnim">
        <pc:chgData name="Wieland Michèle (wiei)" userId="96353f25-1e7b-4d1a-97e3-3eadbcc16404" providerId="ADAL" clId="{B2E0B708-959E-418A-9532-13A1DE1F4DDE}" dt="2022-05-15T10:15:30.538" v="3182" actId="478"/>
        <pc:sldMkLst>
          <pc:docMk/>
          <pc:sldMk cId="3904541828" sldId="483"/>
        </pc:sldMkLst>
        <pc:spChg chg="add del">
          <ac:chgData name="Wieland Michèle (wiei)" userId="96353f25-1e7b-4d1a-97e3-3eadbcc16404" providerId="ADAL" clId="{B2E0B708-959E-418A-9532-13A1DE1F4DDE}" dt="2022-05-15T10:15:30.538" v="3182" actId="478"/>
          <ac:spMkLst>
            <pc:docMk/>
            <pc:sldMk cId="3904541828" sldId="483"/>
            <ac:spMk id="6" creationId="{170F7CC9-3379-4902-8C86-9D22D9306BE2}"/>
          </ac:spMkLst>
        </pc:spChg>
        <pc:picChg chg="add mod">
          <ac:chgData name="Wieland Michèle (wiei)" userId="96353f25-1e7b-4d1a-97e3-3eadbcc16404" providerId="ADAL" clId="{B2E0B708-959E-418A-9532-13A1DE1F4DDE}" dt="2022-05-15T09:53:02.229" v="2397" actId="1076"/>
          <ac:picMkLst>
            <pc:docMk/>
            <pc:sldMk cId="3904541828" sldId="483"/>
            <ac:picMk id="5" creationId="{6F385694-8E13-4CC1-AABF-8D2BBAAB30A8}"/>
          </ac:picMkLst>
        </pc:picChg>
        <pc:picChg chg="del">
          <ac:chgData name="Wieland Michèle (wiei)" userId="96353f25-1e7b-4d1a-97e3-3eadbcc16404" providerId="ADAL" clId="{B2E0B708-959E-418A-9532-13A1DE1F4DDE}" dt="2022-05-15T09:52:57.902" v="2394" actId="478"/>
          <ac:picMkLst>
            <pc:docMk/>
            <pc:sldMk cId="3904541828" sldId="483"/>
            <ac:picMk id="6" creationId="{73B7B423-2E0E-4D4A-84C5-2C695513075B}"/>
          </ac:picMkLst>
        </pc:picChg>
      </pc:sldChg>
      <pc:sldChg chg="add del modNotesTx">
        <pc:chgData name="Wieland Michèle (wiei)" userId="96353f25-1e7b-4d1a-97e3-3eadbcc16404" providerId="ADAL" clId="{B2E0B708-959E-418A-9532-13A1DE1F4DDE}" dt="2022-05-15T10:23:08.612" v="3316" actId="47"/>
        <pc:sldMkLst>
          <pc:docMk/>
          <pc:sldMk cId="4150905920" sldId="484"/>
        </pc:sldMkLst>
      </pc:sldChg>
      <pc:sldChg chg="add">
        <pc:chgData name="Wieland Michèle (wiei)" userId="96353f25-1e7b-4d1a-97e3-3eadbcc16404" providerId="ADAL" clId="{B2E0B708-959E-418A-9532-13A1DE1F4DDE}" dt="2022-05-15T10:20:07.632" v="3294"/>
        <pc:sldMkLst>
          <pc:docMk/>
          <pc:sldMk cId="496847102" sldId="485"/>
        </pc:sldMkLst>
      </pc:sldChg>
      <pc:sldChg chg="modSp add mod modNotesTx">
        <pc:chgData name="Wieland Michèle (wiei)" userId="96353f25-1e7b-4d1a-97e3-3eadbcc16404" providerId="ADAL" clId="{B2E0B708-959E-418A-9532-13A1DE1F4DDE}" dt="2022-05-15T10:24:34.724" v="3437" actId="20577"/>
        <pc:sldMkLst>
          <pc:docMk/>
          <pc:sldMk cId="3710762780" sldId="486"/>
        </pc:sldMkLst>
        <pc:spChg chg="mod">
          <ac:chgData name="Wieland Michèle (wiei)" userId="96353f25-1e7b-4d1a-97e3-3eadbcc16404" providerId="ADAL" clId="{B2E0B708-959E-418A-9532-13A1DE1F4DDE}" dt="2022-05-15T10:23:34.345" v="3321" actId="208"/>
          <ac:spMkLst>
            <pc:docMk/>
            <pc:sldMk cId="3710762780" sldId="486"/>
            <ac:spMk id="14" creationId="{2516E6C2-3AB6-4E65-AA52-99AF8FC611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21AB1-C96A-4706-8A67-4BE56B5754B7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3D01-401A-4B13-AB37-84850A6A36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522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"/>
              <a:tabLst>
                <a:tab pos="457200" algn="l"/>
              </a:tabLs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A96FF-476F-44F5-A04E-CE12C96C6E8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084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10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"/>
              <a:tabLst>
                <a:tab pos="457200" algn="l"/>
              </a:tabLst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A96FF-476F-44F5-A04E-CE12C96C6E8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22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99039-057D-46D5-882A-A4F2C7113BD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08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Advantages:</a:t>
            </a:r>
          </a:p>
          <a:p>
            <a:r>
              <a:rPr lang="de-CH" dirty="0"/>
              <a:t>- Use of </a:t>
            </a:r>
            <a:r>
              <a:rPr lang="de-CH" dirty="0" err="1"/>
              <a:t>pretrained</a:t>
            </a:r>
            <a:r>
              <a:rPr lang="de-CH" dirty="0"/>
              <a:t> english model possible</a:t>
            </a:r>
          </a:p>
          <a:p>
            <a:endParaRPr lang="de-CH" dirty="0"/>
          </a:p>
          <a:p>
            <a:r>
              <a:rPr lang="de-CH" dirty="0" err="1"/>
              <a:t>Disadvantages</a:t>
            </a:r>
            <a:r>
              <a:rPr lang="de-CH" dirty="0"/>
              <a:t> of Translation:</a:t>
            </a:r>
          </a:p>
          <a:p>
            <a:pPr marL="171450" indent="-171450">
              <a:buFontTx/>
              <a:buChar char="-"/>
            </a:pPr>
            <a:r>
              <a:rPr lang="de-CH" dirty="0"/>
              <a:t>Errors in </a:t>
            </a:r>
            <a:r>
              <a:rPr lang="de-CH" dirty="0" err="1"/>
              <a:t>translation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Translation </a:t>
            </a:r>
            <a:r>
              <a:rPr lang="de-CH" dirty="0" err="1"/>
              <a:t>is</a:t>
            </a:r>
            <a:r>
              <a:rPr lang="de-CH" dirty="0"/>
              <a:t> expensive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No</a:t>
            </a:r>
            <a:r>
              <a:rPr lang="de-CH" dirty="0"/>
              <a:t> end-</a:t>
            </a:r>
            <a:r>
              <a:rPr lang="de-CH" dirty="0" err="1"/>
              <a:t>to</a:t>
            </a:r>
            <a:r>
              <a:rPr lang="de-CH" dirty="0"/>
              <a:t>-end </a:t>
            </a:r>
            <a:r>
              <a:rPr lang="de-CH" dirty="0" err="1"/>
              <a:t>implementation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38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Instead</a:t>
            </a:r>
            <a:r>
              <a:rPr lang="de-CH" dirty="0"/>
              <a:t> of expensive </a:t>
            </a:r>
            <a:r>
              <a:rPr lang="de-CH" dirty="0" err="1"/>
              <a:t>translation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independent</a:t>
            </a:r>
            <a:r>
              <a:rPr lang="de-CH" dirty="0"/>
              <a:t> multilingual </a:t>
            </a:r>
            <a:r>
              <a:rPr lang="de-CH" dirty="0" err="1"/>
              <a:t>embeddings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embeddings</a:t>
            </a:r>
            <a:r>
              <a:rPr lang="de-CH" dirty="0"/>
              <a:t> to </a:t>
            </a:r>
            <a:r>
              <a:rPr lang="de-CH" dirty="0" err="1"/>
              <a:t>solve</a:t>
            </a:r>
            <a:r>
              <a:rPr lang="de-CH" dirty="0"/>
              <a:t> NLP Tasks like </a:t>
            </a:r>
            <a:r>
              <a:rPr lang="de-CH" dirty="0" err="1"/>
              <a:t>summarization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named</a:t>
            </a:r>
            <a:r>
              <a:rPr lang="de-CH" dirty="0"/>
              <a:t> </a:t>
            </a:r>
            <a:r>
              <a:rPr lang="de-CH" dirty="0" err="1"/>
              <a:t>entitity</a:t>
            </a:r>
            <a:r>
              <a:rPr lang="de-CH" dirty="0"/>
              <a:t> </a:t>
            </a:r>
            <a:r>
              <a:rPr lang="de-CH" dirty="0" err="1"/>
              <a:t>recognition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pretrained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multilingual </a:t>
            </a:r>
            <a:r>
              <a:rPr lang="de-CH" dirty="0" err="1"/>
              <a:t>embeddings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Usually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NLP </a:t>
            </a:r>
            <a:r>
              <a:rPr lang="de-CH" dirty="0" err="1"/>
              <a:t>model</a:t>
            </a:r>
            <a:r>
              <a:rPr lang="de-CH" dirty="0"/>
              <a:t>,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aim</a:t>
            </a:r>
            <a:r>
              <a:rPr lang="de-CH" dirty="0"/>
              <a:t> to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indenpendent</a:t>
            </a:r>
            <a:r>
              <a:rPr lang="de-CH" dirty="0"/>
              <a:t> </a:t>
            </a:r>
            <a:r>
              <a:rPr lang="de-CH" dirty="0" err="1"/>
              <a:t>embedding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to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.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30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focused</a:t>
            </a:r>
            <a:r>
              <a:rPr lang="de-CH" dirty="0"/>
              <a:t> on </a:t>
            </a:r>
            <a:r>
              <a:rPr lang="de-CH" dirty="0" err="1"/>
              <a:t>only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part</a:t>
            </a:r>
            <a:r>
              <a:rPr lang="de-CH" dirty="0"/>
              <a:t>, to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independent</a:t>
            </a:r>
            <a:r>
              <a:rPr lang="de-CH" dirty="0"/>
              <a:t> </a:t>
            </a:r>
            <a:r>
              <a:rPr lang="de-CH" dirty="0" err="1"/>
              <a:t>representations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text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Therefore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a multilingual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Facebook,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93 </a:t>
            </a:r>
            <a:r>
              <a:rPr lang="de-CH" dirty="0" err="1"/>
              <a:t>languages</a:t>
            </a:r>
            <a:r>
              <a:rPr lang="de-CH" dirty="0"/>
              <a:t>, </a:t>
            </a:r>
            <a:r>
              <a:rPr lang="de-DE" dirty="0" err="1"/>
              <a:t>written</a:t>
            </a:r>
            <a:r>
              <a:rPr lang="de-DE" dirty="0"/>
              <a:t> in 23 different </a:t>
            </a:r>
            <a:r>
              <a:rPr lang="de-DE" dirty="0" err="1"/>
              <a:t>alphabets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Google. 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 of all,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mutlilingual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05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74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926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19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As a simple </a:t>
            </a:r>
            <a:r>
              <a:rPr lang="de-CH" dirty="0" err="1"/>
              <a:t>proof</a:t>
            </a:r>
            <a:r>
              <a:rPr lang="de-CH" dirty="0"/>
              <a:t>-of-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on </a:t>
            </a:r>
            <a:r>
              <a:rPr lang="de-CH" dirty="0" err="1"/>
              <a:t>two</a:t>
            </a:r>
            <a:r>
              <a:rPr lang="de-CH" dirty="0"/>
              <a:t> simple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tasks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3D01-401A-4B13-AB37-84850A6A364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99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3DC8-4711-4353-A5FD-E95DF345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BB6FEC-E721-4C00-9FA0-42951048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E63D-784C-4CEA-BB5E-A5A9D740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C4B9C-42BE-4239-AF7D-A55B30FA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E2A81-4112-4461-9D5D-3BEA4667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1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2DFA6-3B2A-4202-AF74-31089DE1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75D126-87B1-4AF6-855B-805BA30CA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E0458-7517-472D-893C-BD0A25C5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276CB-13C3-4122-8E29-7587912C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0B8F4-6231-4A79-A7EA-A9BED74B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923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B76534-512C-4CDC-91B7-081891A04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23F788-FFAC-4D3D-94E9-3B41D0295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837A8-91D6-4611-969C-A6BB6FFA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1C7F7-1591-4699-8F51-9DEE4578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83844-2271-4019-8CAE-7680B707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60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6AD21-B2D7-4AA3-AF80-1C9BC69B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B63787-908B-4AAE-B127-46840B19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6473C-D178-4F4D-B78D-5958D75F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B96CA-C8D9-48C1-BD1D-C4AA4690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509F5-F8B2-4960-A857-3684199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62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E6D2-787E-48F1-A88A-441FD719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41112-DFBA-4085-AC0F-323F996F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B3009-A402-4DC8-8BE8-29BC681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DF62E-890A-4023-B1FA-051F0B4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B6C84-63E1-404C-BE01-233512EC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4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1BDD8-2C1A-4063-B16B-71F76EB0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76547-D38D-47A9-847D-13E038FDB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65AE-6173-44C6-9A5A-517A0727E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6FCF74-F6B2-43D6-BDEA-092EFFDC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5DB431-0723-4B3E-8E68-45377B95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4A023-4676-41BE-BF5D-5E8959B4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146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61E9-CF42-46D1-939D-FCFCBEAA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20BDF8-DCC0-458F-805F-C1AF250F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BFF28-56A2-4C35-9D65-5D5091F7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5B0BB6-F2D4-4AD5-8204-898C9123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A8E4F5-3E3D-434A-A78A-49474F4C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EE4A01-C0AE-4909-95A8-F75751A3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2CDCB-1696-4F72-A90E-3B33CE6E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8B0807-4960-40A7-BC83-9DD25303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6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A5732-414F-4DBF-8BDD-3BA231DB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11521-0A9D-4DD3-8C51-FFEFC0F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959E1A-E962-479A-A0CE-204335DB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87AE0-2944-447C-8795-4E0A930C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409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F96F62-A490-4DF9-AAE5-18DAD54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5D3D7E-F461-48F5-82B2-A982A4E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63B2C-BBCF-4AB8-81F8-706D984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95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E1096-8BFC-43E8-AC75-BF7B6626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8333E-F21A-4054-BD0F-9CB3A946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65B27-A128-4DF5-BFF5-DABA0E07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2CCA3C-CBA3-4C16-BB37-9B65DF7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12D77-D58B-47B5-9F39-5DA6A31E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1155AE-221A-4F36-984D-AA0DF0D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0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7CB1-352F-43F8-9553-5EEEF4CB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5E51DB-D8D8-45BA-BF63-51670B5BE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79B85C-E140-407F-B669-B57E2956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6FA6C3-1BA5-4029-905F-93E6FDB4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0EB64-C81E-46C6-A4ED-06559DD7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4AA676-78DF-4AF2-8E6C-F5864E5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89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01FB88-9D0F-41BB-87A5-73033B8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9567C-BB93-4D2A-9015-7747BCFB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CE170-D3D8-43F2-8253-4A0137DC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80AC-D62D-44DA-B783-90471CCC6C86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ADC82-0380-4E2E-B150-4591F2446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6BD49-BA7E-4B51-AFE4-BA1EF419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F780-B20E-421F-83E7-203FE8BF56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1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nuelle Eingabe 4">
            <a:extLst>
              <a:ext uri="{FF2B5EF4-FFF2-40B4-BE49-F238E27FC236}">
                <a16:creationId xmlns:a16="http://schemas.microsoft.com/office/drawing/2014/main" id="{90DBED8B-A36A-4E96-87FF-5C1AACC49B1D}"/>
              </a:ext>
            </a:extLst>
          </p:cNvPr>
          <p:cNvSpPr/>
          <p:nvPr/>
        </p:nvSpPr>
        <p:spPr>
          <a:xfrm rot="5400000">
            <a:off x="319087" y="-319088"/>
            <a:ext cx="6857999" cy="7496175"/>
          </a:xfrm>
          <a:prstGeom prst="flowChartManualInput">
            <a:avLst/>
          </a:prstGeom>
          <a:solidFill>
            <a:srgbClr val="747474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05CEE4-65F1-4B0A-8AEB-42E0D50A1C42}"/>
              </a:ext>
            </a:extLst>
          </p:cNvPr>
          <p:cNvSpPr txBox="1"/>
          <p:nvPr/>
        </p:nvSpPr>
        <p:spPr>
          <a:xfrm>
            <a:off x="611090" y="4643911"/>
            <a:ext cx="5811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Multilingual Text Analytics </a:t>
            </a:r>
            <a:br>
              <a:rPr lang="de-CH" sz="4000" dirty="0">
                <a:solidFill>
                  <a:schemeClr val="bg1"/>
                </a:solidFill>
              </a:rPr>
            </a:br>
            <a:r>
              <a:rPr lang="de-CH" sz="4000" dirty="0">
                <a:solidFill>
                  <a:schemeClr val="bg1"/>
                </a:solidFill>
              </a:rPr>
              <a:t>for Healthcare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7" name="Picture 2" descr="Quellbild anzeigen">
            <a:extLst>
              <a:ext uri="{FF2B5EF4-FFF2-40B4-BE49-F238E27FC236}">
                <a16:creationId xmlns:a16="http://schemas.microsoft.com/office/drawing/2014/main" id="{58B41A8A-53D2-422B-8916-75A1C128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5095" y="-288570"/>
            <a:ext cx="4712480" cy="265077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7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C658-D50B-4B25-9A50-B631ABE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/>
              <a:t>Classification Task</a:t>
            </a:r>
          </a:p>
          <a:p>
            <a:pPr lvl="1"/>
            <a:r>
              <a:rPr lang="de-CH" dirty="0"/>
              <a:t>Sentiment anaylsis on movie data</a:t>
            </a:r>
          </a:p>
          <a:p>
            <a:pPr lvl="1"/>
            <a:r>
              <a:rPr lang="de-CH" dirty="0"/>
              <a:t>Classify diagnoses to medical specialities</a:t>
            </a:r>
          </a:p>
          <a:p>
            <a:pPr lvl="1"/>
            <a:endParaRPr lang="de-CH" dirty="0"/>
          </a:p>
          <a:p>
            <a:r>
              <a:rPr lang="de-CH" dirty="0"/>
              <a:t>Approach</a:t>
            </a:r>
          </a:p>
          <a:p>
            <a:pPr lvl="1"/>
            <a:r>
              <a:rPr lang="de-CH" dirty="0"/>
              <a:t>Use multilingual embeddings as input</a:t>
            </a:r>
          </a:p>
          <a:p>
            <a:pPr lvl="1"/>
            <a:r>
              <a:rPr lang="de-CH" dirty="0"/>
              <a:t>Simple neural network for classification</a:t>
            </a:r>
          </a:p>
          <a:p>
            <a:pPr lvl="1"/>
            <a:r>
              <a:rPr lang="de-CH" dirty="0"/>
              <a:t>Train on english descriptions</a:t>
            </a:r>
          </a:p>
          <a:p>
            <a:pPr lvl="1"/>
            <a:r>
              <a:rPr lang="de-CH" dirty="0"/>
              <a:t>Test on german descriptions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Results</a:t>
            </a:r>
          </a:p>
          <a:p>
            <a:pPr lvl="1"/>
            <a:r>
              <a:rPr lang="de-CH" dirty="0"/>
              <a:t>Accuracy on english movie data: 0.81 (n=1000), german movie data: 0.84 (n=50)</a:t>
            </a:r>
          </a:p>
          <a:p>
            <a:pPr lvl="1"/>
            <a:r>
              <a:rPr lang="de-CH" dirty="0"/>
              <a:t>AUC on german english medical data: 0.82 (n=500) , german medical data: 0.82 (n=200)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work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64" y="2671354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50129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98106" y="2766213"/>
            <a:ext cx="1417562" cy="1325563"/>
          </a:xfrm>
          <a:prstGeom prst="rect">
            <a:avLst/>
          </a:prstGeom>
          <a:solidFill>
            <a:srgbClr val="00A5F2"/>
          </a:solidFill>
          <a:ln>
            <a:solidFill>
              <a:srgbClr val="00A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  <a:p>
            <a:pPr algn="ctr"/>
            <a:r>
              <a:rPr lang="de-CH" sz="2000" dirty="0"/>
              <a:t>NLP Task</a:t>
            </a:r>
          </a:p>
          <a:p>
            <a:pPr algn="ctr"/>
            <a:endParaRPr lang="de-CH" sz="2000" dirty="0"/>
          </a:p>
        </p:txBody>
      </p:sp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436" y="2671357"/>
            <a:ext cx="1515288" cy="151528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C5EE6C-A942-40BC-A7F8-C81507EC22F1}"/>
              </a:ext>
            </a:extLst>
          </p:cNvPr>
          <p:cNvSpPr/>
          <p:nvPr/>
        </p:nvSpPr>
        <p:spPr>
          <a:xfrm>
            <a:off x="2595605" y="2766213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84DACA5-FBA0-445F-8FAD-785880F1A638}"/>
              </a:ext>
            </a:extLst>
          </p:cNvPr>
          <p:cNvSpPr/>
          <p:nvPr/>
        </p:nvSpPr>
        <p:spPr>
          <a:xfrm>
            <a:off x="4357294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2189456-0121-4599-97DC-D3D5582ADF6B}"/>
              </a:ext>
            </a:extLst>
          </p:cNvPr>
          <p:cNvSpPr/>
          <p:nvPr/>
        </p:nvSpPr>
        <p:spPr>
          <a:xfrm>
            <a:off x="6840639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C5F8F4-6435-441B-B19F-652039D49ACC}"/>
              </a:ext>
            </a:extLst>
          </p:cNvPr>
          <p:cNvSpPr/>
          <p:nvPr/>
        </p:nvSpPr>
        <p:spPr>
          <a:xfrm>
            <a:off x="7787767" y="2766218"/>
            <a:ext cx="1657316" cy="1325563"/>
          </a:xfrm>
          <a:prstGeom prst="rect">
            <a:avLst/>
          </a:prstGeom>
          <a:solidFill>
            <a:srgbClr val="00A5F2"/>
          </a:solidFill>
          <a:ln>
            <a:solidFill>
              <a:srgbClr val="00A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AC6D37-337A-49B0-8DC4-5898E89B858D}"/>
              </a:ext>
            </a:extLst>
          </p:cNvPr>
          <p:cNvSpPr/>
          <p:nvPr/>
        </p:nvSpPr>
        <p:spPr>
          <a:xfrm>
            <a:off x="9555772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Picture 4" descr="Quellbild anzeigen">
            <a:extLst>
              <a:ext uri="{FF2B5EF4-FFF2-40B4-BE49-F238E27FC236}">
                <a16:creationId xmlns:a16="http://schemas.microsoft.com/office/drawing/2014/main" id="{B0889D11-49BC-4AA7-B962-54885C70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2" y="3857619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ellbild anzeigen">
            <a:extLst>
              <a:ext uri="{FF2B5EF4-FFF2-40B4-BE49-F238E27FC236}">
                <a16:creationId xmlns:a16="http://schemas.microsoft.com/office/drawing/2014/main" id="{93D40006-A0EC-4E36-A128-5C08F2FC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91" y="3857625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Quellbild anzeigen">
            <a:extLst>
              <a:ext uri="{FF2B5EF4-FFF2-40B4-BE49-F238E27FC236}">
                <a16:creationId xmlns:a16="http://schemas.microsoft.com/office/drawing/2014/main" id="{14CCFB5D-E36F-48BB-B0F7-CFA50140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7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Quellbild anzeigen">
            <a:extLst>
              <a:ext uri="{FF2B5EF4-FFF2-40B4-BE49-F238E27FC236}">
                <a16:creationId xmlns:a16="http://schemas.microsoft.com/office/drawing/2014/main" id="{02AB616F-3D97-43F4-A019-B556B911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2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nuelle Eingabe 4">
            <a:extLst>
              <a:ext uri="{FF2B5EF4-FFF2-40B4-BE49-F238E27FC236}">
                <a16:creationId xmlns:a16="http://schemas.microsoft.com/office/drawing/2014/main" id="{90DBED8B-A36A-4E96-87FF-5C1AACC49B1D}"/>
              </a:ext>
            </a:extLst>
          </p:cNvPr>
          <p:cNvSpPr/>
          <p:nvPr/>
        </p:nvSpPr>
        <p:spPr>
          <a:xfrm rot="5400000">
            <a:off x="319087" y="-319088"/>
            <a:ext cx="6857999" cy="7496175"/>
          </a:xfrm>
          <a:prstGeom prst="flowChartManualInput">
            <a:avLst/>
          </a:prstGeom>
          <a:solidFill>
            <a:srgbClr val="747474"/>
          </a:solidFill>
          <a:ln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05CEE4-65F1-4B0A-8AEB-42E0D50A1C42}"/>
              </a:ext>
            </a:extLst>
          </p:cNvPr>
          <p:cNvSpPr txBox="1"/>
          <p:nvPr/>
        </p:nvSpPr>
        <p:spPr>
          <a:xfrm>
            <a:off x="630140" y="3075056"/>
            <a:ext cx="5811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Question &amp; discussion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7" name="Picture 2" descr="Quellbild anzeigen">
            <a:extLst>
              <a:ext uri="{FF2B5EF4-FFF2-40B4-BE49-F238E27FC236}">
                <a16:creationId xmlns:a16="http://schemas.microsoft.com/office/drawing/2014/main" id="{58B41A8A-53D2-422B-8916-75A1C128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5095" y="-288570"/>
            <a:ext cx="4712480" cy="265077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3C943-F594-4B04-BEE2-92081D6B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Agenda</a:t>
            </a:r>
            <a:endParaRPr lang="de-DE" b="1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FF2B811-C9C5-4274-8D63-8C709D17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467" y="2001254"/>
            <a:ext cx="2232000" cy="374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b="1" dirty="0"/>
              <a:t>Baseline approach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4A76F4-CC1E-438B-A359-4C6FC05B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C74DD-D909-44DE-A5DD-3671F4ABD77E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DC46772-8A99-4724-ABCB-F85AF5146625}"/>
              </a:ext>
            </a:extLst>
          </p:cNvPr>
          <p:cNvSpPr/>
          <p:nvPr/>
        </p:nvSpPr>
        <p:spPr>
          <a:xfrm>
            <a:off x="5355000" y="1864495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1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AD89D47-075E-4E5F-9303-187B29B25040}"/>
              </a:ext>
            </a:extLst>
          </p:cNvPr>
          <p:cNvSpPr/>
          <p:nvPr/>
        </p:nvSpPr>
        <p:spPr>
          <a:xfrm>
            <a:off x="5355000" y="2698663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2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1" name="Inhaltsplatzhalter 7">
            <a:extLst>
              <a:ext uri="{FF2B5EF4-FFF2-40B4-BE49-F238E27FC236}">
                <a16:creationId xmlns:a16="http://schemas.microsoft.com/office/drawing/2014/main" id="{FA394BF3-A87E-4366-AB48-82D9C5DAB5EB}"/>
              </a:ext>
            </a:extLst>
          </p:cNvPr>
          <p:cNvSpPr txBox="1">
            <a:spLocks/>
          </p:cNvSpPr>
          <p:nvPr/>
        </p:nvSpPr>
        <p:spPr>
          <a:xfrm>
            <a:off x="6167718" y="2835422"/>
            <a:ext cx="3004670" cy="3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Our approach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dirty="0"/>
          </a:p>
        </p:txBody>
      </p:sp>
      <p:sp>
        <p:nvSpPr>
          <p:cNvPr id="32" name="Inhaltsplatzhalter 7">
            <a:extLst>
              <a:ext uri="{FF2B5EF4-FFF2-40B4-BE49-F238E27FC236}">
                <a16:creationId xmlns:a16="http://schemas.microsoft.com/office/drawing/2014/main" id="{320A6A72-ECCD-413B-8B53-DCC42B6DFB64}"/>
              </a:ext>
            </a:extLst>
          </p:cNvPr>
          <p:cNvSpPr txBox="1">
            <a:spLocks/>
          </p:cNvSpPr>
          <p:nvPr/>
        </p:nvSpPr>
        <p:spPr>
          <a:xfrm>
            <a:off x="2604166" y="3661921"/>
            <a:ext cx="2638693" cy="443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Representation of text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sz="20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87025A5-D32B-4DDA-980C-381450F39087}"/>
              </a:ext>
            </a:extLst>
          </p:cNvPr>
          <p:cNvSpPr/>
          <p:nvPr/>
        </p:nvSpPr>
        <p:spPr>
          <a:xfrm>
            <a:off x="5355000" y="3532831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3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B703E66-B383-4B4C-91CF-137C326CB982}"/>
              </a:ext>
            </a:extLst>
          </p:cNvPr>
          <p:cNvSpPr/>
          <p:nvPr/>
        </p:nvSpPr>
        <p:spPr>
          <a:xfrm>
            <a:off x="5355000" y="4366999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4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5" name="Inhaltsplatzhalter 7">
            <a:extLst>
              <a:ext uri="{FF2B5EF4-FFF2-40B4-BE49-F238E27FC236}">
                <a16:creationId xmlns:a16="http://schemas.microsoft.com/office/drawing/2014/main" id="{879E4478-1DE2-4847-A363-B9A793A73D1B}"/>
              </a:ext>
            </a:extLst>
          </p:cNvPr>
          <p:cNvSpPr txBox="1">
            <a:spLocks/>
          </p:cNvSpPr>
          <p:nvPr/>
        </p:nvSpPr>
        <p:spPr>
          <a:xfrm>
            <a:off x="6167718" y="4503758"/>
            <a:ext cx="3004670" cy="3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Experiments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dirty="0"/>
          </a:p>
        </p:txBody>
      </p:sp>
      <p:sp>
        <p:nvSpPr>
          <p:cNvPr id="36" name="Inhaltsplatzhalter 7">
            <a:extLst>
              <a:ext uri="{FF2B5EF4-FFF2-40B4-BE49-F238E27FC236}">
                <a16:creationId xmlns:a16="http://schemas.microsoft.com/office/drawing/2014/main" id="{9784B860-2149-459E-B277-C49D3FABD907}"/>
              </a:ext>
            </a:extLst>
          </p:cNvPr>
          <p:cNvSpPr txBox="1">
            <a:spLocks/>
          </p:cNvSpPr>
          <p:nvPr/>
        </p:nvSpPr>
        <p:spPr>
          <a:xfrm>
            <a:off x="3591000" y="5337926"/>
            <a:ext cx="1764000" cy="3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</a:pPr>
            <a:r>
              <a:rPr lang="de-CH" sz="2000" b="1" dirty="0"/>
              <a:t>Future work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de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2B43AF-1229-44A9-A82D-5EB965A77ABC}"/>
              </a:ext>
            </a:extLst>
          </p:cNvPr>
          <p:cNvSpPr/>
          <p:nvPr/>
        </p:nvSpPr>
        <p:spPr>
          <a:xfrm>
            <a:off x="5355000" y="5201167"/>
            <a:ext cx="648000" cy="648000"/>
          </a:xfrm>
          <a:prstGeom prst="ellipse">
            <a:avLst/>
          </a:prstGeom>
          <a:solidFill>
            <a:srgbClr val="747474"/>
          </a:solidFill>
          <a:ln w="76200">
            <a:solidFill>
              <a:srgbClr val="7474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5</a:t>
            </a:r>
            <a:endParaRPr lang="de-DE" sz="2400" dirty="0">
              <a:solidFill>
                <a:schemeClr val="bg1"/>
              </a:solidFill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431895-7759-4C13-AFA5-2FCF825CFD4F}"/>
              </a:ext>
            </a:extLst>
          </p:cNvPr>
          <p:cNvCxnSpPr>
            <a:stCxn id="3" idx="4"/>
            <a:endCxn id="24" idx="0"/>
          </p:cNvCxnSpPr>
          <p:nvPr/>
        </p:nvCxnSpPr>
        <p:spPr>
          <a:xfrm>
            <a:off x="5679000" y="2512495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5BF1C35-3362-429A-9086-B7F35C7A9761}"/>
              </a:ext>
            </a:extLst>
          </p:cNvPr>
          <p:cNvCxnSpPr>
            <a:stCxn id="24" idx="4"/>
            <a:endCxn id="33" idx="0"/>
          </p:cNvCxnSpPr>
          <p:nvPr/>
        </p:nvCxnSpPr>
        <p:spPr>
          <a:xfrm>
            <a:off x="5679000" y="3346663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DF068C8-A423-4B00-B2B6-FD91B64E594F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5679000" y="4180831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F923F0-56A7-4A86-BF59-13F42F8670D7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5679000" y="5014999"/>
            <a:ext cx="0" cy="186168"/>
          </a:xfrm>
          <a:prstGeom prst="line">
            <a:avLst/>
          </a:prstGeom>
          <a:ln w="76200">
            <a:solidFill>
              <a:srgbClr val="7474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Quellbild anzeigen">
            <a:extLst>
              <a:ext uri="{FF2B5EF4-FFF2-40B4-BE49-F238E27FC236}">
                <a16:creationId xmlns:a16="http://schemas.microsoft.com/office/drawing/2014/main" id="{988E201A-54D7-44BB-9447-70E06FBD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514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Baseline approach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46" y="2804707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96154" y="3133728"/>
            <a:ext cx="1562258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Translate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76470" y="2607071"/>
            <a:ext cx="1639059" cy="1910557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NLP Task</a:t>
            </a:r>
          </a:p>
          <a:p>
            <a:pPr algn="ctr"/>
            <a:r>
              <a:rPr lang="de-CH" sz="2000" dirty="0"/>
              <a:t>(e.g. NER, </a:t>
            </a:r>
          </a:p>
          <a:p>
            <a:pPr algn="ctr"/>
            <a:r>
              <a:rPr lang="de-CH" sz="2000" dirty="0"/>
              <a:t>Summary)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BD7F7823-F311-4534-951B-438691411502}"/>
              </a:ext>
            </a:extLst>
          </p:cNvPr>
          <p:cNvSpPr/>
          <p:nvPr/>
        </p:nvSpPr>
        <p:spPr>
          <a:xfrm>
            <a:off x="4454807" y="3133728"/>
            <a:ext cx="688693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6" name="Grafik 15" descr="Dokument mit einfarbiger Füllung">
            <a:extLst>
              <a:ext uri="{FF2B5EF4-FFF2-40B4-BE49-F238E27FC236}">
                <a16:creationId xmlns:a16="http://schemas.microsoft.com/office/drawing/2014/main" id="{51E4A62A-0769-416E-A8A7-5B784E319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3671" y="2804707"/>
            <a:ext cx="1515288" cy="1515288"/>
          </a:xfrm>
          <a:prstGeom prst="rect">
            <a:avLst/>
          </a:prstGeom>
        </p:spPr>
      </p:pic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3040" y="2804707"/>
            <a:ext cx="1515288" cy="1515288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31F8F5B-24C1-4EC6-B6DE-BADA02F8FA05}"/>
              </a:ext>
            </a:extLst>
          </p:cNvPr>
          <p:cNvSpPr/>
          <p:nvPr/>
        </p:nvSpPr>
        <p:spPr>
          <a:xfrm>
            <a:off x="8957181" y="3133728"/>
            <a:ext cx="1657315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Translate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B5CE59C-A4A1-4101-A4C1-A6BF1C0CCC4E}"/>
              </a:ext>
            </a:extLst>
          </p:cNvPr>
          <p:cNvSpPr/>
          <p:nvPr/>
        </p:nvSpPr>
        <p:spPr>
          <a:xfrm>
            <a:off x="7047582" y="3136314"/>
            <a:ext cx="688693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1" name="Grafik 20" descr="Dokument mit einfarbiger Füllung">
            <a:extLst>
              <a:ext uri="{FF2B5EF4-FFF2-40B4-BE49-F238E27FC236}">
                <a16:creationId xmlns:a16="http://schemas.microsoft.com/office/drawing/2014/main" id="{47B5B54E-9EAE-4533-81AD-DBC50AC35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3349" y="2804707"/>
            <a:ext cx="1515288" cy="1515288"/>
          </a:xfrm>
          <a:prstGeom prst="rect">
            <a:avLst/>
          </a:prstGeom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4B27C6B6-E0DC-45CA-8631-87D9EFF7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2628" y="3990974"/>
            <a:ext cx="511277" cy="3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Quellbild anzeigen">
            <a:extLst>
              <a:ext uri="{FF2B5EF4-FFF2-40B4-BE49-F238E27FC236}">
                <a16:creationId xmlns:a16="http://schemas.microsoft.com/office/drawing/2014/main" id="{3D2D9009-27C7-41D6-AD97-FFAA9074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45904" y="3990973"/>
            <a:ext cx="511277" cy="32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llbild anzeigen">
            <a:extLst>
              <a:ext uri="{FF2B5EF4-FFF2-40B4-BE49-F238E27FC236}">
                <a16:creationId xmlns:a16="http://schemas.microsoft.com/office/drawing/2014/main" id="{B9ABD23D-17AB-4058-BBA0-908A0854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16" y="4050349"/>
            <a:ext cx="480963" cy="25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Quellbild anzeigen">
            <a:extLst>
              <a:ext uri="{FF2B5EF4-FFF2-40B4-BE49-F238E27FC236}">
                <a16:creationId xmlns:a16="http://schemas.microsoft.com/office/drawing/2014/main" id="{7387C2E7-79DA-4D17-8BB6-A11B3A591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050348"/>
            <a:ext cx="480963" cy="25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61754D-447A-45D9-9E5A-23A7747BCB15}"/>
              </a:ext>
            </a:extLst>
          </p:cNvPr>
          <p:cNvGrpSpPr/>
          <p:nvPr/>
        </p:nvGrpSpPr>
        <p:grpSpPr>
          <a:xfrm>
            <a:off x="1706938" y="2867689"/>
            <a:ext cx="1241453" cy="1357860"/>
            <a:chOff x="1706938" y="2867689"/>
            <a:chExt cx="1241453" cy="1357860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A70EF5B-D42F-4970-B694-86C7C05F30E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938" y="2867689"/>
              <a:ext cx="1241453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BEC1C3D0-99B7-4877-B20A-CF7BC3792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893" y="2867689"/>
              <a:ext cx="997542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F73F465-B501-4135-9439-6E6A21F2713A}"/>
              </a:ext>
            </a:extLst>
          </p:cNvPr>
          <p:cNvGrpSpPr/>
          <p:nvPr/>
        </p:nvGrpSpPr>
        <p:grpSpPr>
          <a:xfrm>
            <a:off x="9108328" y="2867689"/>
            <a:ext cx="1241453" cy="1357860"/>
            <a:chOff x="1706938" y="2867689"/>
            <a:chExt cx="1241453" cy="1357860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339FB6F-ED8B-4A21-9541-FFD0C5CF7919}"/>
                </a:ext>
              </a:extLst>
            </p:cNvPr>
            <p:cNvCxnSpPr>
              <a:cxnSpLocks/>
            </p:cNvCxnSpPr>
            <p:nvPr/>
          </p:nvCxnSpPr>
          <p:spPr>
            <a:xfrm>
              <a:off x="1706938" y="2867689"/>
              <a:ext cx="1241453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41FD027-4F0D-4846-9650-F889AEBAD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893" y="2867689"/>
              <a:ext cx="997542" cy="13578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30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approach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64" y="2671354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50129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98106" y="2766213"/>
            <a:ext cx="1417562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  <a:p>
            <a:pPr algn="ctr"/>
            <a:r>
              <a:rPr lang="de-CH" sz="2000" dirty="0"/>
              <a:t>NLP Task</a:t>
            </a:r>
          </a:p>
          <a:p>
            <a:pPr algn="ctr"/>
            <a:endParaRPr lang="de-CH" sz="2000" dirty="0"/>
          </a:p>
        </p:txBody>
      </p:sp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436" y="2671357"/>
            <a:ext cx="1515288" cy="151528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C5EE6C-A942-40BC-A7F8-C81507EC22F1}"/>
              </a:ext>
            </a:extLst>
          </p:cNvPr>
          <p:cNvSpPr/>
          <p:nvPr/>
        </p:nvSpPr>
        <p:spPr>
          <a:xfrm>
            <a:off x="2595605" y="2766213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84DACA5-FBA0-445F-8FAD-785880F1A638}"/>
              </a:ext>
            </a:extLst>
          </p:cNvPr>
          <p:cNvSpPr/>
          <p:nvPr/>
        </p:nvSpPr>
        <p:spPr>
          <a:xfrm>
            <a:off x="4357294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2189456-0121-4599-97DC-D3D5582ADF6B}"/>
              </a:ext>
            </a:extLst>
          </p:cNvPr>
          <p:cNvSpPr/>
          <p:nvPr/>
        </p:nvSpPr>
        <p:spPr>
          <a:xfrm>
            <a:off x="6840639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C5F8F4-6435-441B-B19F-652039D49ACC}"/>
              </a:ext>
            </a:extLst>
          </p:cNvPr>
          <p:cNvSpPr/>
          <p:nvPr/>
        </p:nvSpPr>
        <p:spPr>
          <a:xfrm>
            <a:off x="7787767" y="2766218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AC6D37-337A-49B0-8DC4-5898E89B858D}"/>
              </a:ext>
            </a:extLst>
          </p:cNvPr>
          <p:cNvSpPr/>
          <p:nvPr/>
        </p:nvSpPr>
        <p:spPr>
          <a:xfrm>
            <a:off x="9555772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Picture 4" descr="Quellbild anzeigen">
            <a:extLst>
              <a:ext uri="{FF2B5EF4-FFF2-40B4-BE49-F238E27FC236}">
                <a16:creationId xmlns:a16="http://schemas.microsoft.com/office/drawing/2014/main" id="{B0889D11-49BC-4AA7-B962-54885C70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2" y="3857619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ellbild anzeigen">
            <a:extLst>
              <a:ext uri="{FF2B5EF4-FFF2-40B4-BE49-F238E27FC236}">
                <a16:creationId xmlns:a16="http://schemas.microsoft.com/office/drawing/2014/main" id="{93D40006-A0EC-4E36-A128-5C08F2FC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91" y="3857625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2E46A2A3-FF6B-4B64-81A9-126E4B76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7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Quellbild anzeigen">
            <a:extLst>
              <a:ext uri="{FF2B5EF4-FFF2-40B4-BE49-F238E27FC236}">
                <a16:creationId xmlns:a16="http://schemas.microsoft.com/office/drawing/2014/main" id="{3C510B74-EBE1-46FA-A66A-36309490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4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approach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64" y="2671354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50129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98106" y="2766213"/>
            <a:ext cx="1417562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  <a:p>
            <a:pPr algn="ctr"/>
            <a:r>
              <a:rPr lang="de-CH" sz="2000" dirty="0"/>
              <a:t>NLP Task</a:t>
            </a:r>
          </a:p>
          <a:p>
            <a:pPr algn="ctr"/>
            <a:endParaRPr lang="de-CH" sz="2000" dirty="0"/>
          </a:p>
        </p:txBody>
      </p:sp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436" y="2671357"/>
            <a:ext cx="1515288" cy="151528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C5EE6C-A942-40BC-A7F8-C81507EC22F1}"/>
              </a:ext>
            </a:extLst>
          </p:cNvPr>
          <p:cNvSpPr/>
          <p:nvPr/>
        </p:nvSpPr>
        <p:spPr>
          <a:xfrm>
            <a:off x="2595605" y="2766213"/>
            <a:ext cx="1657316" cy="1325563"/>
          </a:xfrm>
          <a:prstGeom prst="rect">
            <a:avLst/>
          </a:prstGeom>
          <a:solidFill>
            <a:srgbClr val="00A5F2"/>
          </a:solidFill>
          <a:ln>
            <a:solidFill>
              <a:srgbClr val="00A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84DACA5-FBA0-445F-8FAD-785880F1A638}"/>
              </a:ext>
            </a:extLst>
          </p:cNvPr>
          <p:cNvSpPr/>
          <p:nvPr/>
        </p:nvSpPr>
        <p:spPr>
          <a:xfrm>
            <a:off x="4357294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2189456-0121-4599-97DC-D3D5582ADF6B}"/>
              </a:ext>
            </a:extLst>
          </p:cNvPr>
          <p:cNvSpPr/>
          <p:nvPr/>
        </p:nvSpPr>
        <p:spPr>
          <a:xfrm>
            <a:off x="6840639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C5F8F4-6435-441B-B19F-652039D49ACC}"/>
              </a:ext>
            </a:extLst>
          </p:cNvPr>
          <p:cNvSpPr/>
          <p:nvPr/>
        </p:nvSpPr>
        <p:spPr>
          <a:xfrm>
            <a:off x="7787767" y="2766218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AC6D37-337A-49B0-8DC4-5898E89B858D}"/>
              </a:ext>
            </a:extLst>
          </p:cNvPr>
          <p:cNvSpPr/>
          <p:nvPr/>
        </p:nvSpPr>
        <p:spPr>
          <a:xfrm>
            <a:off x="9555772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Picture 4" descr="Quellbild anzeigen">
            <a:extLst>
              <a:ext uri="{FF2B5EF4-FFF2-40B4-BE49-F238E27FC236}">
                <a16:creationId xmlns:a16="http://schemas.microsoft.com/office/drawing/2014/main" id="{B0889D11-49BC-4AA7-B962-54885C70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2" y="3857619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ellbild anzeigen">
            <a:extLst>
              <a:ext uri="{FF2B5EF4-FFF2-40B4-BE49-F238E27FC236}">
                <a16:creationId xmlns:a16="http://schemas.microsoft.com/office/drawing/2014/main" id="{93D40006-A0EC-4E36-A128-5C08F2FC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91" y="3857625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D94D039-4E0B-4900-B62F-F024B513BA53}"/>
              </a:ext>
            </a:extLst>
          </p:cNvPr>
          <p:cNvGrpSpPr/>
          <p:nvPr/>
        </p:nvGrpSpPr>
        <p:grpSpPr>
          <a:xfrm>
            <a:off x="2055821" y="4325285"/>
            <a:ext cx="2197100" cy="1684031"/>
            <a:chOff x="1650129" y="4248387"/>
            <a:chExt cx="2197100" cy="1684031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7D10AE17-CAA1-41AF-B9B5-7D61475E32A7}"/>
                </a:ext>
              </a:extLst>
            </p:cNvPr>
            <p:cNvSpPr txBox="1"/>
            <p:nvPr/>
          </p:nvSpPr>
          <p:spPr>
            <a:xfrm>
              <a:off x="1650129" y="5224532"/>
              <a:ext cx="2197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000" dirty="0"/>
                <a:t>LASER model </a:t>
              </a:r>
            </a:p>
            <a:p>
              <a:r>
                <a:rPr lang="de-CH" sz="2000" dirty="0"/>
                <a:t>by Facebook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0268BED-E676-4670-B028-B27277C10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707" y="4248387"/>
              <a:ext cx="669944" cy="914400"/>
            </a:xfrm>
            <a:prstGeom prst="line">
              <a:avLst/>
            </a:prstGeom>
            <a:ln w="38100">
              <a:solidFill>
                <a:srgbClr val="7878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Quellbild anzeigen">
            <a:extLst>
              <a:ext uri="{FF2B5EF4-FFF2-40B4-BE49-F238E27FC236}">
                <a16:creationId xmlns:a16="http://schemas.microsoft.com/office/drawing/2014/main" id="{1D53BB0F-166D-4E40-A219-E6DE0C8D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7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Quellbild anzeigen">
            <a:extLst>
              <a:ext uri="{FF2B5EF4-FFF2-40B4-BE49-F238E27FC236}">
                <a16:creationId xmlns:a16="http://schemas.microsoft.com/office/drawing/2014/main" id="{ECE9C8BE-E41D-4902-9C3B-AF785385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5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Universal representation of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C658-D50B-4B25-9A50-B631ABE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vis_embedding_gif">
            <a:hlinkClick r:id="" action="ppaction://media"/>
            <a:extLst>
              <a:ext uri="{FF2B5EF4-FFF2-40B4-BE49-F238E27FC236}">
                <a16:creationId xmlns:a16="http://schemas.microsoft.com/office/drawing/2014/main" id="{6F385694-8E13-4CC1-AABF-8D2BBAAB30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09850" y="1524000"/>
            <a:ext cx="6972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Universal representation of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C658-D50B-4B25-9A50-B631ABE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3B7B423-2E0E-4D4A-84C5-2C695513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29" y="1419768"/>
            <a:ext cx="5747671" cy="516305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8C40884-9EC3-4CA6-85D1-2B28D415942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878472" y="3304600"/>
            <a:ext cx="1619295" cy="242746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864998E-B330-4601-B8F4-6906EA9B236B}"/>
              </a:ext>
            </a:extLst>
          </p:cNvPr>
          <p:cNvSpPr/>
          <p:nvPr/>
        </p:nvSpPr>
        <p:spPr>
          <a:xfrm>
            <a:off x="8497767" y="2806743"/>
            <a:ext cx="3341048" cy="995713"/>
          </a:xfrm>
          <a:prstGeom prst="rect">
            <a:avLst/>
          </a:prstGeom>
          <a:solidFill>
            <a:schemeClr val="bg1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Helping patients and caregivers  to understand medical information.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3794B5-42A3-4C1A-9628-58DD0570D9D9}"/>
              </a:ext>
            </a:extLst>
          </p:cNvPr>
          <p:cNvSpPr/>
          <p:nvPr/>
        </p:nvSpPr>
        <p:spPr>
          <a:xfrm>
            <a:off x="8497767" y="3937393"/>
            <a:ext cx="3341048" cy="995713"/>
          </a:xfrm>
          <a:prstGeom prst="rect">
            <a:avLst/>
          </a:prstGeom>
          <a:solidFill>
            <a:schemeClr val="bg1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Unterstützung von Patienten und Pflegepersonal beim Verständnis medizinischer Informationen.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86DB24-29D2-4750-955F-ABD6543012E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78472" y="4435250"/>
            <a:ext cx="1619295" cy="158962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8D9E8A98-28CD-4FBB-B5D7-3F2019FF94D3}"/>
              </a:ext>
            </a:extLst>
          </p:cNvPr>
          <p:cNvSpPr/>
          <p:nvPr/>
        </p:nvSpPr>
        <p:spPr>
          <a:xfrm>
            <a:off x="8497767" y="5085199"/>
            <a:ext cx="3341048" cy="1226701"/>
          </a:xfrm>
          <a:prstGeom prst="rect">
            <a:avLst/>
          </a:prstGeom>
          <a:solidFill>
            <a:schemeClr val="bg1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Помощь пациентам и ухаживающим за ними лицам в понимании медицинской информации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F3546EA-A703-43C2-A470-42A78733145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878472" y="5698550"/>
            <a:ext cx="1619295" cy="49948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4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Universal representation of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C658-D50B-4B25-9A50-B631ABE8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pPr lvl="1"/>
            <a:endParaRPr lang="de-CH" dirty="0"/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3B7B423-2E0E-4D4A-84C5-2C695513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29" y="1419768"/>
            <a:ext cx="5747671" cy="516305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8C40884-9EC3-4CA6-85D1-2B28D415942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120418" y="2137352"/>
            <a:ext cx="377349" cy="473761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864998E-B330-4601-B8F4-6906EA9B236B}"/>
              </a:ext>
            </a:extLst>
          </p:cNvPr>
          <p:cNvSpPr/>
          <p:nvPr/>
        </p:nvSpPr>
        <p:spPr>
          <a:xfrm>
            <a:off x="8497767" y="1419768"/>
            <a:ext cx="3341048" cy="2382689"/>
          </a:xfrm>
          <a:prstGeom prst="rect">
            <a:avLst/>
          </a:prstGeom>
          <a:solidFill>
            <a:schemeClr val="bg1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Магний - незаменимый минерал, обладающий мышечно-расслабляющими, слабительными и антиаритмическими свойствами, эффективен как кофактор многочисленных ферментов. 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329694-D8BB-4B06-B943-032CB804FF7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873242" y="2106756"/>
            <a:ext cx="624525" cy="2678922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E0D6E5B-08DC-4309-8761-D536599584DA}"/>
              </a:ext>
            </a:extLst>
          </p:cNvPr>
          <p:cNvSpPr/>
          <p:nvPr/>
        </p:nvSpPr>
        <p:spPr>
          <a:xfrm>
            <a:off x="8497767" y="4029172"/>
            <a:ext cx="3341048" cy="1513012"/>
          </a:xfrm>
          <a:prstGeom prst="rect">
            <a:avLst/>
          </a:prstGeom>
          <a:solidFill>
            <a:schemeClr val="bg1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Magnesium is an essential mineral with muscle-relaxing, laxative and anti-arrhythmic properties, which is effective as a cofactor of numerous enzymes. 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5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7F2E-6FCA-4FAD-84FC-3EB058E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Our approach</a:t>
            </a:r>
          </a:p>
        </p:txBody>
      </p:sp>
      <p:pic>
        <p:nvPicPr>
          <p:cNvPr id="4" name="Picture 2" descr="Quellbild anzeigen">
            <a:extLst>
              <a:ext uri="{FF2B5EF4-FFF2-40B4-BE49-F238E27FC236}">
                <a16:creationId xmlns:a16="http://schemas.microsoft.com/office/drawing/2014/main" id="{BF99A9FC-2B0E-49D2-A10B-AFED138E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051" y="-143009"/>
            <a:ext cx="2963572" cy="16670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C5B258FC-D320-46BC-B06A-EA8BC0F69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964" y="2671354"/>
            <a:ext cx="1515288" cy="1515288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F3DE216-A1F2-4EA8-A980-C9ABF66D66A0}"/>
              </a:ext>
            </a:extLst>
          </p:cNvPr>
          <p:cNvSpPr/>
          <p:nvPr/>
        </p:nvSpPr>
        <p:spPr>
          <a:xfrm>
            <a:off x="1650129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16E6C2-3AB6-4E65-AA52-99AF8FC6111B}"/>
              </a:ext>
            </a:extLst>
          </p:cNvPr>
          <p:cNvSpPr/>
          <p:nvPr/>
        </p:nvSpPr>
        <p:spPr>
          <a:xfrm>
            <a:off x="5298106" y="2766213"/>
            <a:ext cx="1417562" cy="1325563"/>
          </a:xfrm>
          <a:prstGeom prst="rect">
            <a:avLst/>
          </a:prstGeom>
          <a:solidFill>
            <a:srgbClr val="00A5F2"/>
          </a:solidFill>
          <a:ln>
            <a:solidFill>
              <a:srgbClr val="00A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000" dirty="0"/>
          </a:p>
          <a:p>
            <a:pPr algn="ctr"/>
            <a:r>
              <a:rPr lang="de-CH" sz="2000" dirty="0"/>
              <a:t>NLP Task</a:t>
            </a:r>
          </a:p>
          <a:p>
            <a:pPr algn="ctr"/>
            <a:endParaRPr lang="de-CH" sz="2000" dirty="0"/>
          </a:p>
        </p:txBody>
      </p:sp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130FC8F8-64C1-410C-82FC-5F8BC52AE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436" y="2671357"/>
            <a:ext cx="1515288" cy="151528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8C5EE6C-A942-40BC-A7F8-C81507EC22F1}"/>
              </a:ext>
            </a:extLst>
          </p:cNvPr>
          <p:cNvSpPr/>
          <p:nvPr/>
        </p:nvSpPr>
        <p:spPr>
          <a:xfrm>
            <a:off x="2595605" y="2766213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84DACA5-FBA0-445F-8FAD-785880F1A638}"/>
              </a:ext>
            </a:extLst>
          </p:cNvPr>
          <p:cNvSpPr/>
          <p:nvPr/>
        </p:nvSpPr>
        <p:spPr>
          <a:xfrm>
            <a:off x="4357294" y="3000373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D2189456-0121-4599-97DC-D3D5582ADF6B}"/>
              </a:ext>
            </a:extLst>
          </p:cNvPr>
          <p:cNvSpPr/>
          <p:nvPr/>
        </p:nvSpPr>
        <p:spPr>
          <a:xfrm>
            <a:off x="6840639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8C5F8F4-6435-441B-B19F-652039D49ACC}"/>
              </a:ext>
            </a:extLst>
          </p:cNvPr>
          <p:cNvSpPr/>
          <p:nvPr/>
        </p:nvSpPr>
        <p:spPr>
          <a:xfrm>
            <a:off x="7787767" y="2766218"/>
            <a:ext cx="1657316" cy="1325563"/>
          </a:xfrm>
          <a:prstGeom prst="rect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Multilingual Embedding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C2AC6D37-337A-49B0-8DC4-5898E89B858D}"/>
              </a:ext>
            </a:extLst>
          </p:cNvPr>
          <p:cNvSpPr/>
          <p:nvPr/>
        </p:nvSpPr>
        <p:spPr>
          <a:xfrm>
            <a:off x="9555772" y="3000379"/>
            <a:ext cx="836439" cy="857246"/>
          </a:xfrm>
          <a:prstGeom prst="rightArrow">
            <a:avLst/>
          </a:prstGeom>
          <a:solidFill>
            <a:srgbClr val="787878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Picture 4" descr="Quellbild anzeigen">
            <a:extLst>
              <a:ext uri="{FF2B5EF4-FFF2-40B4-BE49-F238E27FC236}">
                <a16:creationId xmlns:a16="http://schemas.microsoft.com/office/drawing/2014/main" id="{B0889D11-49BC-4AA7-B962-54885C70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52" y="3857619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ellbild anzeigen">
            <a:extLst>
              <a:ext uri="{FF2B5EF4-FFF2-40B4-BE49-F238E27FC236}">
                <a16:creationId xmlns:a16="http://schemas.microsoft.com/office/drawing/2014/main" id="{93D40006-A0EC-4E36-A128-5C08F2FC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91" y="3857625"/>
            <a:ext cx="578577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ellbild anzeigen">
            <a:extLst>
              <a:ext uri="{FF2B5EF4-FFF2-40B4-BE49-F238E27FC236}">
                <a16:creationId xmlns:a16="http://schemas.microsoft.com/office/drawing/2014/main" id="{2E46A2A3-FF6B-4B64-81A9-126E4B76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7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Quellbild anzeigen">
            <a:extLst>
              <a:ext uri="{FF2B5EF4-FFF2-40B4-BE49-F238E27FC236}">
                <a16:creationId xmlns:a16="http://schemas.microsoft.com/office/drawing/2014/main" id="{3C510B74-EBE1-46FA-A66A-36309490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4186638"/>
            <a:ext cx="4581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62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Breitbild</PresentationFormat>
  <Paragraphs>105</Paragraphs>
  <Slides>12</Slides>
  <Notes>12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PowerPoint-Präsentation</vt:lpstr>
      <vt:lpstr>Agenda</vt:lpstr>
      <vt:lpstr>Baseline approach</vt:lpstr>
      <vt:lpstr>Our approach</vt:lpstr>
      <vt:lpstr>Our approach</vt:lpstr>
      <vt:lpstr>Universal representation of text</vt:lpstr>
      <vt:lpstr>Universal representation of text</vt:lpstr>
      <vt:lpstr>Universal representation of text</vt:lpstr>
      <vt:lpstr>Our approach</vt:lpstr>
      <vt:lpstr>Experiments</vt:lpstr>
      <vt:lpstr>Future work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Wieland Michèle (wiei)</dc:creator>
  <cp:lastModifiedBy>Wieland Michèle (wiei)</cp:lastModifiedBy>
  <cp:revision>1</cp:revision>
  <dcterms:created xsi:type="dcterms:W3CDTF">2022-05-14T22:24:26Z</dcterms:created>
  <dcterms:modified xsi:type="dcterms:W3CDTF">2022-05-15T10:31:00Z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2022-05-14T22:24:26Z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10adff0d-1aea-41e8-bfe0-74e51244eadd</vt:lpwstr>
  </property>
  <property fmtid="{D5CDD505-2E9C-101B-9397-08002B2CF9AE}" pid="8" name="MSIP_Label_10d9bad3-6dac-4e9a-89a3-89f3b8d247b2_ContentBits">
    <vt:lpwstr>0</vt:lpwstr>
  </property>
</Properties>
</file>