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90693584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CC578AF-CBFB-51A6-66DD-9D1A9797690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verTx" userDrawn="1">
  <p:cSld name="Title,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fourObj" userDrawn="1">
  <p:cSld name="Title, 4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Title, 6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 bwMode="auto"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 bwMode="auto"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 bwMode="auto"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 bwMode="auto"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x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,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itle,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Only" userDrawn="1">
  <p:cSld name="Centere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 bwMode="auto"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>
              <a:defRPr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AndObj" userDrawn="1">
  <p:cSld name="Title, 2 Content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AndTwoObj" userDrawn="1">
  <p:cSld name="Title Content and 2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 bwMode="auto"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OverTx" userDrawn="1">
  <p:cSld name="Title, 2 Content over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>
              <a:defRPr/>
            </a:pPr>
            <a:endParaRPr lang="nl-NL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 bwMode="auto"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 bwMode="auto"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 bwMode="auto"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>
              <a:defRPr/>
            </a:pPr>
            <a:endParaRPr lang="nl-NL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rgbClr val="FFFFFF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 bwMode="auto"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  <a:defRPr/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nl-NL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 bwMode="auto"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  <a:defRPr/>
            </a:pPr>
            <a:fld id="{135BC1B5-65E7-4FE0-BE59-2C82A0CFD7EC}" type="datetime">
              <a:rPr lang="nl-NL" sz="1200" b="0" strike="noStrike" spc="-1">
                <a:solidFill>
                  <a:srgbClr val="8B8B8B"/>
                </a:solidFill>
                <a:latin typeface="Calibri"/>
              </a:rPr>
              <a:t>9-08-21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 bwMode="auto"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defRPr/>
            </a:pPr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 bwMode="auto"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defRPr/>
            </a:pPr>
            <a:fld id="{06446444-2FD0-47C5-BE93-54F18561C434}" type="slidenum">
              <a:rPr lang="nl-NL" sz="1200" b="0" strike="noStrike" spc="-1">
                <a:solidFill>
                  <a:srgbClr val="8B8B8B"/>
                </a:solidFill>
                <a:latin typeface="Calibri"/>
              </a:rPr>
              <a:t>&lt;number&gt;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0" name="Picture 2" descr="Image result for jetbrains mps logo"/>
          <p:cNvPicPr/>
          <p:nvPr/>
        </p:nvPicPr>
        <p:blipFill>
          <a:blip r:embed="rId3"/>
          <a:stretch/>
        </p:blipFill>
        <p:spPr bwMode="auto">
          <a:xfrm>
            <a:off x="847800" y="1152360"/>
            <a:ext cx="4419360" cy="4419360"/>
          </a:xfrm>
          <a:prstGeom prst="rect">
            <a:avLst/>
          </a:prstGeom>
          <a:ln>
            <a:noFill/>
          </a:ln>
        </p:spPr>
      </p:pic>
      <p:sp>
        <p:nvSpPr>
          <p:cNvPr id="41" name="TextShape 1"/>
          <p:cNvSpPr txBox="1"/>
          <p:nvPr/>
        </p:nvSpPr>
        <p:spPr bwMode="auto">
          <a:xfrm>
            <a:off x="1562040" y="8650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  <a:defRPr/>
            </a:pPr>
            <a:r>
              <a:rPr lang="en-US" sz="6100" b="1" strike="noStrike" spc="-1">
                <a:solidFill>
                  <a:srgbClr val="000000"/>
                </a:solidFill>
                <a:latin typeface="Calibri"/>
              </a:rPr>
              <a:t>MPS Introduction Course</a:t>
            </a:r>
            <a:endParaRPr lang="nl-NL" sz="6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TextShape 2"/>
          <p:cNvSpPr txBox="1"/>
          <p:nvPr/>
        </p:nvSpPr>
        <p:spPr bwMode="auto">
          <a:xfrm>
            <a:off x="1428840" y="3030480"/>
            <a:ext cx="9467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  <a:defRPr/>
            </a:pPr>
            <a:r>
              <a:rPr lang="en-US" sz="2500" b="1" strike="noStrike" spc="-1">
                <a:solidFill>
                  <a:srgbClr val="595959"/>
                </a:solidFill>
                <a:latin typeface="Calibri"/>
              </a:rPr>
              <a:t>MPS 2022.3.x + mbeddr.platform / MPS Extensions + KernelF</a:t>
            </a:r>
            <a:endParaRPr lang="en-US" sz="2500" b="0" strike="noStrike" spc="-1">
              <a:latin typeface="Arial"/>
            </a:endParaRPr>
          </a:p>
        </p:txBody>
      </p:sp>
      <p:pic>
        <p:nvPicPr>
          <p:cNvPr id="43" name="Picture 10" descr="Image result for github logo"/>
          <p:cNvPicPr/>
          <p:nvPr/>
        </p:nvPicPr>
        <p:blipFill>
          <a:blip r:embed="rId4"/>
          <a:srcRect l="37167" t="23998" r="36999" b="23501"/>
          <a:stretch/>
        </p:blipFill>
        <p:spPr bwMode="auto">
          <a:xfrm>
            <a:off x="2158200" y="3448800"/>
            <a:ext cx="306000" cy="310680"/>
          </a:xfrm>
          <a:prstGeom prst="rect">
            <a:avLst/>
          </a:prstGeom>
          <a:ln>
            <a:noFill/>
          </a:ln>
        </p:spPr>
      </p:pic>
      <p:sp>
        <p:nvSpPr>
          <p:cNvPr id="44" name="CustomShape 3"/>
          <p:cNvSpPr/>
          <p:nvPr/>
        </p:nvSpPr>
        <p:spPr bwMode="auto">
          <a:xfrm>
            <a:off x="2466000" y="3400200"/>
            <a:ext cx="5432760" cy="395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2000" b="0" strike="noStrike" spc="-1">
                <a:solidFill>
                  <a:srgbClr val="000000"/>
                </a:solidFill>
                <a:latin typeface="Calibri"/>
              </a:rPr>
              <a:t>https://github.com/markusvoelter/mpsintrocourse</a:t>
            </a:r>
            <a:endParaRPr lang="en-US" sz="2000" b="0" strike="noStrike" spc="-1">
              <a:latin typeface="Arial"/>
            </a:endParaRPr>
          </a:p>
        </p:txBody>
      </p:sp>
      <p:pic>
        <p:nvPicPr>
          <p:cNvPr id="45" name="Picture 12" descr="Image result for jetbrains mps logo"/>
          <p:cNvPicPr/>
          <p:nvPr/>
        </p:nvPicPr>
        <p:blipFill>
          <a:blip r:embed="rId5"/>
          <a:stretch/>
        </p:blipFill>
        <p:spPr bwMode="auto">
          <a:xfrm>
            <a:off x="7929360" y="933480"/>
            <a:ext cx="3190680" cy="828000"/>
          </a:xfrm>
          <a:prstGeom prst="rect">
            <a:avLst/>
          </a:prstGeom>
          <a:ln>
            <a:noFill/>
          </a:ln>
        </p:spPr>
      </p:pic>
      <p:pic>
        <p:nvPicPr>
          <p:cNvPr id="46" name="Picture 12" descr="Image result for jetbrains mps logo"/>
          <p:cNvPicPr/>
          <p:nvPr/>
        </p:nvPicPr>
        <p:blipFill>
          <a:blip r:embed="rId6"/>
          <a:srcRect l="32381" t="0" r="0" b="0"/>
          <a:stretch/>
        </p:blipFill>
        <p:spPr bwMode="auto">
          <a:xfrm>
            <a:off x="5283000" y="3987360"/>
            <a:ext cx="4126680" cy="1584360"/>
          </a:xfrm>
          <a:prstGeom prst="rect">
            <a:avLst/>
          </a:prstGeom>
          <a:ln>
            <a:noFill/>
          </a:ln>
        </p:spPr>
      </p:pic>
      <p:pic>
        <p:nvPicPr>
          <p:cNvPr id="47" name="Picture 14" descr="Image result for itemis logo"/>
          <p:cNvPicPr/>
          <p:nvPr/>
        </p:nvPicPr>
        <p:blipFill>
          <a:blip r:embed="rId7"/>
          <a:stretch/>
        </p:blipFill>
        <p:spPr bwMode="auto">
          <a:xfrm>
            <a:off x="6609960" y="5983560"/>
            <a:ext cx="1230120" cy="348480"/>
          </a:xfrm>
          <a:prstGeom prst="rect">
            <a:avLst/>
          </a:prstGeom>
          <a:ln>
            <a:noFill/>
          </a:ln>
        </p:spPr>
      </p:pic>
      <p:pic>
        <p:nvPicPr>
          <p:cNvPr id="48" name="Picture 1" descr=""/>
          <p:cNvPicPr/>
          <p:nvPr/>
        </p:nvPicPr>
        <p:blipFill>
          <a:blip r:embed="rId8"/>
          <a:stretch/>
        </p:blipFill>
        <p:spPr bwMode="auto">
          <a:xfrm>
            <a:off x="8199000" y="5954760"/>
            <a:ext cx="2920680" cy="406080"/>
          </a:xfrm>
          <a:prstGeom prst="rect">
            <a:avLst/>
          </a:prstGeom>
          <a:ln>
            <a:noFill/>
          </a:ln>
        </p:spPr>
      </p:pic>
      <p:pic>
        <p:nvPicPr>
          <p:cNvPr id="49" name="Picture 3" descr=""/>
          <p:cNvPicPr/>
          <p:nvPr/>
        </p:nvPicPr>
        <p:blipFill>
          <a:blip r:embed="rId9"/>
          <a:stretch/>
        </p:blipFill>
        <p:spPr bwMode="auto">
          <a:xfrm>
            <a:off x="1690200" y="6034320"/>
            <a:ext cx="648720" cy="298080"/>
          </a:xfrm>
          <a:prstGeom prst="rect">
            <a:avLst/>
          </a:prstGeom>
          <a:ln>
            <a:noFill/>
          </a:ln>
        </p:spPr>
      </p:pic>
      <p:sp>
        <p:nvSpPr>
          <p:cNvPr id="50" name="CustomShape 4"/>
          <p:cNvSpPr/>
          <p:nvPr/>
        </p:nvSpPr>
        <p:spPr bwMode="auto">
          <a:xfrm>
            <a:off x="765720" y="5943960"/>
            <a:ext cx="985680" cy="250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tIns="45000" rIns="90000" bIns="45000">
            <a:spAutoFit/>
          </a:bodyPr>
          <a:p>
            <a:pPr>
              <a:lnSpc>
                <a:spcPct val="100000"/>
              </a:lnSpc>
              <a:defRPr/>
            </a:pPr>
            <a:r>
              <a:rPr lang="nl-NL" sz="1050" b="0" strike="noStrike" spc="-1">
                <a:solidFill>
                  <a:srgbClr val="000000"/>
                </a:solidFill>
                <a:latin typeface="Calibri"/>
              </a:rPr>
              <a:t>maintained by:</a:t>
            </a:r>
            <a:endParaRPr lang="en-US" sz="105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ONLYOFFICE/8.0.0.99</Application>
  <DocSecurity>0</DocSecurity>
  <PresentationFormat/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MPS Introduction Course</dc:title>
  <dc:subject/>
  <dc:creator>Schindler, Eugen</dc:creator>
  <cp:keywords/>
  <dc:description/>
  <dc:identifier/>
  <dc:language>en-US</dc:language>
  <cp:lastModifiedBy/>
  <cp:revision>9</cp:revision>
  <dcterms:created xsi:type="dcterms:W3CDTF">2019-11-04T22:38:36Z</dcterms:created>
  <dcterms:modified xsi:type="dcterms:W3CDTF">2024-02-04T20:46:25Z</dcterms:modified>
  <cp:category/>
  <cp:contentStatus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