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FF4D657-3773-4B09-9C2B-A017AF22885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5.xml"/><Relationship Id="rId9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Image result for jetbrains mps logo"/>
          <p:cNvPicPr/>
          <p:nvPr/>
        </p:nvPicPr>
        <p:blipFill>
          <a:blip r:embed="rId1"/>
          <a:stretch/>
        </p:blipFill>
        <p:spPr>
          <a:xfrm>
            <a:off x="847800" y="1152360"/>
            <a:ext cx="4419000" cy="4419000"/>
          </a:xfrm>
          <a:prstGeom prst="rect">
            <a:avLst/>
          </a:prstGeom>
          <a:ln w="0">
            <a:noFill/>
          </a:ln>
        </p:spPr>
      </p:pic>
      <p:sp>
        <p:nvSpPr>
          <p:cNvPr id="70" name="TextShape 1"/>
          <p:cNvSpPr/>
          <p:nvPr/>
        </p:nvSpPr>
        <p:spPr>
          <a:xfrm>
            <a:off x="1346040" y="865080"/>
            <a:ext cx="10096560" cy="238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100" spc="-1" strike="noStrike">
                <a:solidFill>
                  <a:srgbClr val="000000"/>
                </a:solidFill>
                <a:latin typeface="Calibri"/>
              </a:rPr>
              <a:t>MPS Introduction Course</a:t>
            </a:r>
            <a:endParaRPr b="0" lang="en-US" sz="6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Shape 2"/>
          <p:cNvSpPr/>
          <p:nvPr/>
        </p:nvSpPr>
        <p:spPr>
          <a:xfrm>
            <a:off x="1356840" y="3030480"/>
            <a:ext cx="10001160" cy="165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500" spc="-1" strike="noStrike">
                <a:solidFill>
                  <a:srgbClr val="595959"/>
                </a:solidFill>
                <a:latin typeface="Calibri"/>
              </a:rPr>
              <a:t>MPS 2024.1.x + mbeddr.platform / MPS Extensions + KernelF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10" descr="Image result for github logo"/>
          <p:cNvPicPr/>
          <p:nvPr/>
        </p:nvPicPr>
        <p:blipFill>
          <a:blip r:embed="rId2"/>
          <a:srcRect l="37167" t="23998" r="36999" b="23502"/>
          <a:stretch/>
        </p:blipFill>
        <p:spPr>
          <a:xfrm>
            <a:off x="2158200" y="3448800"/>
            <a:ext cx="305640" cy="310320"/>
          </a:xfrm>
          <a:prstGeom prst="rect">
            <a:avLst/>
          </a:prstGeom>
          <a:ln w="0">
            <a:noFill/>
          </a:ln>
        </p:spPr>
      </p:pic>
      <p:sp>
        <p:nvSpPr>
          <p:cNvPr id="73" name="CustomShape 3"/>
          <p:cNvSpPr/>
          <p:nvPr/>
        </p:nvSpPr>
        <p:spPr>
          <a:xfrm>
            <a:off x="2496240" y="3400200"/>
            <a:ext cx="6235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nl-NL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https://github.com/markusvoelter/mpsintrocourse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12" descr="Image result for jetbrains mps logo"/>
          <p:cNvPicPr/>
          <p:nvPr/>
        </p:nvPicPr>
        <p:blipFill>
          <a:blip r:embed="rId3"/>
          <a:stretch/>
        </p:blipFill>
        <p:spPr>
          <a:xfrm>
            <a:off x="7929360" y="933480"/>
            <a:ext cx="3190320" cy="82764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12" descr="Image result for jetbrains mps logo"/>
          <p:cNvPicPr/>
          <p:nvPr/>
        </p:nvPicPr>
        <p:blipFill>
          <a:blip r:embed="rId4"/>
          <a:srcRect l="32382" t="0" r="0" b="0"/>
          <a:stretch/>
        </p:blipFill>
        <p:spPr>
          <a:xfrm>
            <a:off x="5283000" y="3987360"/>
            <a:ext cx="4126320" cy="158400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14" descr="Image result for itemis logo"/>
          <p:cNvPicPr/>
          <p:nvPr/>
        </p:nvPicPr>
        <p:blipFill>
          <a:blip r:embed="rId5"/>
          <a:stretch/>
        </p:blipFill>
        <p:spPr>
          <a:xfrm>
            <a:off x="6609960" y="5983560"/>
            <a:ext cx="1229760" cy="34812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1" descr=""/>
          <p:cNvPicPr/>
          <p:nvPr/>
        </p:nvPicPr>
        <p:blipFill>
          <a:blip r:embed="rId6"/>
          <a:stretch/>
        </p:blipFill>
        <p:spPr>
          <a:xfrm>
            <a:off x="8199000" y="5954760"/>
            <a:ext cx="2920320" cy="40572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3" descr=""/>
          <p:cNvPicPr/>
          <p:nvPr/>
        </p:nvPicPr>
        <p:blipFill>
          <a:blip r:embed="rId7"/>
          <a:stretch/>
        </p:blipFill>
        <p:spPr>
          <a:xfrm>
            <a:off x="1798200" y="6034320"/>
            <a:ext cx="648360" cy="297720"/>
          </a:xfrm>
          <a:prstGeom prst="rect">
            <a:avLst/>
          </a:prstGeom>
          <a:ln w="0">
            <a:noFill/>
          </a:ln>
        </p:spPr>
      </p:pic>
      <p:sp>
        <p:nvSpPr>
          <p:cNvPr id="79" name="CustomShape 4"/>
          <p:cNvSpPr/>
          <p:nvPr/>
        </p:nvSpPr>
        <p:spPr>
          <a:xfrm>
            <a:off x="705960" y="5943960"/>
            <a:ext cx="1104840" cy="2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nl-NL" sz="1050" spc="-1" strike="noStrike">
                <a:solidFill>
                  <a:srgbClr val="000000"/>
                </a:solidFill>
                <a:latin typeface="Calibri"/>
                <a:ea typeface="DejaVu Sans"/>
              </a:rPr>
              <a:t>maintained by: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2019-11-04T22:38:36Z</dcterms:created>
  <dc:creator>Schindler, Eugen</dc:creator>
  <dc:description/>
  <dc:language>en-US</dc:language>
  <cp:lastModifiedBy/>
  <dcterms:modified xsi:type="dcterms:W3CDTF">2025-09-01T22:19:32Z</dcterms:modified>
  <cp:revision>11</cp:revision>
  <dc:subject/>
  <dc:title>MPS Introduction Course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2</vt:i4>
  </property>
  <property fmtid="{D5CDD505-2E9C-101B-9397-08002B2CF9AE}" pid="6" name="Notes">
    <vt:i4>1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