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37"/>
  </p:normalViewPr>
  <p:slideViewPr>
    <p:cSldViewPr snapToGrid="0" snapToObjects="1">
      <p:cViewPr>
        <p:scale>
          <a:sx n="378" d="100"/>
          <a:sy n="378" d="100"/>
        </p:scale>
        <p:origin x="-4232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CEB-3866-654B-A8E5-6230BB21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0F44-C106-5F44-BB46-1C44205E7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8F90-14BE-0A41-B3B7-426F602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2F58-3688-0B44-B9A7-D880ADC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C04B-F141-1B45-8AD9-F5680AA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5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0E3A-D576-124B-AD8F-A933D51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EE65A-8749-E64E-AEF0-F8370185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65A0-2F48-944F-9085-4FD44E00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1BBB-F978-7147-99E9-720B4039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3C13-381B-B94A-88BC-639B8C5E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DD7BA-6D7C-D842-A826-361051555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52BF9-5305-7144-BA95-DFE1BC62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CF13-7CD0-6E47-BED2-7C0BE662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7B1A-F4B3-5D4E-90A0-DA8A776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D0AF-FC21-734D-96BB-1777D98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08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00ED-6829-C34E-8F4D-B0AEFC4D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40A2-66DB-224D-B16D-31B3267A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58EF-87C0-C642-A509-7BEE7FA9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1998-D51C-7842-9C91-17D1436F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DB81-78CF-8844-B9BF-2B4766BB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6404-B304-8F49-AFE7-43AB82F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9823-D473-2340-B388-07E0C12C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CFCD-2BB0-C74F-989B-A2D359BD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FB2D-8BCC-6B4B-84EE-271AFDDF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1FE-0043-8441-BF46-9F98936D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67A-F0F4-2448-8037-8A02EB87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833B-F5B0-7745-93AF-2BC3D000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14A5-547E-9F4C-B13F-52DC76A7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D99BA-1E03-B24E-B386-556EFA6C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31112-6ACB-9645-844D-CD75E639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CFE50-E346-E34F-A07A-E251FB4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19A-D5F1-8C4E-95E8-2EACF20D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3117-948E-7A4C-BF8D-BDD0620E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C723C-C9CB-9740-896D-3CF9789F7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047A3-A315-5F4B-AF7C-D7539BAB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016C8-B774-0A40-84A9-724EC66DD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20415-DA99-EE46-B45E-555D1D5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4431C-1DB8-6347-B773-71199BCD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C761C-9F0B-DA4B-A0C9-74D6C9CC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D3A0-5C02-CD4F-9570-BE40D933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2A79E-5300-864A-B9D5-1540207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3D327-503E-D743-9BBB-4181DB51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55D2B-2BD9-2249-AA0F-58C245E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2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22527-65C7-724F-9E94-C600B6B9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A4CEB-703A-5C46-B600-A312CC10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0097-4752-304A-AA8D-7F651F9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2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9D82-2AC8-AE44-84AA-9BD53094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8699-C1B1-0B41-9EE2-E55A85A1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7DA18-7227-1E4F-A7A7-8040AE90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C8F-FF69-6F4F-A917-E5A4F33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B870-4278-4E4E-A6CA-32D4DFC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BFE04-98E3-0C44-AE0A-39E28F22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4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FBF-73C5-C64C-8ACC-4D3159B5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B63E5-7C5B-904B-9DD7-A4B0727F3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DD7F-FDCA-0041-A66C-DAD078AA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F0F1-0B5C-B640-82D2-39B4E37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79D3-F29A-0D4B-AB42-2A3BDA7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8841-9CC1-194C-A14B-A5E7CCD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9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9B41C-7FF0-3649-ABD7-180E215B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3FBEE-6C88-B340-A7EC-BEF7AA0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9EB5-51C2-B74D-BDCF-7BBDD3B25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DF71-EABE-9440-ACA7-1C669DECA20F}" type="datetimeFigureOut"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7E4B-30B7-724E-A637-EC31E6BC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0C15-0970-294E-BEF1-F778AA67C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2C2A-C892-D64A-82E1-3DE3720BF5B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9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C4B80C-C2F3-724D-934C-C96C0F950518}"/>
              </a:ext>
            </a:extLst>
          </p:cNvPr>
          <p:cNvSpPr/>
          <p:nvPr/>
        </p:nvSpPr>
        <p:spPr>
          <a:xfrm>
            <a:off x="2677886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0ACF5-3160-E64E-A20D-A74A40989D1A}"/>
              </a:ext>
            </a:extLst>
          </p:cNvPr>
          <p:cNvSpPr/>
          <p:nvPr/>
        </p:nvSpPr>
        <p:spPr>
          <a:xfrm>
            <a:off x="3294529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D4120-ABAB-D347-BAAE-C3F6CC4B5DE4}"/>
              </a:ext>
            </a:extLst>
          </p:cNvPr>
          <p:cNvSpPr/>
          <p:nvPr/>
        </p:nvSpPr>
        <p:spPr>
          <a:xfrm>
            <a:off x="3911172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E4D9D-D987-D14E-ADE7-ECC50017AB71}"/>
              </a:ext>
            </a:extLst>
          </p:cNvPr>
          <p:cNvSpPr/>
          <p:nvPr/>
        </p:nvSpPr>
        <p:spPr>
          <a:xfrm>
            <a:off x="4527815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BAC26-FE6C-4B44-9B76-4A22B04082B5}"/>
              </a:ext>
            </a:extLst>
          </p:cNvPr>
          <p:cNvSpPr/>
          <p:nvPr/>
        </p:nvSpPr>
        <p:spPr>
          <a:xfrm>
            <a:off x="5144458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7794C-B218-A847-9A29-DA0C7EC55D93}"/>
              </a:ext>
            </a:extLst>
          </p:cNvPr>
          <p:cNvSpPr/>
          <p:nvPr/>
        </p:nvSpPr>
        <p:spPr>
          <a:xfrm>
            <a:off x="5761101" y="1039091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BCF0D-3F81-4648-9997-810F8419AD3F}"/>
              </a:ext>
            </a:extLst>
          </p:cNvPr>
          <p:cNvSpPr/>
          <p:nvPr/>
        </p:nvSpPr>
        <p:spPr>
          <a:xfrm>
            <a:off x="2675645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BA49B1-A899-DA4F-ACFE-D0F0C6F17D41}"/>
              </a:ext>
            </a:extLst>
          </p:cNvPr>
          <p:cNvSpPr/>
          <p:nvPr/>
        </p:nvSpPr>
        <p:spPr>
          <a:xfrm>
            <a:off x="3292288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16C80C-0F01-7342-8CCA-9CA5BED7F9DD}"/>
              </a:ext>
            </a:extLst>
          </p:cNvPr>
          <p:cNvSpPr/>
          <p:nvPr/>
        </p:nvSpPr>
        <p:spPr>
          <a:xfrm>
            <a:off x="3908931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90A22-A73F-FA4F-8292-8E41448FA6A3}"/>
              </a:ext>
            </a:extLst>
          </p:cNvPr>
          <p:cNvSpPr/>
          <p:nvPr/>
        </p:nvSpPr>
        <p:spPr>
          <a:xfrm>
            <a:off x="4525574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F72EC6-09E7-3D49-B384-FCEDD5EC98D6}"/>
              </a:ext>
            </a:extLst>
          </p:cNvPr>
          <p:cNvSpPr/>
          <p:nvPr/>
        </p:nvSpPr>
        <p:spPr>
          <a:xfrm>
            <a:off x="5142217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700712-A7EE-A043-8A64-8A3B6688AF67}"/>
              </a:ext>
            </a:extLst>
          </p:cNvPr>
          <p:cNvSpPr/>
          <p:nvPr/>
        </p:nvSpPr>
        <p:spPr>
          <a:xfrm>
            <a:off x="5758860" y="1265449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F0AB4-7E72-634C-BF6B-AE50AD61E343}"/>
              </a:ext>
            </a:extLst>
          </p:cNvPr>
          <p:cNvSpPr/>
          <p:nvPr/>
        </p:nvSpPr>
        <p:spPr>
          <a:xfrm>
            <a:off x="2677886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DCF86F-D4DC-DC45-9010-DA8142252D5F}"/>
              </a:ext>
            </a:extLst>
          </p:cNvPr>
          <p:cNvSpPr/>
          <p:nvPr/>
        </p:nvSpPr>
        <p:spPr>
          <a:xfrm>
            <a:off x="3294529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C1F3C-2171-3949-9EA1-C58E41027681}"/>
              </a:ext>
            </a:extLst>
          </p:cNvPr>
          <p:cNvSpPr/>
          <p:nvPr/>
        </p:nvSpPr>
        <p:spPr>
          <a:xfrm>
            <a:off x="3911172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2E3CB-1C5A-AC40-A9A4-6FE6F628A3DD}"/>
              </a:ext>
            </a:extLst>
          </p:cNvPr>
          <p:cNvSpPr/>
          <p:nvPr/>
        </p:nvSpPr>
        <p:spPr>
          <a:xfrm>
            <a:off x="4527815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9FF84-5869-9C48-A0AE-68AB0E8A76FC}"/>
              </a:ext>
            </a:extLst>
          </p:cNvPr>
          <p:cNvSpPr/>
          <p:nvPr/>
        </p:nvSpPr>
        <p:spPr>
          <a:xfrm>
            <a:off x="5144458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EF2830-96D3-9F49-82FD-D74748D45960}"/>
              </a:ext>
            </a:extLst>
          </p:cNvPr>
          <p:cNvSpPr/>
          <p:nvPr/>
        </p:nvSpPr>
        <p:spPr>
          <a:xfrm>
            <a:off x="5761101" y="1491807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CCEBD-B0AF-5340-BCAF-71315A2DD349}"/>
              </a:ext>
            </a:extLst>
          </p:cNvPr>
          <p:cNvSpPr/>
          <p:nvPr/>
        </p:nvSpPr>
        <p:spPr>
          <a:xfrm>
            <a:off x="2675645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2433D7-2FDC-884C-8935-E9B49E9A0725}"/>
              </a:ext>
            </a:extLst>
          </p:cNvPr>
          <p:cNvSpPr/>
          <p:nvPr/>
        </p:nvSpPr>
        <p:spPr>
          <a:xfrm>
            <a:off x="3292288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93E06-AE1B-6F40-B0E0-1A2A6084D8D2}"/>
              </a:ext>
            </a:extLst>
          </p:cNvPr>
          <p:cNvSpPr/>
          <p:nvPr/>
        </p:nvSpPr>
        <p:spPr>
          <a:xfrm>
            <a:off x="3908931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278714-A550-BA45-9130-8F4CE930E69D}"/>
              </a:ext>
            </a:extLst>
          </p:cNvPr>
          <p:cNvSpPr/>
          <p:nvPr/>
        </p:nvSpPr>
        <p:spPr>
          <a:xfrm>
            <a:off x="4525574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8C44AE-DF80-5F4D-9921-859315EB3F42}"/>
              </a:ext>
            </a:extLst>
          </p:cNvPr>
          <p:cNvSpPr/>
          <p:nvPr/>
        </p:nvSpPr>
        <p:spPr>
          <a:xfrm>
            <a:off x="5142217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4D41FD-9DB4-7546-859E-01281BEE45F3}"/>
              </a:ext>
            </a:extLst>
          </p:cNvPr>
          <p:cNvSpPr/>
          <p:nvPr/>
        </p:nvSpPr>
        <p:spPr>
          <a:xfrm>
            <a:off x="5758860" y="1718165"/>
            <a:ext cx="589749" cy="191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E37481-38CF-9D4F-977A-122A7E719DA5}"/>
              </a:ext>
            </a:extLst>
          </p:cNvPr>
          <p:cNvSpPr txBox="1"/>
          <p:nvPr/>
        </p:nvSpPr>
        <p:spPr>
          <a:xfrm>
            <a:off x="1949814" y="969536"/>
            <a:ext cx="524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de-DE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C0168-895F-FD4B-BED9-305015B931A2}"/>
              </a:ext>
            </a:extLst>
          </p:cNvPr>
          <p:cNvSpPr txBox="1"/>
          <p:nvPr/>
        </p:nvSpPr>
        <p:spPr>
          <a:xfrm>
            <a:off x="1963260" y="1904000"/>
            <a:ext cx="77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endParaRPr lang="de-DE" sz="1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24D59-345A-6B46-967F-CB06F45A1618}"/>
              </a:ext>
            </a:extLst>
          </p:cNvPr>
          <p:cNvSpPr txBox="1"/>
          <p:nvPr/>
        </p:nvSpPr>
        <p:spPr>
          <a:xfrm>
            <a:off x="2710703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1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C13613-A7DB-5945-ADA7-DA80E7E52D26}"/>
              </a:ext>
            </a:extLst>
          </p:cNvPr>
          <p:cNvSpPr txBox="1"/>
          <p:nvPr/>
        </p:nvSpPr>
        <p:spPr>
          <a:xfrm>
            <a:off x="3301972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2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F8640A-BE72-414E-B1E5-5300DA4E8BC1}"/>
              </a:ext>
            </a:extLst>
          </p:cNvPr>
          <p:cNvSpPr txBox="1"/>
          <p:nvPr/>
        </p:nvSpPr>
        <p:spPr>
          <a:xfrm>
            <a:off x="3916775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3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FF31B3-6B0D-A44C-A9EC-56FE0B16C6E8}"/>
              </a:ext>
            </a:extLst>
          </p:cNvPr>
          <p:cNvSpPr txBox="1"/>
          <p:nvPr/>
        </p:nvSpPr>
        <p:spPr>
          <a:xfrm>
            <a:off x="4534938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4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4BEEC-3282-5A4A-830F-B6088C5C0BF7}"/>
              </a:ext>
            </a:extLst>
          </p:cNvPr>
          <p:cNvSpPr txBox="1"/>
          <p:nvPr/>
        </p:nvSpPr>
        <p:spPr>
          <a:xfrm>
            <a:off x="5153101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5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270F8D-671F-8343-9407-851E67057A64}"/>
              </a:ext>
            </a:extLst>
          </p:cNvPr>
          <p:cNvSpPr txBox="1"/>
          <p:nvPr/>
        </p:nvSpPr>
        <p:spPr>
          <a:xfrm>
            <a:off x="5771268" y="797847"/>
            <a:ext cx="570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  <a:cs typeface="Consolas" panose="020B0609020204030204" pitchFamily="49" charset="0"/>
              </a:rPr>
              <a:t>Day 6</a:t>
            </a:r>
            <a:endParaRPr lang="de-DE" sz="105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26307-32E1-7E4A-B26B-7E7746E79E74}"/>
              </a:ext>
            </a:extLst>
          </p:cNvPr>
          <p:cNvSpPr/>
          <p:nvPr/>
        </p:nvSpPr>
        <p:spPr>
          <a:xfrm>
            <a:off x="2995012" y="1073828"/>
            <a:ext cx="589749" cy="12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037A09-1B34-2748-8889-1890FFD6753B}"/>
              </a:ext>
            </a:extLst>
          </p:cNvPr>
          <p:cNvSpPr/>
          <p:nvPr/>
        </p:nvSpPr>
        <p:spPr>
          <a:xfrm>
            <a:off x="3644952" y="1296824"/>
            <a:ext cx="237085" cy="126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5C8396-43DF-3541-92CC-F6A8BE2E0FEC}"/>
              </a:ext>
            </a:extLst>
          </p:cNvPr>
          <p:cNvSpPr/>
          <p:nvPr/>
        </p:nvSpPr>
        <p:spPr>
          <a:xfrm>
            <a:off x="3916775" y="1524304"/>
            <a:ext cx="580063" cy="1263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D644E7-8E9C-F64C-BF65-91642466D6C4}"/>
              </a:ext>
            </a:extLst>
          </p:cNvPr>
          <p:cNvSpPr txBox="1"/>
          <p:nvPr/>
        </p:nvSpPr>
        <p:spPr>
          <a:xfrm>
            <a:off x="3112994" y="100852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C09BFA-FC9F-6C47-9091-7CAA9880C4F4}"/>
              </a:ext>
            </a:extLst>
          </p:cNvPr>
          <p:cNvSpPr txBox="1"/>
          <p:nvPr/>
        </p:nvSpPr>
        <p:spPr>
          <a:xfrm>
            <a:off x="3589664" y="12248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4802D-25EB-1C47-9DDD-B6214A8E45EE}"/>
              </a:ext>
            </a:extLst>
          </p:cNvPr>
          <p:cNvSpPr txBox="1"/>
          <p:nvPr/>
        </p:nvSpPr>
        <p:spPr>
          <a:xfrm>
            <a:off x="3837734" y="1464608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d2</a:t>
            </a:r>
            <a:r>
              <a:rPr lang="de-DE" sz="1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9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de-DE" sz="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&lt; p1 </a:t>
            </a:r>
            <a:endParaRPr lang="de-DE" sz="1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3CC921-93CB-084C-B9F0-1401DD506033}"/>
              </a:ext>
            </a:extLst>
          </p:cNvPr>
          <p:cNvSpPr txBox="1"/>
          <p:nvPr/>
        </p:nvSpPr>
        <p:spPr>
          <a:xfrm>
            <a:off x="2605787" y="1972204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  <a:cs typeface="Consolas" panose="020B0609020204030204" pitchFamily="49" charset="0"/>
              </a:rPr>
              <a:t>... P1.duration + 10 ...</a:t>
            </a:r>
          </a:p>
        </p:txBody>
      </p:sp>
    </p:spTree>
    <p:extLst>
      <p:ext uri="{BB962C8B-B14F-4D97-AF65-F5344CB8AC3E}">
        <p14:creationId xmlns:p14="http://schemas.microsoft.com/office/powerpoint/2010/main" val="266592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2</cp:revision>
  <dcterms:created xsi:type="dcterms:W3CDTF">2020-04-29T09:47:53Z</dcterms:created>
  <dcterms:modified xsi:type="dcterms:W3CDTF">2020-04-29T09:58:07Z</dcterms:modified>
</cp:coreProperties>
</file>