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4"/>
  </p:sldMasterIdLst>
  <p:notesMasterIdLst>
    <p:notesMasterId r:id="rId30"/>
  </p:notesMasterIdLst>
  <p:sldIdLst>
    <p:sldId id="301" r:id="rId5"/>
    <p:sldId id="425" r:id="rId6"/>
    <p:sldId id="413" r:id="rId7"/>
    <p:sldId id="414" r:id="rId8"/>
    <p:sldId id="411" r:id="rId9"/>
    <p:sldId id="416" r:id="rId10"/>
    <p:sldId id="426" r:id="rId11"/>
    <p:sldId id="379" r:id="rId12"/>
    <p:sldId id="376" r:id="rId13"/>
    <p:sldId id="400" r:id="rId14"/>
    <p:sldId id="381" r:id="rId15"/>
    <p:sldId id="384" r:id="rId16"/>
    <p:sldId id="377" r:id="rId17"/>
    <p:sldId id="385" r:id="rId18"/>
    <p:sldId id="361" r:id="rId19"/>
    <p:sldId id="429" r:id="rId20"/>
    <p:sldId id="409" r:id="rId21"/>
    <p:sldId id="382" r:id="rId22"/>
    <p:sldId id="383" r:id="rId23"/>
    <p:sldId id="387" r:id="rId24"/>
    <p:sldId id="397" r:id="rId25"/>
    <p:sldId id="430" r:id="rId26"/>
    <p:sldId id="422" r:id="rId27"/>
    <p:sldId id="421" r:id="rId28"/>
    <p:sldId id="4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3E7B92-C431-45AE-9477-CBF23ACF812B}">
          <p14:sldIdLst>
            <p14:sldId id="301"/>
          </p14:sldIdLst>
        </p14:section>
        <p14:section name="The Apache Software Foundation" id="{00D2BA8B-372B-4426-B727-57B5D9C4F4D2}">
          <p14:sldIdLst>
            <p14:sldId id="425"/>
            <p14:sldId id="413"/>
            <p14:sldId id="414"/>
            <p14:sldId id="411"/>
            <p14:sldId id="416"/>
          </p14:sldIdLst>
        </p14:section>
        <p14:section name="The Apache Way" id="{8AAF9E74-1497-4D9E-8064-0E499957E977}">
          <p14:sldIdLst>
            <p14:sldId id="426"/>
            <p14:sldId id="379"/>
            <p14:sldId id="376"/>
            <p14:sldId id="400"/>
            <p14:sldId id="381"/>
            <p14:sldId id="384"/>
            <p14:sldId id="377"/>
            <p14:sldId id="385"/>
            <p14:sldId id="361"/>
          </p14:sldIdLst>
        </p14:section>
        <p14:section name="The practice" id="{8964386F-354F-402E-B037-76F8535B031C}">
          <p14:sldIdLst>
            <p14:sldId id="429"/>
            <p14:sldId id="409"/>
            <p14:sldId id="382"/>
            <p14:sldId id="383"/>
            <p14:sldId id="387"/>
            <p14:sldId id="397"/>
          </p14:sldIdLst>
        </p14:section>
        <p14:section name="Closing" id="{C21A46A7-A374-43CE-8566-FEA3725CE35E}">
          <p14:sldIdLst>
            <p14:sldId id="430"/>
            <p14:sldId id="422"/>
            <p14:sldId id="421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E9B1F-52A1-448E-852F-839E32DC7034}" v="206" dt="2018-12-12T23:55:28.312"/>
    <p1510:client id="{FD957D78-B6BA-4931-8A92-7A48DE10C87C}" v="12" dt="2018-12-12T15:40:50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663" autoAdjust="0"/>
  </p:normalViewPr>
  <p:slideViewPr>
    <p:cSldViewPr snapToGrid="0">
      <p:cViewPr varScale="1">
        <p:scale>
          <a:sx n="157" d="100"/>
          <a:sy n="157" d="100"/>
        </p:scale>
        <p:origin x="285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2" d="100"/>
        <a:sy n="42" d="100"/>
      </p:scale>
      <p:origin x="0" y="-7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s://www.ietf.org/rfc/rfc3676.txt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hyperlink" Target="https://www.ietf.org/rfc/rfc3676.txt" TargetMode="External"/><Relationship Id="rId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8B6B4-1A08-4B78-BD3E-82B0AE3032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BC0FA9-69D2-487F-B39D-F081075184BA}">
      <dgm:prSet/>
      <dgm:spPr/>
      <dgm:t>
        <a:bodyPr/>
        <a:lstStyle/>
        <a:p>
          <a:r>
            <a:rPr lang="en-US"/>
            <a:t>Intro about the ASF</a:t>
          </a:r>
        </a:p>
      </dgm:t>
    </dgm:pt>
    <dgm:pt modelId="{010735E8-B615-4A64-8DEE-B0995FE5CB55}" type="parTrans" cxnId="{C07188BA-F94A-44D2-A44B-EEE2672478CC}">
      <dgm:prSet/>
      <dgm:spPr/>
      <dgm:t>
        <a:bodyPr/>
        <a:lstStyle/>
        <a:p>
          <a:endParaRPr lang="en-US"/>
        </a:p>
      </dgm:t>
    </dgm:pt>
    <dgm:pt modelId="{872A6FE4-3398-4E02-B684-2236823238F7}" type="sibTrans" cxnId="{C07188BA-F94A-44D2-A44B-EEE2672478CC}">
      <dgm:prSet/>
      <dgm:spPr/>
      <dgm:t>
        <a:bodyPr/>
        <a:lstStyle/>
        <a:p>
          <a:endParaRPr lang="en-US"/>
        </a:p>
      </dgm:t>
    </dgm:pt>
    <dgm:pt modelId="{C61431D4-5F41-4B51-A5B1-7B137CB126D8}">
      <dgm:prSet/>
      <dgm:spPr/>
      <dgm:t>
        <a:bodyPr/>
        <a:lstStyle/>
        <a:p>
          <a:r>
            <a:rPr lang="en-US"/>
            <a:t>The Apache Way</a:t>
          </a:r>
        </a:p>
      </dgm:t>
    </dgm:pt>
    <dgm:pt modelId="{B91D49A6-3D86-4371-94B6-4BD0550EB6E7}" type="parTrans" cxnId="{B90D8B42-ECAF-4FAC-9CC7-AEFA70C2025F}">
      <dgm:prSet/>
      <dgm:spPr/>
      <dgm:t>
        <a:bodyPr/>
        <a:lstStyle/>
        <a:p>
          <a:endParaRPr lang="en-US"/>
        </a:p>
      </dgm:t>
    </dgm:pt>
    <dgm:pt modelId="{FC74C918-8C8D-4E60-B6CD-63E0786FD337}" type="sibTrans" cxnId="{B90D8B42-ECAF-4FAC-9CC7-AEFA70C2025F}">
      <dgm:prSet/>
      <dgm:spPr/>
      <dgm:t>
        <a:bodyPr/>
        <a:lstStyle/>
        <a:p>
          <a:endParaRPr lang="en-US"/>
        </a:p>
      </dgm:t>
    </dgm:pt>
    <dgm:pt modelId="{C109C97F-2CE2-477D-85C4-AFF5E9DABCF7}">
      <dgm:prSet/>
      <dgm:spPr/>
      <dgm:t>
        <a:bodyPr/>
        <a:lstStyle/>
        <a:p>
          <a:r>
            <a:rPr lang="en-US"/>
            <a:t>Community choices</a:t>
          </a:r>
        </a:p>
      </dgm:t>
    </dgm:pt>
    <dgm:pt modelId="{B436384D-DACF-4C82-B2C2-FA10BF664290}" type="parTrans" cxnId="{86A12761-8FC3-4710-AFFD-74F6E445CC60}">
      <dgm:prSet/>
      <dgm:spPr/>
      <dgm:t>
        <a:bodyPr/>
        <a:lstStyle/>
        <a:p>
          <a:endParaRPr lang="en-US"/>
        </a:p>
      </dgm:t>
    </dgm:pt>
    <dgm:pt modelId="{0BF6A2BA-6866-4BE8-8694-D4F32B552BDE}" type="sibTrans" cxnId="{86A12761-8FC3-4710-AFFD-74F6E445CC60}">
      <dgm:prSet/>
      <dgm:spPr/>
      <dgm:t>
        <a:bodyPr/>
        <a:lstStyle/>
        <a:p>
          <a:endParaRPr lang="en-US"/>
        </a:p>
      </dgm:t>
    </dgm:pt>
    <dgm:pt modelId="{01B84BC4-ADF4-4DAC-96E3-8B896A9E047C}">
      <dgm:prSet/>
      <dgm:spPr/>
      <dgm:t>
        <a:bodyPr/>
        <a:lstStyle/>
        <a:p>
          <a:r>
            <a:rPr lang="en-US"/>
            <a:t>Next steps</a:t>
          </a:r>
        </a:p>
      </dgm:t>
    </dgm:pt>
    <dgm:pt modelId="{E0AE8ABA-DD1B-49A9-A447-7D950C9C27E3}" type="parTrans" cxnId="{AE0A3762-2613-4DA1-B276-658C12B787D1}">
      <dgm:prSet/>
      <dgm:spPr/>
      <dgm:t>
        <a:bodyPr/>
        <a:lstStyle/>
        <a:p>
          <a:endParaRPr lang="en-US"/>
        </a:p>
      </dgm:t>
    </dgm:pt>
    <dgm:pt modelId="{B358D806-25C6-4665-B748-A63CFA07F9BB}" type="sibTrans" cxnId="{AE0A3762-2613-4DA1-B276-658C12B787D1}">
      <dgm:prSet/>
      <dgm:spPr/>
      <dgm:t>
        <a:bodyPr/>
        <a:lstStyle/>
        <a:p>
          <a:endParaRPr lang="en-US"/>
        </a:p>
      </dgm:t>
    </dgm:pt>
    <dgm:pt modelId="{7956F910-DA9E-4458-AE2B-1BC293E028D7}" type="pres">
      <dgm:prSet presAssocID="{0FD8B6B4-1A08-4B78-BD3E-82B0AE303240}" presName="root" presStyleCnt="0">
        <dgm:presLayoutVars>
          <dgm:dir/>
          <dgm:resizeHandles val="exact"/>
        </dgm:presLayoutVars>
      </dgm:prSet>
      <dgm:spPr/>
    </dgm:pt>
    <dgm:pt modelId="{CA4D13E3-A877-4543-ADF4-0BE5F6FAFC36}" type="pres">
      <dgm:prSet presAssocID="{0FD8B6B4-1A08-4B78-BD3E-82B0AE303240}" presName="container" presStyleCnt="0">
        <dgm:presLayoutVars>
          <dgm:dir/>
          <dgm:resizeHandles val="exact"/>
        </dgm:presLayoutVars>
      </dgm:prSet>
      <dgm:spPr/>
    </dgm:pt>
    <dgm:pt modelId="{A6083EBD-8F00-4E6B-835B-07B913A89E97}" type="pres">
      <dgm:prSet presAssocID="{6BBC0FA9-69D2-487F-B39D-F081075184BA}" presName="compNode" presStyleCnt="0"/>
      <dgm:spPr/>
    </dgm:pt>
    <dgm:pt modelId="{038AEB50-DA95-4D35-935E-74F9EB7DD5DE}" type="pres">
      <dgm:prSet presAssocID="{6BBC0FA9-69D2-487F-B39D-F081075184BA}" presName="iconBgRect" presStyleLbl="bgShp" presStyleIdx="0" presStyleCnt="4"/>
      <dgm:spPr/>
    </dgm:pt>
    <dgm:pt modelId="{7908D9D4-C0F2-4703-BB23-3A6CC7049FE1}" type="pres">
      <dgm:prSet presAssocID="{6BBC0FA9-69D2-487F-B39D-F08107518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B71ADF-7F82-4DD9-91D1-19EBAB66350D}" type="pres">
      <dgm:prSet presAssocID="{6BBC0FA9-69D2-487F-B39D-F081075184BA}" presName="spaceRect" presStyleCnt="0"/>
      <dgm:spPr/>
    </dgm:pt>
    <dgm:pt modelId="{126D665E-C392-47E6-B560-C638192C71F7}" type="pres">
      <dgm:prSet presAssocID="{6BBC0FA9-69D2-487F-B39D-F081075184BA}" presName="textRect" presStyleLbl="revTx" presStyleIdx="0" presStyleCnt="4">
        <dgm:presLayoutVars>
          <dgm:chMax val="1"/>
          <dgm:chPref val="1"/>
        </dgm:presLayoutVars>
      </dgm:prSet>
      <dgm:spPr/>
    </dgm:pt>
    <dgm:pt modelId="{71D5BAEC-57C8-40DA-BF58-01B169B0EFB5}" type="pres">
      <dgm:prSet presAssocID="{872A6FE4-3398-4E02-B684-2236823238F7}" presName="sibTrans" presStyleLbl="sibTrans2D1" presStyleIdx="0" presStyleCnt="0"/>
      <dgm:spPr/>
    </dgm:pt>
    <dgm:pt modelId="{5EDB84F0-A2C5-4383-AD57-9E9F59C0E9FC}" type="pres">
      <dgm:prSet presAssocID="{C61431D4-5F41-4B51-A5B1-7B137CB126D8}" presName="compNode" presStyleCnt="0"/>
      <dgm:spPr/>
    </dgm:pt>
    <dgm:pt modelId="{C803BF87-716A-4084-8B69-AE784CF5391A}" type="pres">
      <dgm:prSet presAssocID="{C61431D4-5F41-4B51-A5B1-7B137CB126D8}" presName="iconBgRect" presStyleLbl="bgShp" presStyleIdx="1" presStyleCnt="4"/>
      <dgm:spPr/>
    </dgm:pt>
    <dgm:pt modelId="{E0C784B3-FEB8-4BB7-9D22-4245AAB99219}" type="pres">
      <dgm:prSet presAssocID="{C61431D4-5F41-4B51-A5B1-7B137CB12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F5E61-CB81-4E83-9A31-34EF5D20C7F1}" type="pres">
      <dgm:prSet presAssocID="{C61431D4-5F41-4B51-A5B1-7B137CB126D8}" presName="spaceRect" presStyleCnt="0"/>
      <dgm:spPr/>
    </dgm:pt>
    <dgm:pt modelId="{1A60292D-4E26-4325-9EFB-A2CE6A86B51D}" type="pres">
      <dgm:prSet presAssocID="{C61431D4-5F41-4B51-A5B1-7B137CB126D8}" presName="textRect" presStyleLbl="revTx" presStyleIdx="1" presStyleCnt="4">
        <dgm:presLayoutVars>
          <dgm:chMax val="1"/>
          <dgm:chPref val="1"/>
        </dgm:presLayoutVars>
      </dgm:prSet>
      <dgm:spPr/>
    </dgm:pt>
    <dgm:pt modelId="{85362BE5-C66E-4875-B5C0-3566DF1C3BB6}" type="pres">
      <dgm:prSet presAssocID="{FC74C918-8C8D-4E60-B6CD-63E0786FD337}" presName="sibTrans" presStyleLbl="sibTrans2D1" presStyleIdx="0" presStyleCnt="0"/>
      <dgm:spPr/>
    </dgm:pt>
    <dgm:pt modelId="{AC9556BF-28DA-4250-8637-74FB356FA359}" type="pres">
      <dgm:prSet presAssocID="{C109C97F-2CE2-477D-85C4-AFF5E9DABCF7}" presName="compNode" presStyleCnt="0"/>
      <dgm:spPr/>
    </dgm:pt>
    <dgm:pt modelId="{0A5BD952-E437-4B6C-9CC6-6EC3091FA684}" type="pres">
      <dgm:prSet presAssocID="{C109C97F-2CE2-477D-85C4-AFF5E9DABCF7}" presName="iconBgRect" presStyleLbl="bgShp" presStyleIdx="2" presStyleCnt="4"/>
      <dgm:spPr/>
    </dgm:pt>
    <dgm:pt modelId="{AED96220-AFD2-40E8-BAB1-5EA21606FB21}" type="pres">
      <dgm:prSet presAssocID="{C109C97F-2CE2-477D-85C4-AFF5E9DABC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1523073-84F0-4EAB-AF59-B84FB66C1C59}" type="pres">
      <dgm:prSet presAssocID="{C109C97F-2CE2-477D-85C4-AFF5E9DABCF7}" presName="spaceRect" presStyleCnt="0"/>
      <dgm:spPr/>
    </dgm:pt>
    <dgm:pt modelId="{F5189140-4FA9-4538-A95E-370E12C5A896}" type="pres">
      <dgm:prSet presAssocID="{C109C97F-2CE2-477D-85C4-AFF5E9DABCF7}" presName="textRect" presStyleLbl="revTx" presStyleIdx="2" presStyleCnt="4">
        <dgm:presLayoutVars>
          <dgm:chMax val="1"/>
          <dgm:chPref val="1"/>
        </dgm:presLayoutVars>
      </dgm:prSet>
      <dgm:spPr/>
    </dgm:pt>
    <dgm:pt modelId="{FA12B866-BCC4-4821-A8CE-CE188D527348}" type="pres">
      <dgm:prSet presAssocID="{0BF6A2BA-6866-4BE8-8694-D4F32B552BDE}" presName="sibTrans" presStyleLbl="sibTrans2D1" presStyleIdx="0" presStyleCnt="0"/>
      <dgm:spPr/>
    </dgm:pt>
    <dgm:pt modelId="{13EDE924-A33C-4CE0-9140-70ADB3B9A008}" type="pres">
      <dgm:prSet presAssocID="{01B84BC4-ADF4-4DAC-96E3-8B896A9E047C}" presName="compNode" presStyleCnt="0"/>
      <dgm:spPr/>
    </dgm:pt>
    <dgm:pt modelId="{1C33DCB1-699B-482D-B4E3-F3CAB9825D23}" type="pres">
      <dgm:prSet presAssocID="{01B84BC4-ADF4-4DAC-96E3-8B896A9E047C}" presName="iconBgRect" presStyleLbl="bgShp" presStyleIdx="3" presStyleCnt="4"/>
      <dgm:spPr/>
    </dgm:pt>
    <dgm:pt modelId="{94675B66-2F49-4A1C-B36F-7FA1BEE16CB3}" type="pres">
      <dgm:prSet presAssocID="{01B84BC4-ADF4-4DAC-96E3-8B896A9E0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CF770BD3-2298-4BC6-A476-BB021C945D86}" type="pres">
      <dgm:prSet presAssocID="{01B84BC4-ADF4-4DAC-96E3-8B896A9E047C}" presName="spaceRect" presStyleCnt="0"/>
      <dgm:spPr/>
    </dgm:pt>
    <dgm:pt modelId="{790111B7-51B3-4A07-89F6-2B00BF217327}" type="pres">
      <dgm:prSet presAssocID="{01B84BC4-ADF4-4DAC-96E3-8B896A9E04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976005-3846-428E-A740-C4064582E545}" type="presOf" srcId="{0BF6A2BA-6866-4BE8-8694-D4F32B552BDE}" destId="{FA12B866-BCC4-4821-A8CE-CE188D527348}" srcOrd="0" destOrd="0" presId="urn:microsoft.com/office/officeart/2018/2/layout/IconCircleList"/>
    <dgm:cxn modelId="{E0BAF53D-CD54-4D59-BDF1-DEB7AED8742D}" type="presOf" srcId="{872A6FE4-3398-4E02-B684-2236823238F7}" destId="{71D5BAEC-57C8-40DA-BF58-01B169B0EFB5}" srcOrd="0" destOrd="0" presId="urn:microsoft.com/office/officeart/2018/2/layout/IconCircleList"/>
    <dgm:cxn modelId="{86A12761-8FC3-4710-AFFD-74F6E445CC60}" srcId="{0FD8B6B4-1A08-4B78-BD3E-82B0AE303240}" destId="{C109C97F-2CE2-477D-85C4-AFF5E9DABCF7}" srcOrd="2" destOrd="0" parTransId="{B436384D-DACF-4C82-B2C2-FA10BF664290}" sibTransId="{0BF6A2BA-6866-4BE8-8694-D4F32B552BDE}"/>
    <dgm:cxn modelId="{AE0A3762-2613-4DA1-B276-658C12B787D1}" srcId="{0FD8B6B4-1A08-4B78-BD3E-82B0AE303240}" destId="{01B84BC4-ADF4-4DAC-96E3-8B896A9E047C}" srcOrd="3" destOrd="0" parTransId="{E0AE8ABA-DD1B-49A9-A447-7D950C9C27E3}" sibTransId="{B358D806-25C6-4665-B748-A63CFA07F9BB}"/>
    <dgm:cxn modelId="{B90D8B42-ECAF-4FAC-9CC7-AEFA70C2025F}" srcId="{0FD8B6B4-1A08-4B78-BD3E-82B0AE303240}" destId="{C61431D4-5F41-4B51-A5B1-7B137CB126D8}" srcOrd="1" destOrd="0" parTransId="{B91D49A6-3D86-4371-94B6-4BD0550EB6E7}" sibTransId="{FC74C918-8C8D-4E60-B6CD-63E0786FD337}"/>
    <dgm:cxn modelId="{FAB27E66-9A5F-4740-BED8-E35640139EBA}" type="presOf" srcId="{01B84BC4-ADF4-4DAC-96E3-8B896A9E047C}" destId="{790111B7-51B3-4A07-89F6-2B00BF217327}" srcOrd="0" destOrd="0" presId="urn:microsoft.com/office/officeart/2018/2/layout/IconCircleList"/>
    <dgm:cxn modelId="{8ACBD148-C850-4DBF-B682-46ED52222B9D}" type="presOf" srcId="{6BBC0FA9-69D2-487F-B39D-F081075184BA}" destId="{126D665E-C392-47E6-B560-C638192C71F7}" srcOrd="0" destOrd="0" presId="urn:microsoft.com/office/officeart/2018/2/layout/IconCircleList"/>
    <dgm:cxn modelId="{28389749-90F0-494C-9BB1-3F48F516383F}" type="presOf" srcId="{C109C97F-2CE2-477D-85C4-AFF5E9DABCF7}" destId="{F5189140-4FA9-4538-A95E-370E12C5A896}" srcOrd="0" destOrd="0" presId="urn:microsoft.com/office/officeart/2018/2/layout/IconCircleList"/>
    <dgm:cxn modelId="{CD504579-7A52-4A09-99A5-19B3A418621A}" type="presOf" srcId="{C61431D4-5F41-4B51-A5B1-7B137CB126D8}" destId="{1A60292D-4E26-4325-9EFB-A2CE6A86B51D}" srcOrd="0" destOrd="0" presId="urn:microsoft.com/office/officeart/2018/2/layout/IconCircleList"/>
    <dgm:cxn modelId="{8A53AF5A-D83C-4C24-B87E-6FF8C6473CFC}" type="presOf" srcId="{0FD8B6B4-1A08-4B78-BD3E-82B0AE303240}" destId="{7956F910-DA9E-4458-AE2B-1BC293E028D7}" srcOrd="0" destOrd="0" presId="urn:microsoft.com/office/officeart/2018/2/layout/IconCircleList"/>
    <dgm:cxn modelId="{D8FCCFA6-F4FE-4E3C-B24F-3AA675DF9AD9}" type="presOf" srcId="{FC74C918-8C8D-4E60-B6CD-63E0786FD337}" destId="{85362BE5-C66E-4875-B5C0-3566DF1C3BB6}" srcOrd="0" destOrd="0" presId="urn:microsoft.com/office/officeart/2018/2/layout/IconCircleList"/>
    <dgm:cxn modelId="{C07188BA-F94A-44D2-A44B-EEE2672478CC}" srcId="{0FD8B6B4-1A08-4B78-BD3E-82B0AE303240}" destId="{6BBC0FA9-69D2-487F-B39D-F081075184BA}" srcOrd="0" destOrd="0" parTransId="{010735E8-B615-4A64-8DEE-B0995FE5CB55}" sibTransId="{872A6FE4-3398-4E02-B684-2236823238F7}"/>
    <dgm:cxn modelId="{86B8C540-9DAB-48F9-9C91-DA18D664102E}" type="presParOf" srcId="{7956F910-DA9E-4458-AE2B-1BC293E028D7}" destId="{CA4D13E3-A877-4543-ADF4-0BE5F6FAFC36}" srcOrd="0" destOrd="0" presId="urn:microsoft.com/office/officeart/2018/2/layout/IconCircleList"/>
    <dgm:cxn modelId="{C2C381B6-CE03-43F9-BC11-91F6B304B601}" type="presParOf" srcId="{CA4D13E3-A877-4543-ADF4-0BE5F6FAFC36}" destId="{A6083EBD-8F00-4E6B-835B-07B913A89E97}" srcOrd="0" destOrd="0" presId="urn:microsoft.com/office/officeart/2018/2/layout/IconCircleList"/>
    <dgm:cxn modelId="{CEB8B551-898F-4081-9F01-A362F5296801}" type="presParOf" srcId="{A6083EBD-8F00-4E6B-835B-07B913A89E97}" destId="{038AEB50-DA95-4D35-935E-74F9EB7DD5DE}" srcOrd="0" destOrd="0" presId="urn:microsoft.com/office/officeart/2018/2/layout/IconCircleList"/>
    <dgm:cxn modelId="{E848DEE0-DA51-43A9-ACBD-0E8A10914C62}" type="presParOf" srcId="{A6083EBD-8F00-4E6B-835B-07B913A89E97}" destId="{7908D9D4-C0F2-4703-BB23-3A6CC7049FE1}" srcOrd="1" destOrd="0" presId="urn:microsoft.com/office/officeart/2018/2/layout/IconCircleList"/>
    <dgm:cxn modelId="{4777B305-2173-4DA3-B731-863E9C3A17A4}" type="presParOf" srcId="{A6083EBD-8F00-4E6B-835B-07B913A89E97}" destId="{CCB71ADF-7F82-4DD9-91D1-19EBAB66350D}" srcOrd="2" destOrd="0" presId="urn:microsoft.com/office/officeart/2018/2/layout/IconCircleList"/>
    <dgm:cxn modelId="{1980EACC-5D9E-4853-A7A7-ACF7152795DC}" type="presParOf" srcId="{A6083EBD-8F00-4E6B-835B-07B913A89E97}" destId="{126D665E-C392-47E6-B560-C638192C71F7}" srcOrd="3" destOrd="0" presId="urn:microsoft.com/office/officeart/2018/2/layout/IconCircleList"/>
    <dgm:cxn modelId="{6EE210D1-B924-4F17-839A-16D4BFC8D698}" type="presParOf" srcId="{CA4D13E3-A877-4543-ADF4-0BE5F6FAFC36}" destId="{71D5BAEC-57C8-40DA-BF58-01B169B0EFB5}" srcOrd="1" destOrd="0" presId="urn:microsoft.com/office/officeart/2018/2/layout/IconCircleList"/>
    <dgm:cxn modelId="{17558554-5CA9-4856-9C4B-72B4EFC5070C}" type="presParOf" srcId="{CA4D13E3-A877-4543-ADF4-0BE5F6FAFC36}" destId="{5EDB84F0-A2C5-4383-AD57-9E9F59C0E9FC}" srcOrd="2" destOrd="0" presId="urn:microsoft.com/office/officeart/2018/2/layout/IconCircleList"/>
    <dgm:cxn modelId="{6F10EFCF-F02D-4E51-AA42-4ABE6598D9B4}" type="presParOf" srcId="{5EDB84F0-A2C5-4383-AD57-9E9F59C0E9FC}" destId="{C803BF87-716A-4084-8B69-AE784CF5391A}" srcOrd="0" destOrd="0" presId="urn:microsoft.com/office/officeart/2018/2/layout/IconCircleList"/>
    <dgm:cxn modelId="{2156FFD6-0F2E-4C3F-A8C2-4F7392E8706F}" type="presParOf" srcId="{5EDB84F0-A2C5-4383-AD57-9E9F59C0E9FC}" destId="{E0C784B3-FEB8-4BB7-9D22-4245AAB99219}" srcOrd="1" destOrd="0" presId="urn:microsoft.com/office/officeart/2018/2/layout/IconCircleList"/>
    <dgm:cxn modelId="{B62A9642-3E76-4496-A1D9-7D99B9901E21}" type="presParOf" srcId="{5EDB84F0-A2C5-4383-AD57-9E9F59C0E9FC}" destId="{322F5E61-CB81-4E83-9A31-34EF5D20C7F1}" srcOrd="2" destOrd="0" presId="urn:microsoft.com/office/officeart/2018/2/layout/IconCircleList"/>
    <dgm:cxn modelId="{048E6CCC-3BE0-4933-8BAD-88EE886AF19E}" type="presParOf" srcId="{5EDB84F0-A2C5-4383-AD57-9E9F59C0E9FC}" destId="{1A60292D-4E26-4325-9EFB-A2CE6A86B51D}" srcOrd="3" destOrd="0" presId="urn:microsoft.com/office/officeart/2018/2/layout/IconCircleList"/>
    <dgm:cxn modelId="{99582C6C-26E1-4E00-8D6F-4E80FF208F61}" type="presParOf" srcId="{CA4D13E3-A877-4543-ADF4-0BE5F6FAFC36}" destId="{85362BE5-C66E-4875-B5C0-3566DF1C3BB6}" srcOrd="3" destOrd="0" presId="urn:microsoft.com/office/officeart/2018/2/layout/IconCircleList"/>
    <dgm:cxn modelId="{12B45D3D-1184-420C-9D85-B5485A5840F3}" type="presParOf" srcId="{CA4D13E3-A877-4543-ADF4-0BE5F6FAFC36}" destId="{AC9556BF-28DA-4250-8637-74FB356FA359}" srcOrd="4" destOrd="0" presId="urn:microsoft.com/office/officeart/2018/2/layout/IconCircleList"/>
    <dgm:cxn modelId="{819BC056-0867-465D-965F-A73FEB3ED74B}" type="presParOf" srcId="{AC9556BF-28DA-4250-8637-74FB356FA359}" destId="{0A5BD952-E437-4B6C-9CC6-6EC3091FA684}" srcOrd="0" destOrd="0" presId="urn:microsoft.com/office/officeart/2018/2/layout/IconCircleList"/>
    <dgm:cxn modelId="{0BD9532E-F700-49C9-AD9C-0DB00E7992ED}" type="presParOf" srcId="{AC9556BF-28DA-4250-8637-74FB356FA359}" destId="{AED96220-AFD2-40E8-BAB1-5EA21606FB21}" srcOrd="1" destOrd="0" presId="urn:microsoft.com/office/officeart/2018/2/layout/IconCircleList"/>
    <dgm:cxn modelId="{4F319B32-71C1-4D57-8B31-F98D005D2108}" type="presParOf" srcId="{AC9556BF-28DA-4250-8637-74FB356FA359}" destId="{B1523073-84F0-4EAB-AF59-B84FB66C1C59}" srcOrd="2" destOrd="0" presId="urn:microsoft.com/office/officeart/2018/2/layout/IconCircleList"/>
    <dgm:cxn modelId="{F090850C-E6A1-4DDB-A061-BA9106B57FAE}" type="presParOf" srcId="{AC9556BF-28DA-4250-8637-74FB356FA359}" destId="{F5189140-4FA9-4538-A95E-370E12C5A896}" srcOrd="3" destOrd="0" presId="urn:microsoft.com/office/officeart/2018/2/layout/IconCircleList"/>
    <dgm:cxn modelId="{AB76B7BE-F878-473B-8295-E119D8CE04AA}" type="presParOf" srcId="{CA4D13E3-A877-4543-ADF4-0BE5F6FAFC36}" destId="{FA12B866-BCC4-4821-A8CE-CE188D527348}" srcOrd="5" destOrd="0" presId="urn:microsoft.com/office/officeart/2018/2/layout/IconCircleList"/>
    <dgm:cxn modelId="{E6EA036C-1822-40AA-9A0A-E53AA532AE75}" type="presParOf" srcId="{CA4D13E3-A877-4543-ADF4-0BE5F6FAFC36}" destId="{13EDE924-A33C-4CE0-9140-70ADB3B9A008}" srcOrd="6" destOrd="0" presId="urn:microsoft.com/office/officeart/2018/2/layout/IconCircleList"/>
    <dgm:cxn modelId="{F7876009-C564-4F0A-976A-B403EB3C1392}" type="presParOf" srcId="{13EDE924-A33C-4CE0-9140-70ADB3B9A008}" destId="{1C33DCB1-699B-482D-B4E3-F3CAB9825D23}" srcOrd="0" destOrd="0" presId="urn:microsoft.com/office/officeart/2018/2/layout/IconCircleList"/>
    <dgm:cxn modelId="{0D13DD18-E3CA-4E80-A90B-867F450965A2}" type="presParOf" srcId="{13EDE924-A33C-4CE0-9140-70ADB3B9A008}" destId="{94675B66-2F49-4A1C-B36F-7FA1BEE16CB3}" srcOrd="1" destOrd="0" presId="urn:microsoft.com/office/officeart/2018/2/layout/IconCircleList"/>
    <dgm:cxn modelId="{2B6D4653-7591-4D7C-8432-96691BDF9320}" type="presParOf" srcId="{13EDE924-A33C-4CE0-9140-70ADB3B9A008}" destId="{CF770BD3-2298-4BC6-A476-BB021C945D86}" srcOrd="2" destOrd="0" presId="urn:microsoft.com/office/officeart/2018/2/layout/IconCircleList"/>
    <dgm:cxn modelId="{80247AA5-32DA-4593-B92D-E70697F6A7AC}" type="presParOf" srcId="{13EDE924-A33C-4CE0-9140-70ADB3B9A008}" destId="{790111B7-51B3-4A07-89F6-2B00BF2173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C22B17-4816-4DAC-AE54-F46E14904ED9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CEABC0-3520-4B93-AEF9-C41B280BEDB2}">
      <dgm:prSet phldrT="[Text]"/>
      <dgm:spPr/>
      <dgm:t>
        <a:bodyPr/>
        <a:lstStyle/>
        <a:p>
          <a:r>
            <a:rPr lang="en-US" dirty="0"/>
            <a:t>Lucene</a:t>
          </a:r>
        </a:p>
      </dgm:t>
    </dgm:pt>
    <dgm:pt modelId="{A2DDB9F3-5BDF-402C-BB33-016961F9D5EC}" type="parTrans" cxnId="{0F2EF431-C581-4678-9DA4-DE5E494501E4}">
      <dgm:prSet/>
      <dgm:spPr/>
      <dgm:t>
        <a:bodyPr/>
        <a:lstStyle/>
        <a:p>
          <a:endParaRPr lang="en-US"/>
        </a:p>
      </dgm:t>
    </dgm:pt>
    <dgm:pt modelId="{0DFB5F4D-D41F-4A2F-8A05-BD180C1E71A7}" type="sibTrans" cxnId="{0F2EF431-C581-4678-9DA4-DE5E494501E4}">
      <dgm:prSet/>
      <dgm:spPr/>
      <dgm:t>
        <a:bodyPr/>
        <a:lstStyle/>
        <a:p>
          <a:endParaRPr lang="en-US"/>
        </a:p>
      </dgm:t>
    </dgm:pt>
    <dgm:pt modelId="{ACB7260B-80C6-4DF4-AB33-4D4964072830}">
      <dgm:prSet phldrT="[Text]"/>
      <dgm:spPr/>
      <dgm:t>
        <a:bodyPr/>
        <a:lstStyle/>
        <a:p>
          <a:r>
            <a:rPr lang="en-US" dirty="0"/>
            <a:t>Spark</a:t>
          </a:r>
        </a:p>
      </dgm:t>
    </dgm:pt>
    <dgm:pt modelId="{66BB8BFD-471D-482E-9B86-F4C2ABBE7260}" type="parTrans" cxnId="{C52AF103-E656-4F8D-BED3-8FE87066A308}">
      <dgm:prSet/>
      <dgm:spPr/>
      <dgm:t>
        <a:bodyPr/>
        <a:lstStyle/>
        <a:p>
          <a:endParaRPr lang="en-US"/>
        </a:p>
      </dgm:t>
    </dgm:pt>
    <dgm:pt modelId="{72B4E4E6-4FDA-4E7B-A76B-4EA015F5243E}" type="sibTrans" cxnId="{C52AF103-E656-4F8D-BED3-8FE87066A308}">
      <dgm:prSet/>
      <dgm:spPr/>
      <dgm:t>
        <a:bodyPr/>
        <a:lstStyle/>
        <a:p>
          <a:endParaRPr lang="en-US"/>
        </a:p>
      </dgm:t>
    </dgm:pt>
    <dgm:pt modelId="{254C15BD-0530-43E2-9177-8A3944A52DE5}">
      <dgm:prSet phldrT="[Text]"/>
      <dgm:spPr/>
      <dgm:t>
        <a:bodyPr/>
        <a:lstStyle/>
        <a:p>
          <a:r>
            <a:rPr lang="en-US" dirty="0"/>
            <a:t>REEF</a:t>
          </a:r>
        </a:p>
      </dgm:t>
    </dgm:pt>
    <dgm:pt modelId="{7FBFA475-C598-42B6-B03C-03F9772EBFCC}" type="parTrans" cxnId="{3AAE88F1-6D26-4A02-9440-DABFC86D0F7D}">
      <dgm:prSet/>
      <dgm:spPr/>
      <dgm:t>
        <a:bodyPr/>
        <a:lstStyle/>
        <a:p>
          <a:endParaRPr lang="en-US"/>
        </a:p>
      </dgm:t>
    </dgm:pt>
    <dgm:pt modelId="{6DE7F592-EE3D-4590-81F3-09824CF36A25}" type="sibTrans" cxnId="{3AAE88F1-6D26-4A02-9440-DABFC86D0F7D}">
      <dgm:prSet/>
      <dgm:spPr/>
      <dgm:t>
        <a:bodyPr/>
        <a:lstStyle/>
        <a:p>
          <a:endParaRPr lang="en-US"/>
        </a:p>
      </dgm:t>
    </dgm:pt>
    <dgm:pt modelId="{F5B6D0E6-47D8-4433-B566-D02556EAC218}">
      <dgm:prSet phldrT="[Text]"/>
      <dgm:spPr/>
      <dgm:t>
        <a:bodyPr/>
        <a:lstStyle/>
        <a:p>
          <a:r>
            <a:rPr lang="en-US" dirty="0"/>
            <a:t>Hadoop</a:t>
          </a:r>
        </a:p>
      </dgm:t>
    </dgm:pt>
    <dgm:pt modelId="{A1B6E57B-13E2-4E29-AA16-F4D3303E1E0C}" type="parTrans" cxnId="{1EB7D528-B765-43FA-A596-C0A5476BE096}">
      <dgm:prSet/>
      <dgm:spPr/>
      <dgm:t>
        <a:bodyPr/>
        <a:lstStyle/>
        <a:p>
          <a:endParaRPr lang="en-US"/>
        </a:p>
      </dgm:t>
    </dgm:pt>
    <dgm:pt modelId="{E7130D1B-F160-460C-A387-6D81055CA48B}" type="sibTrans" cxnId="{1EB7D528-B765-43FA-A596-C0A5476BE096}">
      <dgm:prSet/>
      <dgm:spPr/>
      <dgm:t>
        <a:bodyPr/>
        <a:lstStyle/>
        <a:p>
          <a:endParaRPr lang="en-US"/>
        </a:p>
      </dgm:t>
    </dgm:pt>
    <dgm:pt modelId="{E9813755-518F-44FD-BB7A-2E9FA3A5E6C8}">
      <dgm:prSet phldrT="[Text]"/>
      <dgm:spPr/>
      <dgm:t>
        <a:bodyPr/>
        <a:lstStyle/>
        <a:p>
          <a:r>
            <a:rPr lang="en-US" dirty="0"/>
            <a:t>Started out of Lucene</a:t>
          </a:r>
        </a:p>
      </dgm:t>
    </dgm:pt>
    <dgm:pt modelId="{10051FE3-D54E-45E4-9EBF-77DD83DE2439}" type="parTrans" cxnId="{A325238B-60AE-4B87-A2E7-434CFE9CE8FA}">
      <dgm:prSet/>
      <dgm:spPr/>
      <dgm:t>
        <a:bodyPr/>
        <a:lstStyle/>
        <a:p>
          <a:endParaRPr lang="en-US"/>
        </a:p>
      </dgm:t>
    </dgm:pt>
    <dgm:pt modelId="{FCF24131-B92E-44B5-9417-13337080F155}" type="sibTrans" cxnId="{A325238B-60AE-4B87-A2E7-434CFE9CE8FA}">
      <dgm:prSet/>
      <dgm:spPr/>
      <dgm:t>
        <a:bodyPr/>
        <a:lstStyle/>
        <a:p>
          <a:endParaRPr lang="en-US"/>
        </a:p>
      </dgm:t>
    </dgm:pt>
    <dgm:pt modelId="{5E50777A-0FB7-4E65-A347-7A4E45CE77E5}">
      <dgm:prSet phldrT="[Text]"/>
      <dgm:spPr/>
      <dgm:t>
        <a:bodyPr/>
        <a:lstStyle/>
        <a:p>
          <a:r>
            <a:rPr lang="en-US" dirty="0"/>
            <a:t>Community overlap with Hadoop</a:t>
          </a:r>
        </a:p>
      </dgm:t>
    </dgm:pt>
    <dgm:pt modelId="{B5D220ED-A693-44C9-86AE-C0B38480D29A}" type="parTrans" cxnId="{46B4F566-C1A3-4E6B-8E03-0EF55A3D6368}">
      <dgm:prSet/>
      <dgm:spPr/>
      <dgm:t>
        <a:bodyPr/>
        <a:lstStyle/>
        <a:p>
          <a:endParaRPr lang="en-US"/>
        </a:p>
      </dgm:t>
    </dgm:pt>
    <dgm:pt modelId="{658E55AD-FB4D-4946-BEC4-C43D98921353}" type="sibTrans" cxnId="{46B4F566-C1A3-4E6B-8E03-0EF55A3D6368}">
      <dgm:prSet/>
      <dgm:spPr/>
      <dgm:t>
        <a:bodyPr/>
        <a:lstStyle/>
        <a:p>
          <a:endParaRPr lang="en-US"/>
        </a:p>
      </dgm:t>
    </dgm:pt>
    <dgm:pt modelId="{9AB50FED-B9B9-40FB-809D-C26C0C4EE742}">
      <dgm:prSet phldrT="[Text]"/>
      <dgm:spPr/>
      <dgm:t>
        <a:bodyPr/>
        <a:lstStyle/>
        <a:p>
          <a:r>
            <a:rPr lang="en-US" dirty="0"/>
            <a:t>Looks towards Spark and Hadoop</a:t>
          </a:r>
        </a:p>
      </dgm:t>
    </dgm:pt>
    <dgm:pt modelId="{976DA1E9-5BCF-40E2-A73A-2FFE4CFF54DA}" type="parTrans" cxnId="{2F82B6A3-F39A-4B1C-BF69-9DC0ED19A606}">
      <dgm:prSet/>
      <dgm:spPr/>
      <dgm:t>
        <a:bodyPr/>
        <a:lstStyle/>
        <a:p>
          <a:endParaRPr lang="en-US"/>
        </a:p>
      </dgm:t>
    </dgm:pt>
    <dgm:pt modelId="{D1DC4401-D0EC-4EF7-A10B-F684EDDF782B}" type="sibTrans" cxnId="{2F82B6A3-F39A-4B1C-BF69-9DC0ED19A606}">
      <dgm:prSet/>
      <dgm:spPr/>
      <dgm:t>
        <a:bodyPr/>
        <a:lstStyle/>
        <a:p>
          <a:endParaRPr lang="en-US"/>
        </a:p>
      </dgm:t>
    </dgm:pt>
    <dgm:pt modelId="{D04E39B9-863D-494D-8F35-BEF9D38539E0}" type="pres">
      <dgm:prSet presAssocID="{61C22B17-4816-4DAC-AE54-F46E14904ED9}" presName="Name0" presStyleCnt="0">
        <dgm:presLayoutVars>
          <dgm:chMax val="4"/>
          <dgm:resizeHandles val="exact"/>
        </dgm:presLayoutVars>
      </dgm:prSet>
      <dgm:spPr/>
    </dgm:pt>
    <dgm:pt modelId="{D5C420ED-F260-4E52-B994-30032160B435}" type="pres">
      <dgm:prSet presAssocID="{61C22B17-4816-4DAC-AE54-F46E14904ED9}" presName="ellipse" presStyleLbl="trBgShp" presStyleIdx="0" presStyleCnt="1"/>
      <dgm:spPr/>
    </dgm:pt>
    <dgm:pt modelId="{22B92F23-576C-489C-81A5-71B149B958F2}" type="pres">
      <dgm:prSet presAssocID="{61C22B17-4816-4DAC-AE54-F46E14904ED9}" presName="arrow1" presStyleLbl="fgShp" presStyleIdx="0" presStyleCnt="1"/>
      <dgm:spPr/>
    </dgm:pt>
    <dgm:pt modelId="{F507735E-1F3B-47D7-A351-878343140F62}" type="pres">
      <dgm:prSet presAssocID="{61C22B17-4816-4DAC-AE54-F46E14904ED9}" presName="rectangle" presStyleLbl="revTx" presStyleIdx="0" presStyleCnt="1">
        <dgm:presLayoutVars>
          <dgm:bulletEnabled val="1"/>
        </dgm:presLayoutVars>
      </dgm:prSet>
      <dgm:spPr/>
    </dgm:pt>
    <dgm:pt modelId="{8F6402F4-84E2-4D47-8D7B-67CA14083E3B}" type="pres">
      <dgm:prSet presAssocID="{F5B6D0E6-47D8-4433-B566-D02556EAC218}" presName="item1" presStyleLbl="node1" presStyleIdx="0" presStyleCnt="3">
        <dgm:presLayoutVars>
          <dgm:bulletEnabled val="1"/>
        </dgm:presLayoutVars>
      </dgm:prSet>
      <dgm:spPr/>
    </dgm:pt>
    <dgm:pt modelId="{36048A88-5C69-4887-B1BB-0508431B81BD}" type="pres">
      <dgm:prSet presAssocID="{ACB7260B-80C6-4DF4-AB33-4D4964072830}" presName="item2" presStyleLbl="node1" presStyleIdx="1" presStyleCnt="3">
        <dgm:presLayoutVars>
          <dgm:bulletEnabled val="1"/>
        </dgm:presLayoutVars>
      </dgm:prSet>
      <dgm:spPr/>
    </dgm:pt>
    <dgm:pt modelId="{26B3919A-50D4-4ABF-9183-BD5AC1846481}" type="pres">
      <dgm:prSet presAssocID="{254C15BD-0530-43E2-9177-8A3944A52DE5}" presName="item3" presStyleLbl="node1" presStyleIdx="2" presStyleCnt="3">
        <dgm:presLayoutVars>
          <dgm:bulletEnabled val="1"/>
        </dgm:presLayoutVars>
      </dgm:prSet>
      <dgm:spPr/>
    </dgm:pt>
    <dgm:pt modelId="{D97D701A-2FE7-49D1-A60F-527BA1F6D394}" type="pres">
      <dgm:prSet presAssocID="{61C22B17-4816-4DAC-AE54-F46E14904ED9}" presName="funnel" presStyleLbl="trAlignAcc1" presStyleIdx="0" presStyleCnt="1"/>
      <dgm:spPr/>
    </dgm:pt>
  </dgm:ptLst>
  <dgm:cxnLst>
    <dgm:cxn modelId="{C52AF103-E656-4F8D-BED3-8FE87066A308}" srcId="{61C22B17-4816-4DAC-AE54-F46E14904ED9}" destId="{ACB7260B-80C6-4DF4-AB33-4D4964072830}" srcOrd="2" destOrd="0" parTransId="{66BB8BFD-471D-482E-9B86-F4C2ABBE7260}" sibTransId="{72B4E4E6-4FDA-4E7B-A76B-4EA015F5243E}"/>
    <dgm:cxn modelId="{1EB7D528-B765-43FA-A596-C0A5476BE096}" srcId="{61C22B17-4816-4DAC-AE54-F46E14904ED9}" destId="{F5B6D0E6-47D8-4433-B566-D02556EAC218}" srcOrd="1" destOrd="0" parTransId="{A1B6E57B-13E2-4E29-AA16-F4D3303E1E0C}" sibTransId="{E7130D1B-F160-460C-A387-6D81055CA48B}"/>
    <dgm:cxn modelId="{0F2EF431-C581-4678-9DA4-DE5E494501E4}" srcId="{61C22B17-4816-4DAC-AE54-F46E14904ED9}" destId="{74CEABC0-3520-4B93-AEF9-C41B280BEDB2}" srcOrd="0" destOrd="0" parTransId="{A2DDB9F3-5BDF-402C-BB33-016961F9D5EC}" sibTransId="{0DFB5F4D-D41F-4A2F-8A05-BD180C1E71A7}"/>
    <dgm:cxn modelId="{5D718F38-88C7-455A-960F-0636A4CDB379}" type="presOf" srcId="{254C15BD-0530-43E2-9177-8A3944A52DE5}" destId="{F507735E-1F3B-47D7-A351-878343140F62}" srcOrd="0" destOrd="0" presId="urn:microsoft.com/office/officeart/2005/8/layout/funnel1"/>
    <dgm:cxn modelId="{151C4C40-5EAD-4FEC-B4FB-0FC506E697EC}" type="presOf" srcId="{9AB50FED-B9B9-40FB-809D-C26C0C4EE742}" destId="{F507735E-1F3B-47D7-A351-878343140F62}" srcOrd="0" destOrd="1" presId="urn:microsoft.com/office/officeart/2005/8/layout/funnel1"/>
    <dgm:cxn modelId="{46B4F566-C1A3-4E6B-8E03-0EF55A3D6368}" srcId="{ACB7260B-80C6-4DF4-AB33-4D4964072830}" destId="{5E50777A-0FB7-4E65-A347-7A4E45CE77E5}" srcOrd="0" destOrd="0" parTransId="{B5D220ED-A693-44C9-86AE-C0B38480D29A}" sibTransId="{658E55AD-FB4D-4946-BEC4-C43D98921353}"/>
    <dgm:cxn modelId="{4D7A9057-A5DF-4A4C-96FE-763B6BD84192}" type="presOf" srcId="{74CEABC0-3520-4B93-AEF9-C41B280BEDB2}" destId="{26B3919A-50D4-4ABF-9183-BD5AC1846481}" srcOrd="0" destOrd="0" presId="urn:microsoft.com/office/officeart/2005/8/layout/funnel1"/>
    <dgm:cxn modelId="{B34D1B89-432C-46A9-841F-89BBA54CE4AE}" type="presOf" srcId="{ACB7260B-80C6-4DF4-AB33-4D4964072830}" destId="{8F6402F4-84E2-4D47-8D7B-67CA14083E3B}" srcOrd="0" destOrd="0" presId="urn:microsoft.com/office/officeart/2005/8/layout/funnel1"/>
    <dgm:cxn modelId="{A325238B-60AE-4B87-A2E7-434CFE9CE8FA}" srcId="{F5B6D0E6-47D8-4433-B566-D02556EAC218}" destId="{E9813755-518F-44FD-BB7A-2E9FA3A5E6C8}" srcOrd="0" destOrd="0" parTransId="{10051FE3-D54E-45E4-9EBF-77DD83DE2439}" sibTransId="{FCF24131-B92E-44B5-9417-13337080F155}"/>
    <dgm:cxn modelId="{2F82B6A3-F39A-4B1C-BF69-9DC0ED19A606}" srcId="{254C15BD-0530-43E2-9177-8A3944A52DE5}" destId="{9AB50FED-B9B9-40FB-809D-C26C0C4EE742}" srcOrd="0" destOrd="0" parTransId="{976DA1E9-5BCF-40E2-A73A-2FFE4CFF54DA}" sibTransId="{D1DC4401-D0EC-4EF7-A10B-F684EDDF782B}"/>
    <dgm:cxn modelId="{55C50EC0-5C76-43D1-B53A-AEE31C2C2401}" type="presOf" srcId="{F5B6D0E6-47D8-4433-B566-D02556EAC218}" destId="{36048A88-5C69-4887-B1BB-0508431B81BD}" srcOrd="0" destOrd="0" presId="urn:microsoft.com/office/officeart/2005/8/layout/funnel1"/>
    <dgm:cxn modelId="{84700DCC-5077-483D-8120-4FC07D321AD1}" type="presOf" srcId="{61C22B17-4816-4DAC-AE54-F46E14904ED9}" destId="{D04E39B9-863D-494D-8F35-BEF9D38539E0}" srcOrd="0" destOrd="0" presId="urn:microsoft.com/office/officeart/2005/8/layout/funnel1"/>
    <dgm:cxn modelId="{87A5E1D7-933E-4D1C-B3B5-4927FEF11957}" type="presOf" srcId="{5E50777A-0FB7-4E65-A347-7A4E45CE77E5}" destId="{8F6402F4-84E2-4D47-8D7B-67CA14083E3B}" srcOrd="0" destOrd="1" presId="urn:microsoft.com/office/officeart/2005/8/layout/funnel1"/>
    <dgm:cxn modelId="{86C0A9DC-1655-40F4-A1E8-C68B13C310DF}" type="presOf" srcId="{E9813755-518F-44FD-BB7A-2E9FA3A5E6C8}" destId="{36048A88-5C69-4887-B1BB-0508431B81BD}" srcOrd="0" destOrd="1" presId="urn:microsoft.com/office/officeart/2005/8/layout/funnel1"/>
    <dgm:cxn modelId="{3AAE88F1-6D26-4A02-9440-DABFC86D0F7D}" srcId="{61C22B17-4816-4DAC-AE54-F46E14904ED9}" destId="{254C15BD-0530-43E2-9177-8A3944A52DE5}" srcOrd="3" destOrd="0" parTransId="{7FBFA475-C598-42B6-B03C-03F9772EBFCC}" sibTransId="{6DE7F592-EE3D-4590-81F3-09824CF36A25}"/>
    <dgm:cxn modelId="{764D0F60-4C73-4AEF-A240-3B13643B33E4}" type="presParOf" srcId="{D04E39B9-863D-494D-8F35-BEF9D38539E0}" destId="{D5C420ED-F260-4E52-B994-30032160B435}" srcOrd="0" destOrd="0" presId="urn:microsoft.com/office/officeart/2005/8/layout/funnel1"/>
    <dgm:cxn modelId="{0501BDCB-4D78-4B83-B558-D1364DD32994}" type="presParOf" srcId="{D04E39B9-863D-494D-8F35-BEF9D38539E0}" destId="{22B92F23-576C-489C-81A5-71B149B958F2}" srcOrd="1" destOrd="0" presId="urn:microsoft.com/office/officeart/2005/8/layout/funnel1"/>
    <dgm:cxn modelId="{6C114E9F-9496-4F8E-BCCF-E0191EB42ED3}" type="presParOf" srcId="{D04E39B9-863D-494D-8F35-BEF9D38539E0}" destId="{F507735E-1F3B-47D7-A351-878343140F62}" srcOrd="2" destOrd="0" presId="urn:microsoft.com/office/officeart/2005/8/layout/funnel1"/>
    <dgm:cxn modelId="{13C54003-387E-405B-AA44-2C4F269F1869}" type="presParOf" srcId="{D04E39B9-863D-494D-8F35-BEF9D38539E0}" destId="{8F6402F4-84E2-4D47-8D7B-67CA14083E3B}" srcOrd="3" destOrd="0" presId="urn:microsoft.com/office/officeart/2005/8/layout/funnel1"/>
    <dgm:cxn modelId="{4D600040-C750-4712-A425-C7DF753CB1AD}" type="presParOf" srcId="{D04E39B9-863D-494D-8F35-BEF9D38539E0}" destId="{36048A88-5C69-4887-B1BB-0508431B81BD}" srcOrd="4" destOrd="0" presId="urn:microsoft.com/office/officeart/2005/8/layout/funnel1"/>
    <dgm:cxn modelId="{E8ED962F-BEFC-4063-91A8-07583ED914AC}" type="presParOf" srcId="{D04E39B9-863D-494D-8F35-BEF9D38539E0}" destId="{26B3919A-50D4-4ABF-9183-BD5AC1846481}" srcOrd="5" destOrd="0" presId="urn:microsoft.com/office/officeart/2005/8/layout/funnel1"/>
    <dgm:cxn modelId="{D013B33D-34FD-4A7C-8D21-3D5261F60268}" type="presParOf" srcId="{D04E39B9-863D-494D-8F35-BEF9D38539E0}" destId="{D97D701A-2FE7-49D1-A60F-527BA1F6D39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2BC0DF-5592-4F97-BAEB-75638A9531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5185B6-60B3-450A-ADD3-7784B7DCCA5C}">
      <dgm:prSet/>
      <dgm:spPr/>
      <dgm:t>
        <a:bodyPr/>
        <a:lstStyle/>
        <a:p>
          <a:pPr>
            <a:defRPr cap="all"/>
          </a:pPr>
          <a:r>
            <a:rPr lang="en-US" dirty="0"/>
            <a:t>Release Manager creates a branch, begs for help</a:t>
          </a:r>
        </a:p>
      </dgm:t>
    </dgm:pt>
    <dgm:pt modelId="{3304CB52-B169-44F7-B27F-C27941CB9F94}" type="parTrans" cxnId="{099E1B95-EAF3-4DE7-BD41-A719A7647C96}">
      <dgm:prSet/>
      <dgm:spPr/>
      <dgm:t>
        <a:bodyPr/>
        <a:lstStyle/>
        <a:p>
          <a:endParaRPr lang="en-US"/>
        </a:p>
      </dgm:t>
    </dgm:pt>
    <dgm:pt modelId="{96F682E2-F087-4318-9FC4-A9FBCF9BA43C}" type="sibTrans" cxnId="{099E1B95-EAF3-4DE7-BD41-A719A7647C96}">
      <dgm:prSet/>
      <dgm:spPr/>
      <dgm:t>
        <a:bodyPr/>
        <a:lstStyle/>
        <a:p>
          <a:endParaRPr lang="en-US"/>
        </a:p>
      </dgm:t>
    </dgm:pt>
    <dgm:pt modelId="{14FDCEB0-A256-434D-A49D-868364A46FB4}">
      <dgm:prSet/>
      <dgm:spPr/>
      <dgm:t>
        <a:bodyPr/>
        <a:lstStyle/>
        <a:p>
          <a:pPr>
            <a:defRPr cap="all"/>
          </a:pPr>
          <a:r>
            <a:rPr lang="en-US"/>
            <a:t>Majority of PMC votes, becomes the next release (foundation rule)</a:t>
          </a:r>
        </a:p>
      </dgm:t>
    </dgm:pt>
    <dgm:pt modelId="{054B1114-4C66-49B5-A71B-F76479685FB6}" type="parTrans" cxnId="{A86AC5A1-D136-4C44-863A-60383D78F80A}">
      <dgm:prSet/>
      <dgm:spPr/>
      <dgm:t>
        <a:bodyPr/>
        <a:lstStyle/>
        <a:p>
          <a:endParaRPr lang="en-US"/>
        </a:p>
      </dgm:t>
    </dgm:pt>
    <dgm:pt modelId="{1081A27D-FAFD-4C6B-BE9B-0A2397D9B28E}" type="sibTrans" cxnId="{A86AC5A1-D136-4C44-863A-60383D78F80A}">
      <dgm:prSet/>
      <dgm:spPr/>
      <dgm:t>
        <a:bodyPr/>
        <a:lstStyle/>
        <a:p>
          <a:endParaRPr lang="en-US"/>
        </a:p>
      </dgm:t>
    </dgm:pt>
    <dgm:pt modelId="{DAFFF45B-0B57-4C96-ADA1-68EEACDF21C6}">
      <dgm:prSet/>
      <dgm:spPr/>
      <dgm:t>
        <a:bodyPr/>
        <a:lstStyle/>
        <a:p>
          <a:pPr>
            <a:defRPr cap="all"/>
          </a:pPr>
          <a:r>
            <a:rPr lang="en-US"/>
            <a:t>Version assigned during the vote</a:t>
          </a:r>
        </a:p>
      </dgm:t>
    </dgm:pt>
    <dgm:pt modelId="{3D030954-6B08-4EB8-B303-33035B25072A}" type="parTrans" cxnId="{A2462140-E2BF-46AE-810F-1DCA44D71BD4}">
      <dgm:prSet/>
      <dgm:spPr/>
      <dgm:t>
        <a:bodyPr/>
        <a:lstStyle/>
        <a:p>
          <a:endParaRPr lang="en-US"/>
        </a:p>
      </dgm:t>
    </dgm:pt>
    <dgm:pt modelId="{49EC0483-0F0A-40F1-BC1A-A6538DCB44FF}" type="sibTrans" cxnId="{A2462140-E2BF-46AE-810F-1DCA44D71BD4}">
      <dgm:prSet/>
      <dgm:spPr/>
      <dgm:t>
        <a:bodyPr/>
        <a:lstStyle/>
        <a:p>
          <a:endParaRPr lang="en-US"/>
        </a:p>
      </dgm:t>
    </dgm:pt>
    <dgm:pt modelId="{2B04F479-F2DD-4575-9007-029655A4F109}" type="pres">
      <dgm:prSet presAssocID="{EE2BC0DF-5592-4F97-BAEB-75638A953136}" presName="root" presStyleCnt="0">
        <dgm:presLayoutVars>
          <dgm:dir/>
          <dgm:resizeHandles val="exact"/>
        </dgm:presLayoutVars>
      </dgm:prSet>
      <dgm:spPr/>
    </dgm:pt>
    <dgm:pt modelId="{ED2E48B7-6BA8-4999-918B-0B9E9CD77A1C}" type="pres">
      <dgm:prSet presAssocID="{585185B6-60B3-450A-ADD3-7784B7DCCA5C}" presName="compNode" presStyleCnt="0"/>
      <dgm:spPr/>
    </dgm:pt>
    <dgm:pt modelId="{CD99D25B-477A-47C7-A0F4-6D2354AE8C92}" type="pres">
      <dgm:prSet presAssocID="{585185B6-60B3-450A-ADD3-7784B7DCCA5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49D2BF-7C17-495E-9F44-1FC6EEC9E792}" type="pres">
      <dgm:prSet presAssocID="{585185B6-60B3-450A-ADD3-7784B7DCCA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8707FC-8ECB-47D7-9FE3-6717A04A3BBC}" type="pres">
      <dgm:prSet presAssocID="{585185B6-60B3-450A-ADD3-7784B7DCCA5C}" presName="spaceRect" presStyleCnt="0"/>
      <dgm:spPr/>
    </dgm:pt>
    <dgm:pt modelId="{A9D45139-41A1-45C6-859A-563A53501C59}" type="pres">
      <dgm:prSet presAssocID="{585185B6-60B3-450A-ADD3-7784B7DCCA5C}" presName="textRect" presStyleLbl="revTx" presStyleIdx="0" presStyleCnt="3">
        <dgm:presLayoutVars>
          <dgm:chMax val="1"/>
          <dgm:chPref val="1"/>
        </dgm:presLayoutVars>
      </dgm:prSet>
      <dgm:spPr/>
    </dgm:pt>
    <dgm:pt modelId="{C6F8207D-6E6C-49F8-AF40-A228DF23C032}" type="pres">
      <dgm:prSet presAssocID="{96F682E2-F087-4318-9FC4-A9FBCF9BA43C}" presName="sibTrans" presStyleCnt="0"/>
      <dgm:spPr/>
    </dgm:pt>
    <dgm:pt modelId="{EB91C7FE-28B7-4581-8CEC-C120ABC13393}" type="pres">
      <dgm:prSet presAssocID="{14FDCEB0-A256-434D-A49D-868364A46FB4}" presName="compNode" presStyleCnt="0"/>
      <dgm:spPr/>
    </dgm:pt>
    <dgm:pt modelId="{15A5F787-11E3-44AE-A933-FBEA746B8E66}" type="pres">
      <dgm:prSet presAssocID="{14FDCEB0-A256-434D-A49D-868364A46FB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773F6E-84CA-4DEA-834A-F352AFA58A3E}" type="pres">
      <dgm:prSet presAssocID="{14FDCEB0-A256-434D-A49D-868364A46F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854BEF-6F27-43CD-81E1-DA4A3ED7AB26}" type="pres">
      <dgm:prSet presAssocID="{14FDCEB0-A256-434D-A49D-868364A46FB4}" presName="spaceRect" presStyleCnt="0"/>
      <dgm:spPr/>
    </dgm:pt>
    <dgm:pt modelId="{E411DFA5-CA2C-4F35-9E6F-6F65F98119BC}" type="pres">
      <dgm:prSet presAssocID="{14FDCEB0-A256-434D-A49D-868364A46FB4}" presName="textRect" presStyleLbl="revTx" presStyleIdx="1" presStyleCnt="3">
        <dgm:presLayoutVars>
          <dgm:chMax val="1"/>
          <dgm:chPref val="1"/>
        </dgm:presLayoutVars>
      </dgm:prSet>
      <dgm:spPr/>
    </dgm:pt>
    <dgm:pt modelId="{DD0D3BAE-84F8-4CC9-AA8B-B23C54A3EA50}" type="pres">
      <dgm:prSet presAssocID="{1081A27D-FAFD-4C6B-BE9B-0A2397D9B28E}" presName="sibTrans" presStyleCnt="0"/>
      <dgm:spPr/>
    </dgm:pt>
    <dgm:pt modelId="{62825FB6-DF8C-47B0-BA06-FCC70B175C08}" type="pres">
      <dgm:prSet presAssocID="{DAFFF45B-0B57-4C96-ADA1-68EEACDF21C6}" presName="compNode" presStyleCnt="0"/>
      <dgm:spPr/>
    </dgm:pt>
    <dgm:pt modelId="{A62FCD92-8498-44BD-9DF8-2044A32C7599}" type="pres">
      <dgm:prSet presAssocID="{DAFFF45B-0B57-4C96-ADA1-68EEACDF21C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1FDE1A-D427-455E-9513-E64F1A2A4FC8}" type="pres">
      <dgm:prSet presAssocID="{DAFFF45B-0B57-4C96-ADA1-68EEACDF21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A1F419B-974B-4363-92C2-0374B050E3BF}" type="pres">
      <dgm:prSet presAssocID="{DAFFF45B-0B57-4C96-ADA1-68EEACDF21C6}" presName="spaceRect" presStyleCnt="0"/>
      <dgm:spPr/>
    </dgm:pt>
    <dgm:pt modelId="{616B0FC4-5A56-4444-A916-6F4715146058}" type="pres">
      <dgm:prSet presAssocID="{DAFFF45B-0B57-4C96-ADA1-68EEACDF21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462140-E2BF-46AE-810F-1DCA44D71BD4}" srcId="{EE2BC0DF-5592-4F97-BAEB-75638A953136}" destId="{DAFFF45B-0B57-4C96-ADA1-68EEACDF21C6}" srcOrd="2" destOrd="0" parTransId="{3D030954-6B08-4EB8-B303-33035B25072A}" sibTransId="{49EC0483-0F0A-40F1-BC1A-A6538DCB44FF}"/>
    <dgm:cxn modelId="{5DE0CA6A-E79E-4005-90A3-CAF3923B0C03}" type="presOf" srcId="{EE2BC0DF-5592-4F97-BAEB-75638A953136}" destId="{2B04F479-F2DD-4575-9007-029655A4F109}" srcOrd="0" destOrd="0" presId="urn:microsoft.com/office/officeart/2018/5/layout/IconLeafLabelList"/>
    <dgm:cxn modelId="{EF2C3283-704B-4E4A-96F2-1416AD454C6E}" type="presOf" srcId="{14FDCEB0-A256-434D-A49D-868364A46FB4}" destId="{E411DFA5-CA2C-4F35-9E6F-6F65F98119BC}" srcOrd="0" destOrd="0" presId="urn:microsoft.com/office/officeart/2018/5/layout/IconLeafLabelList"/>
    <dgm:cxn modelId="{099E1B95-EAF3-4DE7-BD41-A719A7647C96}" srcId="{EE2BC0DF-5592-4F97-BAEB-75638A953136}" destId="{585185B6-60B3-450A-ADD3-7784B7DCCA5C}" srcOrd="0" destOrd="0" parTransId="{3304CB52-B169-44F7-B27F-C27941CB9F94}" sibTransId="{96F682E2-F087-4318-9FC4-A9FBCF9BA43C}"/>
    <dgm:cxn modelId="{A86AC5A1-D136-4C44-863A-60383D78F80A}" srcId="{EE2BC0DF-5592-4F97-BAEB-75638A953136}" destId="{14FDCEB0-A256-434D-A49D-868364A46FB4}" srcOrd="1" destOrd="0" parTransId="{054B1114-4C66-49B5-A71B-F76479685FB6}" sibTransId="{1081A27D-FAFD-4C6B-BE9B-0A2397D9B28E}"/>
    <dgm:cxn modelId="{02D14EC5-93BD-4E7B-AB95-3CEB05297804}" type="presOf" srcId="{DAFFF45B-0B57-4C96-ADA1-68EEACDF21C6}" destId="{616B0FC4-5A56-4444-A916-6F4715146058}" srcOrd="0" destOrd="0" presId="urn:microsoft.com/office/officeart/2018/5/layout/IconLeafLabelList"/>
    <dgm:cxn modelId="{5AAFB1DC-92CC-498F-A740-CEC81D82DA19}" type="presOf" srcId="{585185B6-60B3-450A-ADD3-7784B7DCCA5C}" destId="{A9D45139-41A1-45C6-859A-563A53501C59}" srcOrd="0" destOrd="0" presId="urn:microsoft.com/office/officeart/2018/5/layout/IconLeafLabelList"/>
    <dgm:cxn modelId="{77042B5C-D241-455D-BDED-849109F1D2FB}" type="presParOf" srcId="{2B04F479-F2DD-4575-9007-029655A4F109}" destId="{ED2E48B7-6BA8-4999-918B-0B9E9CD77A1C}" srcOrd="0" destOrd="0" presId="urn:microsoft.com/office/officeart/2018/5/layout/IconLeafLabelList"/>
    <dgm:cxn modelId="{410F1ADA-4C6A-4E0A-93FA-16E502BCE7EA}" type="presParOf" srcId="{ED2E48B7-6BA8-4999-918B-0B9E9CD77A1C}" destId="{CD99D25B-477A-47C7-A0F4-6D2354AE8C92}" srcOrd="0" destOrd="0" presId="urn:microsoft.com/office/officeart/2018/5/layout/IconLeafLabelList"/>
    <dgm:cxn modelId="{98C32991-4540-45DA-9963-03B9854B0D93}" type="presParOf" srcId="{ED2E48B7-6BA8-4999-918B-0B9E9CD77A1C}" destId="{6E49D2BF-7C17-495E-9F44-1FC6EEC9E792}" srcOrd="1" destOrd="0" presId="urn:microsoft.com/office/officeart/2018/5/layout/IconLeafLabelList"/>
    <dgm:cxn modelId="{843BB0ED-5088-4206-969F-930AD7C1529F}" type="presParOf" srcId="{ED2E48B7-6BA8-4999-918B-0B9E9CD77A1C}" destId="{158707FC-8ECB-47D7-9FE3-6717A04A3BBC}" srcOrd="2" destOrd="0" presId="urn:microsoft.com/office/officeart/2018/5/layout/IconLeafLabelList"/>
    <dgm:cxn modelId="{229391E1-AAB7-46FE-8F68-FBB944B2FC41}" type="presParOf" srcId="{ED2E48B7-6BA8-4999-918B-0B9E9CD77A1C}" destId="{A9D45139-41A1-45C6-859A-563A53501C59}" srcOrd="3" destOrd="0" presId="urn:microsoft.com/office/officeart/2018/5/layout/IconLeafLabelList"/>
    <dgm:cxn modelId="{030B36FC-0712-4C22-83CC-4B8DFD7233B1}" type="presParOf" srcId="{2B04F479-F2DD-4575-9007-029655A4F109}" destId="{C6F8207D-6E6C-49F8-AF40-A228DF23C032}" srcOrd="1" destOrd="0" presId="urn:microsoft.com/office/officeart/2018/5/layout/IconLeafLabelList"/>
    <dgm:cxn modelId="{07874057-6F8D-42A8-90F3-A05A83AE8110}" type="presParOf" srcId="{2B04F479-F2DD-4575-9007-029655A4F109}" destId="{EB91C7FE-28B7-4581-8CEC-C120ABC13393}" srcOrd="2" destOrd="0" presId="urn:microsoft.com/office/officeart/2018/5/layout/IconLeafLabelList"/>
    <dgm:cxn modelId="{3919377C-080C-44E4-8CF7-23636D76179E}" type="presParOf" srcId="{EB91C7FE-28B7-4581-8CEC-C120ABC13393}" destId="{15A5F787-11E3-44AE-A933-FBEA746B8E66}" srcOrd="0" destOrd="0" presId="urn:microsoft.com/office/officeart/2018/5/layout/IconLeafLabelList"/>
    <dgm:cxn modelId="{45B3A7D3-6A1F-4B57-868A-3B8469DD5E48}" type="presParOf" srcId="{EB91C7FE-28B7-4581-8CEC-C120ABC13393}" destId="{5E773F6E-84CA-4DEA-834A-F352AFA58A3E}" srcOrd="1" destOrd="0" presId="urn:microsoft.com/office/officeart/2018/5/layout/IconLeafLabelList"/>
    <dgm:cxn modelId="{55AC0EF5-FAB8-41A4-AEF9-27F929E89E91}" type="presParOf" srcId="{EB91C7FE-28B7-4581-8CEC-C120ABC13393}" destId="{87854BEF-6F27-43CD-81E1-DA4A3ED7AB26}" srcOrd="2" destOrd="0" presId="urn:microsoft.com/office/officeart/2018/5/layout/IconLeafLabelList"/>
    <dgm:cxn modelId="{C38BC23D-43F9-49F2-9770-782B3138C399}" type="presParOf" srcId="{EB91C7FE-28B7-4581-8CEC-C120ABC13393}" destId="{E411DFA5-CA2C-4F35-9E6F-6F65F98119BC}" srcOrd="3" destOrd="0" presId="urn:microsoft.com/office/officeart/2018/5/layout/IconLeafLabelList"/>
    <dgm:cxn modelId="{F63AAAAD-7BD7-419E-A8FE-FB9264D909D2}" type="presParOf" srcId="{2B04F479-F2DD-4575-9007-029655A4F109}" destId="{DD0D3BAE-84F8-4CC9-AA8B-B23C54A3EA50}" srcOrd="3" destOrd="0" presId="urn:microsoft.com/office/officeart/2018/5/layout/IconLeafLabelList"/>
    <dgm:cxn modelId="{4E6FC130-1CC8-456C-A2EC-D8380DB96AA5}" type="presParOf" srcId="{2B04F479-F2DD-4575-9007-029655A4F109}" destId="{62825FB6-DF8C-47B0-BA06-FCC70B175C08}" srcOrd="4" destOrd="0" presId="urn:microsoft.com/office/officeart/2018/5/layout/IconLeafLabelList"/>
    <dgm:cxn modelId="{350391DB-A584-4092-B822-BD77737EB816}" type="presParOf" srcId="{62825FB6-DF8C-47B0-BA06-FCC70B175C08}" destId="{A62FCD92-8498-44BD-9DF8-2044A32C7599}" srcOrd="0" destOrd="0" presId="urn:microsoft.com/office/officeart/2018/5/layout/IconLeafLabelList"/>
    <dgm:cxn modelId="{A0A66FE5-CAED-4471-8504-F25E547DD606}" type="presParOf" srcId="{62825FB6-DF8C-47B0-BA06-FCC70B175C08}" destId="{E31FDE1A-D427-455E-9513-E64F1A2A4FC8}" srcOrd="1" destOrd="0" presId="urn:microsoft.com/office/officeart/2018/5/layout/IconLeafLabelList"/>
    <dgm:cxn modelId="{34D4273B-9679-424D-8975-8AC406D7BE08}" type="presParOf" srcId="{62825FB6-DF8C-47B0-BA06-FCC70B175C08}" destId="{4A1F419B-974B-4363-92C2-0374B050E3BF}" srcOrd="2" destOrd="0" presId="urn:microsoft.com/office/officeart/2018/5/layout/IconLeafLabelList"/>
    <dgm:cxn modelId="{14232A58-D287-4989-B4BE-4983CE2CC228}" type="presParOf" srcId="{62825FB6-DF8C-47B0-BA06-FCC70B175C08}" destId="{616B0FC4-5A56-4444-A916-6F47151460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D8B6B4-1A08-4B78-BD3E-82B0AE3032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BC0FA9-69D2-487F-B39D-F081075184BA}">
      <dgm:prSet/>
      <dgm:spPr/>
      <dgm:t>
        <a:bodyPr/>
        <a:lstStyle/>
        <a:p>
          <a:r>
            <a:rPr lang="en-US"/>
            <a:t>Intro about the ASF</a:t>
          </a:r>
        </a:p>
      </dgm:t>
    </dgm:pt>
    <dgm:pt modelId="{010735E8-B615-4A64-8DEE-B0995FE5CB55}" type="parTrans" cxnId="{C07188BA-F94A-44D2-A44B-EEE2672478CC}">
      <dgm:prSet/>
      <dgm:spPr/>
      <dgm:t>
        <a:bodyPr/>
        <a:lstStyle/>
        <a:p>
          <a:endParaRPr lang="en-US"/>
        </a:p>
      </dgm:t>
    </dgm:pt>
    <dgm:pt modelId="{872A6FE4-3398-4E02-B684-2236823238F7}" type="sibTrans" cxnId="{C07188BA-F94A-44D2-A44B-EEE2672478CC}">
      <dgm:prSet/>
      <dgm:spPr/>
      <dgm:t>
        <a:bodyPr/>
        <a:lstStyle/>
        <a:p>
          <a:endParaRPr lang="en-US"/>
        </a:p>
      </dgm:t>
    </dgm:pt>
    <dgm:pt modelId="{C61431D4-5F41-4B51-A5B1-7B137CB126D8}">
      <dgm:prSet/>
      <dgm:spPr/>
      <dgm:t>
        <a:bodyPr/>
        <a:lstStyle/>
        <a:p>
          <a:r>
            <a:rPr lang="en-US"/>
            <a:t>The Apache Way</a:t>
          </a:r>
        </a:p>
      </dgm:t>
    </dgm:pt>
    <dgm:pt modelId="{B91D49A6-3D86-4371-94B6-4BD0550EB6E7}" type="parTrans" cxnId="{B90D8B42-ECAF-4FAC-9CC7-AEFA70C2025F}">
      <dgm:prSet/>
      <dgm:spPr/>
      <dgm:t>
        <a:bodyPr/>
        <a:lstStyle/>
        <a:p>
          <a:endParaRPr lang="en-US"/>
        </a:p>
      </dgm:t>
    </dgm:pt>
    <dgm:pt modelId="{FC74C918-8C8D-4E60-B6CD-63E0786FD337}" type="sibTrans" cxnId="{B90D8B42-ECAF-4FAC-9CC7-AEFA70C2025F}">
      <dgm:prSet/>
      <dgm:spPr/>
      <dgm:t>
        <a:bodyPr/>
        <a:lstStyle/>
        <a:p>
          <a:endParaRPr lang="en-US"/>
        </a:p>
      </dgm:t>
    </dgm:pt>
    <dgm:pt modelId="{C109C97F-2CE2-477D-85C4-AFF5E9DABCF7}">
      <dgm:prSet/>
      <dgm:spPr/>
      <dgm:t>
        <a:bodyPr/>
        <a:lstStyle/>
        <a:p>
          <a:r>
            <a:rPr lang="en-US"/>
            <a:t>Community choices</a:t>
          </a:r>
        </a:p>
      </dgm:t>
    </dgm:pt>
    <dgm:pt modelId="{B436384D-DACF-4C82-B2C2-FA10BF664290}" type="parTrans" cxnId="{86A12761-8FC3-4710-AFFD-74F6E445CC60}">
      <dgm:prSet/>
      <dgm:spPr/>
      <dgm:t>
        <a:bodyPr/>
        <a:lstStyle/>
        <a:p>
          <a:endParaRPr lang="en-US"/>
        </a:p>
      </dgm:t>
    </dgm:pt>
    <dgm:pt modelId="{0BF6A2BA-6866-4BE8-8694-D4F32B552BDE}" type="sibTrans" cxnId="{86A12761-8FC3-4710-AFFD-74F6E445CC60}">
      <dgm:prSet/>
      <dgm:spPr/>
      <dgm:t>
        <a:bodyPr/>
        <a:lstStyle/>
        <a:p>
          <a:endParaRPr lang="en-US"/>
        </a:p>
      </dgm:t>
    </dgm:pt>
    <dgm:pt modelId="{01B84BC4-ADF4-4DAC-96E3-8B896A9E047C}">
      <dgm:prSet/>
      <dgm:spPr/>
      <dgm:t>
        <a:bodyPr/>
        <a:lstStyle/>
        <a:p>
          <a:r>
            <a:rPr lang="en-US"/>
            <a:t>Next steps</a:t>
          </a:r>
        </a:p>
      </dgm:t>
    </dgm:pt>
    <dgm:pt modelId="{E0AE8ABA-DD1B-49A9-A447-7D950C9C27E3}" type="parTrans" cxnId="{AE0A3762-2613-4DA1-B276-658C12B787D1}">
      <dgm:prSet/>
      <dgm:spPr/>
      <dgm:t>
        <a:bodyPr/>
        <a:lstStyle/>
        <a:p>
          <a:endParaRPr lang="en-US"/>
        </a:p>
      </dgm:t>
    </dgm:pt>
    <dgm:pt modelId="{B358D806-25C6-4665-B748-A63CFA07F9BB}" type="sibTrans" cxnId="{AE0A3762-2613-4DA1-B276-658C12B787D1}">
      <dgm:prSet/>
      <dgm:spPr/>
      <dgm:t>
        <a:bodyPr/>
        <a:lstStyle/>
        <a:p>
          <a:endParaRPr lang="en-US"/>
        </a:p>
      </dgm:t>
    </dgm:pt>
    <dgm:pt modelId="{7956F910-DA9E-4458-AE2B-1BC293E028D7}" type="pres">
      <dgm:prSet presAssocID="{0FD8B6B4-1A08-4B78-BD3E-82B0AE303240}" presName="root" presStyleCnt="0">
        <dgm:presLayoutVars>
          <dgm:dir/>
          <dgm:resizeHandles val="exact"/>
        </dgm:presLayoutVars>
      </dgm:prSet>
      <dgm:spPr/>
    </dgm:pt>
    <dgm:pt modelId="{CA4D13E3-A877-4543-ADF4-0BE5F6FAFC36}" type="pres">
      <dgm:prSet presAssocID="{0FD8B6B4-1A08-4B78-BD3E-82B0AE303240}" presName="container" presStyleCnt="0">
        <dgm:presLayoutVars>
          <dgm:dir/>
          <dgm:resizeHandles val="exact"/>
        </dgm:presLayoutVars>
      </dgm:prSet>
      <dgm:spPr/>
    </dgm:pt>
    <dgm:pt modelId="{A6083EBD-8F00-4E6B-835B-07B913A89E97}" type="pres">
      <dgm:prSet presAssocID="{6BBC0FA9-69D2-487F-B39D-F081075184BA}" presName="compNode" presStyleCnt="0"/>
      <dgm:spPr/>
    </dgm:pt>
    <dgm:pt modelId="{038AEB50-DA95-4D35-935E-74F9EB7DD5DE}" type="pres">
      <dgm:prSet presAssocID="{6BBC0FA9-69D2-487F-B39D-F081075184BA}" presName="iconBgRect" presStyleLbl="bgShp" presStyleIdx="0" presStyleCnt="4"/>
      <dgm:spPr/>
    </dgm:pt>
    <dgm:pt modelId="{7908D9D4-C0F2-4703-BB23-3A6CC7049FE1}" type="pres">
      <dgm:prSet presAssocID="{6BBC0FA9-69D2-487F-B39D-F08107518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B71ADF-7F82-4DD9-91D1-19EBAB66350D}" type="pres">
      <dgm:prSet presAssocID="{6BBC0FA9-69D2-487F-B39D-F081075184BA}" presName="spaceRect" presStyleCnt="0"/>
      <dgm:spPr/>
    </dgm:pt>
    <dgm:pt modelId="{126D665E-C392-47E6-B560-C638192C71F7}" type="pres">
      <dgm:prSet presAssocID="{6BBC0FA9-69D2-487F-B39D-F081075184BA}" presName="textRect" presStyleLbl="revTx" presStyleIdx="0" presStyleCnt="4">
        <dgm:presLayoutVars>
          <dgm:chMax val="1"/>
          <dgm:chPref val="1"/>
        </dgm:presLayoutVars>
      </dgm:prSet>
      <dgm:spPr/>
    </dgm:pt>
    <dgm:pt modelId="{71D5BAEC-57C8-40DA-BF58-01B169B0EFB5}" type="pres">
      <dgm:prSet presAssocID="{872A6FE4-3398-4E02-B684-2236823238F7}" presName="sibTrans" presStyleLbl="sibTrans2D1" presStyleIdx="0" presStyleCnt="0"/>
      <dgm:spPr/>
    </dgm:pt>
    <dgm:pt modelId="{5EDB84F0-A2C5-4383-AD57-9E9F59C0E9FC}" type="pres">
      <dgm:prSet presAssocID="{C61431D4-5F41-4B51-A5B1-7B137CB126D8}" presName="compNode" presStyleCnt="0"/>
      <dgm:spPr/>
    </dgm:pt>
    <dgm:pt modelId="{C803BF87-716A-4084-8B69-AE784CF5391A}" type="pres">
      <dgm:prSet presAssocID="{C61431D4-5F41-4B51-A5B1-7B137CB126D8}" presName="iconBgRect" presStyleLbl="bgShp" presStyleIdx="1" presStyleCnt="4"/>
      <dgm:spPr/>
    </dgm:pt>
    <dgm:pt modelId="{E0C784B3-FEB8-4BB7-9D22-4245AAB99219}" type="pres">
      <dgm:prSet presAssocID="{C61431D4-5F41-4B51-A5B1-7B137CB12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F5E61-CB81-4E83-9A31-34EF5D20C7F1}" type="pres">
      <dgm:prSet presAssocID="{C61431D4-5F41-4B51-A5B1-7B137CB126D8}" presName="spaceRect" presStyleCnt="0"/>
      <dgm:spPr/>
    </dgm:pt>
    <dgm:pt modelId="{1A60292D-4E26-4325-9EFB-A2CE6A86B51D}" type="pres">
      <dgm:prSet presAssocID="{C61431D4-5F41-4B51-A5B1-7B137CB126D8}" presName="textRect" presStyleLbl="revTx" presStyleIdx="1" presStyleCnt="4">
        <dgm:presLayoutVars>
          <dgm:chMax val="1"/>
          <dgm:chPref val="1"/>
        </dgm:presLayoutVars>
      </dgm:prSet>
      <dgm:spPr/>
    </dgm:pt>
    <dgm:pt modelId="{85362BE5-C66E-4875-B5C0-3566DF1C3BB6}" type="pres">
      <dgm:prSet presAssocID="{FC74C918-8C8D-4E60-B6CD-63E0786FD337}" presName="sibTrans" presStyleLbl="sibTrans2D1" presStyleIdx="0" presStyleCnt="0"/>
      <dgm:spPr/>
    </dgm:pt>
    <dgm:pt modelId="{AC9556BF-28DA-4250-8637-74FB356FA359}" type="pres">
      <dgm:prSet presAssocID="{C109C97F-2CE2-477D-85C4-AFF5E9DABCF7}" presName="compNode" presStyleCnt="0"/>
      <dgm:spPr/>
    </dgm:pt>
    <dgm:pt modelId="{0A5BD952-E437-4B6C-9CC6-6EC3091FA684}" type="pres">
      <dgm:prSet presAssocID="{C109C97F-2CE2-477D-85C4-AFF5E9DABCF7}" presName="iconBgRect" presStyleLbl="bgShp" presStyleIdx="2" presStyleCnt="4"/>
      <dgm:spPr/>
    </dgm:pt>
    <dgm:pt modelId="{AED96220-AFD2-40E8-BAB1-5EA21606FB21}" type="pres">
      <dgm:prSet presAssocID="{C109C97F-2CE2-477D-85C4-AFF5E9DABC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1523073-84F0-4EAB-AF59-B84FB66C1C59}" type="pres">
      <dgm:prSet presAssocID="{C109C97F-2CE2-477D-85C4-AFF5E9DABCF7}" presName="spaceRect" presStyleCnt="0"/>
      <dgm:spPr/>
    </dgm:pt>
    <dgm:pt modelId="{F5189140-4FA9-4538-A95E-370E12C5A896}" type="pres">
      <dgm:prSet presAssocID="{C109C97F-2CE2-477D-85C4-AFF5E9DABCF7}" presName="textRect" presStyleLbl="revTx" presStyleIdx="2" presStyleCnt="4">
        <dgm:presLayoutVars>
          <dgm:chMax val="1"/>
          <dgm:chPref val="1"/>
        </dgm:presLayoutVars>
      </dgm:prSet>
      <dgm:spPr/>
    </dgm:pt>
    <dgm:pt modelId="{FA12B866-BCC4-4821-A8CE-CE188D527348}" type="pres">
      <dgm:prSet presAssocID="{0BF6A2BA-6866-4BE8-8694-D4F32B552BDE}" presName="sibTrans" presStyleLbl="sibTrans2D1" presStyleIdx="0" presStyleCnt="0"/>
      <dgm:spPr/>
    </dgm:pt>
    <dgm:pt modelId="{13EDE924-A33C-4CE0-9140-70ADB3B9A008}" type="pres">
      <dgm:prSet presAssocID="{01B84BC4-ADF4-4DAC-96E3-8B896A9E047C}" presName="compNode" presStyleCnt="0"/>
      <dgm:spPr/>
    </dgm:pt>
    <dgm:pt modelId="{1C33DCB1-699B-482D-B4E3-F3CAB9825D23}" type="pres">
      <dgm:prSet presAssocID="{01B84BC4-ADF4-4DAC-96E3-8B896A9E047C}" presName="iconBgRect" presStyleLbl="bgShp" presStyleIdx="3" presStyleCnt="4"/>
      <dgm:spPr/>
    </dgm:pt>
    <dgm:pt modelId="{94675B66-2F49-4A1C-B36F-7FA1BEE16CB3}" type="pres">
      <dgm:prSet presAssocID="{01B84BC4-ADF4-4DAC-96E3-8B896A9E0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CF770BD3-2298-4BC6-A476-BB021C945D86}" type="pres">
      <dgm:prSet presAssocID="{01B84BC4-ADF4-4DAC-96E3-8B896A9E047C}" presName="spaceRect" presStyleCnt="0"/>
      <dgm:spPr/>
    </dgm:pt>
    <dgm:pt modelId="{790111B7-51B3-4A07-89F6-2B00BF217327}" type="pres">
      <dgm:prSet presAssocID="{01B84BC4-ADF4-4DAC-96E3-8B896A9E04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976005-3846-428E-A740-C4064582E545}" type="presOf" srcId="{0BF6A2BA-6866-4BE8-8694-D4F32B552BDE}" destId="{FA12B866-BCC4-4821-A8CE-CE188D527348}" srcOrd="0" destOrd="0" presId="urn:microsoft.com/office/officeart/2018/2/layout/IconCircleList"/>
    <dgm:cxn modelId="{E0BAF53D-CD54-4D59-BDF1-DEB7AED8742D}" type="presOf" srcId="{872A6FE4-3398-4E02-B684-2236823238F7}" destId="{71D5BAEC-57C8-40DA-BF58-01B169B0EFB5}" srcOrd="0" destOrd="0" presId="urn:microsoft.com/office/officeart/2018/2/layout/IconCircleList"/>
    <dgm:cxn modelId="{86A12761-8FC3-4710-AFFD-74F6E445CC60}" srcId="{0FD8B6B4-1A08-4B78-BD3E-82B0AE303240}" destId="{C109C97F-2CE2-477D-85C4-AFF5E9DABCF7}" srcOrd="2" destOrd="0" parTransId="{B436384D-DACF-4C82-B2C2-FA10BF664290}" sibTransId="{0BF6A2BA-6866-4BE8-8694-D4F32B552BDE}"/>
    <dgm:cxn modelId="{AE0A3762-2613-4DA1-B276-658C12B787D1}" srcId="{0FD8B6B4-1A08-4B78-BD3E-82B0AE303240}" destId="{01B84BC4-ADF4-4DAC-96E3-8B896A9E047C}" srcOrd="3" destOrd="0" parTransId="{E0AE8ABA-DD1B-49A9-A447-7D950C9C27E3}" sibTransId="{B358D806-25C6-4665-B748-A63CFA07F9BB}"/>
    <dgm:cxn modelId="{B90D8B42-ECAF-4FAC-9CC7-AEFA70C2025F}" srcId="{0FD8B6B4-1A08-4B78-BD3E-82B0AE303240}" destId="{C61431D4-5F41-4B51-A5B1-7B137CB126D8}" srcOrd="1" destOrd="0" parTransId="{B91D49A6-3D86-4371-94B6-4BD0550EB6E7}" sibTransId="{FC74C918-8C8D-4E60-B6CD-63E0786FD337}"/>
    <dgm:cxn modelId="{FAB27E66-9A5F-4740-BED8-E35640139EBA}" type="presOf" srcId="{01B84BC4-ADF4-4DAC-96E3-8B896A9E047C}" destId="{790111B7-51B3-4A07-89F6-2B00BF217327}" srcOrd="0" destOrd="0" presId="urn:microsoft.com/office/officeart/2018/2/layout/IconCircleList"/>
    <dgm:cxn modelId="{8ACBD148-C850-4DBF-B682-46ED52222B9D}" type="presOf" srcId="{6BBC0FA9-69D2-487F-B39D-F081075184BA}" destId="{126D665E-C392-47E6-B560-C638192C71F7}" srcOrd="0" destOrd="0" presId="urn:microsoft.com/office/officeart/2018/2/layout/IconCircleList"/>
    <dgm:cxn modelId="{28389749-90F0-494C-9BB1-3F48F516383F}" type="presOf" srcId="{C109C97F-2CE2-477D-85C4-AFF5E9DABCF7}" destId="{F5189140-4FA9-4538-A95E-370E12C5A896}" srcOrd="0" destOrd="0" presId="urn:microsoft.com/office/officeart/2018/2/layout/IconCircleList"/>
    <dgm:cxn modelId="{CD504579-7A52-4A09-99A5-19B3A418621A}" type="presOf" srcId="{C61431D4-5F41-4B51-A5B1-7B137CB126D8}" destId="{1A60292D-4E26-4325-9EFB-A2CE6A86B51D}" srcOrd="0" destOrd="0" presId="urn:microsoft.com/office/officeart/2018/2/layout/IconCircleList"/>
    <dgm:cxn modelId="{8A53AF5A-D83C-4C24-B87E-6FF8C6473CFC}" type="presOf" srcId="{0FD8B6B4-1A08-4B78-BD3E-82B0AE303240}" destId="{7956F910-DA9E-4458-AE2B-1BC293E028D7}" srcOrd="0" destOrd="0" presId="urn:microsoft.com/office/officeart/2018/2/layout/IconCircleList"/>
    <dgm:cxn modelId="{D8FCCFA6-F4FE-4E3C-B24F-3AA675DF9AD9}" type="presOf" srcId="{FC74C918-8C8D-4E60-B6CD-63E0786FD337}" destId="{85362BE5-C66E-4875-B5C0-3566DF1C3BB6}" srcOrd="0" destOrd="0" presId="urn:microsoft.com/office/officeart/2018/2/layout/IconCircleList"/>
    <dgm:cxn modelId="{C07188BA-F94A-44D2-A44B-EEE2672478CC}" srcId="{0FD8B6B4-1A08-4B78-BD3E-82B0AE303240}" destId="{6BBC0FA9-69D2-487F-B39D-F081075184BA}" srcOrd="0" destOrd="0" parTransId="{010735E8-B615-4A64-8DEE-B0995FE5CB55}" sibTransId="{872A6FE4-3398-4E02-B684-2236823238F7}"/>
    <dgm:cxn modelId="{86B8C540-9DAB-48F9-9C91-DA18D664102E}" type="presParOf" srcId="{7956F910-DA9E-4458-AE2B-1BC293E028D7}" destId="{CA4D13E3-A877-4543-ADF4-0BE5F6FAFC36}" srcOrd="0" destOrd="0" presId="urn:microsoft.com/office/officeart/2018/2/layout/IconCircleList"/>
    <dgm:cxn modelId="{C2C381B6-CE03-43F9-BC11-91F6B304B601}" type="presParOf" srcId="{CA4D13E3-A877-4543-ADF4-0BE5F6FAFC36}" destId="{A6083EBD-8F00-4E6B-835B-07B913A89E97}" srcOrd="0" destOrd="0" presId="urn:microsoft.com/office/officeart/2018/2/layout/IconCircleList"/>
    <dgm:cxn modelId="{CEB8B551-898F-4081-9F01-A362F5296801}" type="presParOf" srcId="{A6083EBD-8F00-4E6B-835B-07B913A89E97}" destId="{038AEB50-DA95-4D35-935E-74F9EB7DD5DE}" srcOrd="0" destOrd="0" presId="urn:microsoft.com/office/officeart/2018/2/layout/IconCircleList"/>
    <dgm:cxn modelId="{E848DEE0-DA51-43A9-ACBD-0E8A10914C62}" type="presParOf" srcId="{A6083EBD-8F00-4E6B-835B-07B913A89E97}" destId="{7908D9D4-C0F2-4703-BB23-3A6CC7049FE1}" srcOrd="1" destOrd="0" presId="urn:microsoft.com/office/officeart/2018/2/layout/IconCircleList"/>
    <dgm:cxn modelId="{4777B305-2173-4DA3-B731-863E9C3A17A4}" type="presParOf" srcId="{A6083EBD-8F00-4E6B-835B-07B913A89E97}" destId="{CCB71ADF-7F82-4DD9-91D1-19EBAB66350D}" srcOrd="2" destOrd="0" presId="urn:microsoft.com/office/officeart/2018/2/layout/IconCircleList"/>
    <dgm:cxn modelId="{1980EACC-5D9E-4853-A7A7-ACF7152795DC}" type="presParOf" srcId="{A6083EBD-8F00-4E6B-835B-07B913A89E97}" destId="{126D665E-C392-47E6-B560-C638192C71F7}" srcOrd="3" destOrd="0" presId="urn:microsoft.com/office/officeart/2018/2/layout/IconCircleList"/>
    <dgm:cxn modelId="{6EE210D1-B924-4F17-839A-16D4BFC8D698}" type="presParOf" srcId="{CA4D13E3-A877-4543-ADF4-0BE5F6FAFC36}" destId="{71D5BAEC-57C8-40DA-BF58-01B169B0EFB5}" srcOrd="1" destOrd="0" presId="urn:microsoft.com/office/officeart/2018/2/layout/IconCircleList"/>
    <dgm:cxn modelId="{17558554-5CA9-4856-9C4B-72B4EFC5070C}" type="presParOf" srcId="{CA4D13E3-A877-4543-ADF4-0BE5F6FAFC36}" destId="{5EDB84F0-A2C5-4383-AD57-9E9F59C0E9FC}" srcOrd="2" destOrd="0" presId="urn:microsoft.com/office/officeart/2018/2/layout/IconCircleList"/>
    <dgm:cxn modelId="{6F10EFCF-F02D-4E51-AA42-4ABE6598D9B4}" type="presParOf" srcId="{5EDB84F0-A2C5-4383-AD57-9E9F59C0E9FC}" destId="{C803BF87-716A-4084-8B69-AE784CF5391A}" srcOrd="0" destOrd="0" presId="urn:microsoft.com/office/officeart/2018/2/layout/IconCircleList"/>
    <dgm:cxn modelId="{2156FFD6-0F2E-4C3F-A8C2-4F7392E8706F}" type="presParOf" srcId="{5EDB84F0-A2C5-4383-AD57-9E9F59C0E9FC}" destId="{E0C784B3-FEB8-4BB7-9D22-4245AAB99219}" srcOrd="1" destOrd="0" presId="urn:microsoft.com/office/officeart/2018/2/layout/IconCircleList"/>
    <dgm:cxn modelId="{B62A9642-3E76-4496-A1D9-7D99B9901E21}" type="presParOf" srcId="{5EDB84F0-A2C5-4383-AD57-9E9F59C0E9FC}" destId="{322F5E61-CB81-4E83-9A31-34EF5D20C7F1}" srcOrd="2" destOrd="0" presId="urn:microsoft.com/office/officeart/2018/2/layout/IconCircleList"/>
    <dgm:cxn modelId="{048E6CCC-3BE0-4933-8BAD-88EE886AF19E}" type="presParOf" srcId="{5EDB84F0-A2C5-4383-AD57-9E9F59C0E9FC}" destId="{1A60292D-4E26-4325-9EFB-A2CE6A86B51D}" srcOrd="3" destOrd="0" presId="urn:microsoft.com/office/officeart/2018/2/layout/IconCircleList"/>
    <dgm:cxn modelId="{99582C6C-26E1-4E00-8D6F-4E80FF208F61}" type="presParOf" srcId="{CA4D13E3-A877-4543-ADF4-0BE5F6FAFC36}" destId="{85362BE5-C66E-4875-B5C0-3566DF1C3BB6}" srcOrd="3" destOrd="0" presId="urn:microsoft.com/office/officeart/2018/2/layout/IconCircleList"/>
    <dgm:cxn modelId="{12B45D3D-1184-420C-9D85-B5485A5840F3}" type="presParOf" srcId="{CA4D13E3-A877-4543-ADF4-0BE5F6FAFC36}" destId="{AC9556BF-28DA-4250-8637-74FB356FA359}" srcOrd="4" destOrd="0" presId="urn:microsoft.com/office/officeart/2018/2/layout/IconCircleList"/>
    <dgm:cxn modelId="{819BC056-0867-465D-965F-A73FEB3ED74B}" type="presParOf" srcId="{AC9556BF-28DA-4250-8637-74FB356FA359}" destId="{0A5BD952-E437-4B6C-9CC6-6EC3091FA684}" srcOrd="0" destOrd="0" presId="urn:microsoft.com/office/officeart/2018/2/layout/IconCircleList"/>
    <dgm:cxn modelId="{0BD9532E-F700-49C9-AD9C-0DB00E7992ED}" type="presParOf" srcId="{AC9556BF-28DA-4250-8637-74FB356FA359}" destId="{AED96220-AFD2-40E8-BAB1-5EA21606FB21}" srcOrd="1" destOrd="0" presId="urn:microsoft.com/office/officeart/2018/2/layout/IconCircleList"/>
    <dgm:cxn modelId="{4F319B32-71C1-4D57-8B31-F98D005D2108}" type="presParOf" srcId="{AC9556BF-28DA-4250-8637-74FB356FA359}" destId="{B1523073-84F0-4EAB-AF59-B84FB66C1C59}" srcOrd="2" destOrd="0" presId="urn:microsoft.com/office/officeart/2018/2/layout/IconCircleList"/>
    <dgm:cxn modelId="{F090850C-E6A1-4DDB-A061-BA9106B57FAE}" type="presParOf" srcId="{AC9556BF-28DA-4250-8637-74FB356FA359}" destId="{F5189140-4FA9-4538-A95E-370E12C5A896}" srcOrd="3" destOrd="0" presId="urn:microsoft.com/office/officeart/2018/2/layout/IconCircleList"/>
    <dgm:cxn modelId="{AB76B7BE-F878-473B-8295-E119D8CE04AA}" type="presParOf" srcId="{CA4D13E3-A877-4543-ADF4-0BE5F6FAFC36}" destId="{FA12B866-BCC4-4821-A8CE-CE188D527348}" srcOrd="5" destOrd="0" presId="urn:microsoft.com/office/officeart/2018/2/layout/IconCircleList"/>
    <dgm:cxn modelId="{E6EA036C-1822-40AA-9A0A-E53AA532AE75}" type="presParOf" srcId="{CA4D13E3-A877-4543-ADF4-0BE5F6FAFC36}" destId="{13EDE924-A33C-4CE0-9140-70ADB3B9A008}" srcOrd="6" destOrd="0" presId="urn:microsoft.com/office/officeart/2018/2/layout/IconCircleList"/>
    <dgm:cxn modelId="{F7876009-C564-4F0A-976A-B403EB3C1392}" type="presParOf" srcId="{13EDE924-A33C-4CE0-9140-70ADB3B9A008}" destId="{1C33DCB1-699B-482D-B4E3-F3CAB9825D23}" srcOrd="0" destOrd="0" presId="urn:microsoft.com/office/officeart/2018/2/layout/IconCircleList"/>
    <dgm:cxn modelId="{0D13DD18-E3CA-4E80-A90B-867F450965A2}" type="presParOf" srcId="{13EDE924-A33C-4CE0-9140-70ADB3B9A008}" destId="{94675B66-2F49-4A1C-B36F-7FA1BEE16CB3}" srcOrd="1" destOrd="0" presId="urn:microsoft.com/office/officeart/2018/2/layout/IconCircleList"/>
    <dgm:cxn modelId="{2B6D4653-7591-4D7C-8432-96691BDF9320}" type="presParOf" srcId="{13EDE924-A33C-4CE0-9140-70ADB3B9A008}" destId="{CF770BD3-2298-4BC6-A476-BB021C945D86}" srcOrd="2" destOrd="0" presId="urn:microsoft.com/office/officeart/2018/2/layout/IconCircleList"/>
    <dgm:cxn modelId="{80247AA5-32DA-4593-B92D-E70697F6A7AC}" type="presParOf" srcId="{13EDE924-A33C-4CE0-9140-70ADB3B9A008}" destId="{790111B7-51B3-4A07-89F6-2B00BF2173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ADE03D-DA15-4CB3-A1AF-5CE998721964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E6A10A-7AD3-41E6-A259-B157FB7530A6}">
      <dgm:prSet/>
      <dgm:spPr/>
      <dgm:t>
        <a:bodyPr/>
        <a:lstStyle/>
        <a:p>
          <a:pPr>
            <a:defRPr cap="all"/>
          </a:pPr>
          <a:r>
            <a:rPr lang="en-US"/>
            <a:t>Write a proposal</a:t>
          </a:r>
        </a:p>
      </dgm:t>
    </dgm:pt>
    <dgm:pt modelId="{52978333-C476-4108-85FB-ADE34438907B}" type="parTrans" cxnId="{E2874C73-1C55-49F7-8048-FCFF5216C391}">
      <dgm:prSet/>
      <dgm:spPr/>
      <dgm:t>
        <a:bodyPr/>
        <a:lstStyle/>
        <a:p>
          <a:endParaRPr lang="en-US"/>
        </a:p>
      </dgm:t>
    </dgm:pt>
    <dgm:pt modelId="{CC7E4B24-5B86-41B1-B8BA-D76F9D93D107}" type="sibTrans" cxnId="{E2874C73-1C55-49F7-8048-FCFF5216C391}">
      <dgm:prSet/>
      <dgm:spPr/>
      <dgm:t>
        <a:bodyPr/>
        <a:lstStyle/>
        <a:p>
          <a:endParaRPr lang="en-US"/>
        </a:p>
      </dgm:t>
    </dgm:pt>
    <dgm:pt modelId="{5942A39D-1A3B-4714-A64F-166820BC0585}">
      <dgm:prSet/>
      <dgm:spPr/>
      <dgm:t>
        <a:bodyPr/>
        <a:lstStyle/>
        <a:p>
          <a:pPr>
            <a:defRPr cap="all"/>
          </a:pPr>
          <a:r>
            <a:rPr lang="en-US"/>
            <a:t>Form an initial PMC and Committer group</a:t>
          </a:r>
        </a:p>
      </dgm:t>
    </dgm:pt>
    <dgm:pt modelId="{CBC8B67E-5AC4-4307-93D2-BF6B4C2C2E27}" type="parTrans" cxnId="{0AA74A7E-ED43-402E-BF0A-7820641B9010}">
      <dgm:prSet/>
      <dgm:spPr/>
      <dgm:t>
        <a:bodyPr/>
        <a:lstStyle/>
        <a:p>
          <a:endParaRPr lang="en-US"/>
        </a:p>
      </dgm:t>
    </dgm:pt>
    <dgm:pt modelId="{22317920-436C-49F8-981E-C4063DD72B1E}" type="sibTrans" cxnId="{0AA74A7E-ED43-402E-BF0A-7820641B9010}">
      <dgm:prSet/>
      <dgm:spPr/>
      <dgm:t>
        <a:bodyPr/>
        <a:lstStyle/>
        <a:p>
          <a:endParaRPr lang="en-US"/>
        </a:p>
      </dgm:t>
    </dgm:pt>
    <dgm:pt modelId="{DCD7CF07-2355-49E7-92BE-0AB776DC4681}">
      <dgm:prSet/>
      <dgm:spPr/>
      <dgm:t>
        <a:bodyPr/>
        <a:lstStyle/>
        <a:p>
          <a:pPr>
            <a:defRPr cap="all"/>
          </a:pPr>
          <a:r>
            <a:rPr lang="en-US"/>
            <a:t>Send the Proposal to the Apache Incubator</a:t>
          </a:r>
        </a:p>
      </dgm:t>
    </dgm:pt>
    <dgm:pt modelId="{C7C64FB7-5A21-4727-9EDF-1E52D9C64520}" type="parTrans" cxnId="{4BB1DFC2-144C-4EF0-9148-03EF47D1E802}">
      <dgm:prSet/>
      <dgm:spPr/>
      <dgm:t>
        <a:bodyPr/>
        <a:lstStyle/>
        <a:p>
          <a:endParaRPr lang="en-US"/>
        </a:p>
      </dgm:t>
    </dgm:pt>
    <dgm:pt modelId="{4BC87662-4BE6-42C5-9878-A125DE7A3463}" type="sibTrans" cxnId="{4BB1DFC2-144C-4EF0-9148-03EF47D1E802}">
      <dgm:prSet/>
      <dgm:spPr/>
      <dgm:t>
        <a:bodyPr/>
        <a:lstStyle/>
        <a:p>
          <a:endParaRPr lang="en-US"/>
        </a:p>
      </dgm:t>
    </dgm:pt>
    <dgm:pt modelId="{0CFFDD45-60F7-423C-9ADE-C7EC8BE78F4D}" type="pres">
      <dgm:prSet presAssocID="{53ADE03D-DA15-4CB3-A1AF-5CE998721964}" presName="root" presStyleCnt="0">
        <dgm:presLayoutVars>
          <dgm:dir/>
          <dgm:resizeHandles val="exact"/>
        </dgm:presLayoutVars>
      </dgm:prSet>
      <dgm:spPr/>
    </dgm:pt>
    <dgm:pt modelId="{76B4BD77-C28C-4EA0-8E60-C97AE00D6F19}" type="pres">
      <dgm:prSet presAssocID="{A8E6A10A-7AD3-41E6-A259-B157FB7530A6}" presName="compNode" presStyleCnt="0"/>
      <dgm:spPr/>
    </dgm:pt>
    <dgm:pt modelId="{CFD78741-6DF6-4FFC-BDCD-3D8088707282}" type="pres">
      <dgm:prSet presAssocID="{A8E6A10A-7AD3-41E6-A259-B157FB7530A6}" presName="iconBgRect" presStyleLbl="bgShp" presStyleIdx="0" presStyleCnt="3"/>
      <dgm:spPr/>
    </dgm:pt>
    <dgm:pt modelId="{A97D3C2E-F585-4903-B130-8C3AEA822360}" type="pres">
      <dgm:prSet presAssocID="{A8E6A10A-7AD3-41E6-A259-B157FB7530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EB00009-DC04-4B31-BD3E-6F1F4CEAE512}" type="pres">
      <dgm:prSet presAssocID="{A8E6A10A-7AD3-41E6-A259-B157FB7530A6}" presName="spaceRect" presStyleCnt="0"/>
      <dgm:spPr/>
    </dgm:pt>
    <dgm:pt modelId="{A26E262F-CB27-477C-87F5-6DBBE71537ED}" type="pres">
      <dgm:prSet presAssocID="{A8E6A10A-7AD3-41E6-A259-B157FB7530A6}" presName="textRect" presStyleLbl="revTx" presStyleIdx="0" presStyleCnt="3">
        <dgm:presLayoutVars>
          <dgm:chMax val="1"/>
          <dgm:chPref val="1"/>
        </dgm:presLayoutVars>
      </dgm:prSet>
      <dgm:spPr/>
    </dgm:pt>
    <dgm:pt modelId="{73BBCA76-30B9-4F15-98BA-383EB9CBFFD9}" type="pres">
      <dgm:prSet presAssocID="{CC7E4B24-5B86-41B1-B8BA-D76F9D93D107}" presName="sibTrans" presStyleCnt="0"/>
      <dgm:spPr/>
    </dgm:pt>
    <dgm:pt modelId="{7B3A93C7-B525-46CF-B42D-A3691071427B}" type="pres">
      <dgm:prSet presAssocID="{5942A39D-1A3B-4714-A64F-166820BC0585}" presName="compNode" presStyleCnt="0"/>
      <dgm:spPr/>
    </dgm:pt>
    <dgm:pt modelId="{7548A7D7-A432-422B-8176-BB7DF1C2E41B}" type="pres">
      <dgm:prSet presAssocID="{5942A39D-1A3B-4714-A64F-166820BC0585}" presName="iconBgRect" presStyleLbl="bgShp" presStyleIdx="1" presStyleCnt="3"/>
      <dgm:spPr/>
    </dgm:pt>
    <dgm:pt modelId="{5A5682B1-915E-4C8C-950E-62E342CCAA59}" type="pres">
      <dgm:prSet presAssocID="{5942A39D-1A3B-4714-A64F-166820BC05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0C997D-376C-497D-92E7-1329231DBB02}" type="pres">
      <dgm:prSet presAssocID="{5942A39D-1A3B-4714-A64F-166820BC0585}" presName="spaceRect" presStyleCnt="0"/>
      <dgm:spPr/>
    </dgm:pt>
    <dgm:pt modelId="{9C7BFA1A-1302-4C05-BF4F-0AEC10F435E5}" type="pres">
      <dgm:prSet presAssocID="{5942A39D-1A3B-4714-A64F-166820BC0585}" presName="textRect" presStyleLbl="revTx" presStyleIdx="1" presStyleCnt="3">
        <dgm:presLayoutVars>
          <dgm:chMax val="1"/>
          <dgm:chPref val="1"/>
        </dgm:presLayoutVars>
      </dgm:prSet>
      <dgm:spPr/>
    </dgm:pt>
    <dgm:pt modelId="{297719EC-736E-459D-BB2B-30A14564215B}" type="pres">
      <dgm:prSet presAssocID="{22317920-436C-49F8-981E-C4063DD72B1E}" presName="sibTrans" presStyleCnt="0"/>
      <dgm:spPr/>
    </dgm:pt>
    <dgm:pt modelId="{E28E0D44-9659-4A58-A807-2061E23425B0}" type="pres">
      <dgm:prSet presAssocID="{DCD7CF07-2355-49E7-92BE-0AB776DC4681}" presName="compNode" presStyleCnt="0"/>
      <dgm:spPr/>
    </dgm:pt>
    <dgm:pt modelId="{CD93A595-6776-4AD0-B085-993A160BE0B3}" type="pres">
      <dgm:prSet presAssocID="{DCD7CF07-2355-49E7-92BE-0AB776DC4681}" presName="iconBgRect" presStyleLbl="bgShp" presStyleIdx="2" presStyleCnt="3"/>
      <dgm:spPr/>
    </dgm:pt>
    <dgm:pt modelId="{4015BD59-CCAA-4D13-9C9E-121EB4F66A7B}" type="pres">
      <dgm:prSet presAssocID="{DCD7CF07-2355-49E7-92BE-0AB776DC46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C6BF82-74F3-406C-9CDB-476090FDF286}" type="pres">
      <dgm:prSet presAssocID="{DCD7CF07-2355-49E7-92BE-0AB776DC4681}" presName="spaceRect" presStyleCnt="0"/>
      <dgm:spPr/>
    </dgm:pt>
    <dgm:pt modelId="{391D26BD-ABB8-440B-99A9-40BD1581E038}" type="pres">
      <dgm:prSet presAssocID="{DCD7CF07-2355-49E7-92BE-0AB776DC46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459B0D-39BC-4D46-8414-3E0CD7B90F5D}" type="presOf" srcId="{DCD7CF07-2355-49E7-92BE-0AB776DC4681}" destId="{391D26BD-ABB8-440B-99A9-40BD1581E038}" srcOrd="0" destOrd="0" presId="urn:microsoft.com/office/officeart/2018/5/layout/IconCircleLabelList"/>
    <dgm:cxn modelId="{53010A39-9EAF-45A8-A751-F77CCD99245D}" type="presOf" srcId="{5942A39D-1A3B-4714-A64F-166820BC0585}" destId="{9C7BFA1A-1302-4C05-BF4F-0AEC10F435E5}" srcOrd="0" destOrd="0" presId="urn:microsoft.com/office/officeart/2018/5/layout/IconCircleLabelList"/>
    <dgm:cxn modelId="{E2874C73-1C55-49F7-8048-FCFF5216C391}" srcId="{53ADE03D-DA15-4CB3-A1AF-5CE998721964}" destId="{A8E6A10A-7AD3-41E6-A259-B157FB7530A6}" srcOrd="0" destOrd="0" parTransId="{52978333-C476-4108-85FB-ADE34438907B}" sibTransId="{CC7E4B24-5B86-41B1-B8BA-D76F9D93D107}"/>
    <dgm:cxn modelId="{F149C877-BB85-4955-B6DF-690D972328FA}" type="presOf" srcId="{A8E6A10A-7AD3-41E6-A259-B157FB7530A6}" destId="{A26E262F-CB27-477C-87F5-6DBBE71537ED}" srcOrd="0" destOrd="0" presId="urn:microsoft.com/office/officeart/2018/5/layout/IconCircleLabelList"/>
    <dgm:cxn modelId="{0AA74A7E-ED43-402E-BF0A-7820641B9010}" srcId="{53ADE03D-DA15-4CB3-A1AF-5CE998721964}" destId="{5942A39D-1A3B-4714-A64F-166820BC0585}" srcOrd="1" destOrd="0" parTransId="{CBC8B67E-5AC4-4307-93D2-BF6B4C2C2E27}" sibTransId="{22317920-436C-49F8-981E-C4063DD72B1E}"/>
    <dgm:cxn modelId="{4BB1DFC2-144C-4EF0-9148-03EF47D1E802}" srcId="{53ADE03D-DA15-4CB3-A1AF-5CE998721964}" destId="{DCD7CF07-2355-49E7-92BE-0AB776DC4681}" srcOrd="2" destOrd="0" parTransId="{C7C64FB7-5A21-4727-9EDF-1E52D9C64520}" sibTransId="{4BC87662-4BE6-42C5-9878-A125DE7A3463}"/>
    <dgm:cxn modelId="{876F0ED8-65A9-4592-8914-E42F151EFB96}" type="presOf" srcId="{53ADE03D-DA15-4CB3-A1AF-5CE998721964}" destId="{0CFFDD45-60F7-423C-9ADE-C7EC8BE78F4D}" srcOrd="0" destOrd="0" presId="urn:microsoft.com/office/officeart/2018/5/layout/IconCircleLabelList"/>
    <dgm:cxn modelId="{B4EF48A8-584A-4583-A974-268AC113E208}" type="presParOf" srcId="{0CFFDD45-60F7-423C-9ADE-C7EC8BE78F4D}" destId="{76B4BD77-C28C-4EA0-8E60-C97AE00D6F19}" srcOrd="0" destOrd="0" presId="urn:microsoft.com/office/officeart/2018/5/layout/IconCircleLabelList"/>
    <dgm:cxn modelId="{47BF0834-7A6D-4B13-8ACD-7CCB7F1C5AEA}" type="presParOf" srcId="{76B4BD77-C28C-4EA0-8E60-C97AE00D6F19}" destId="{CFD78741-6DF6-4FFC-BDCD-3D8088707282}" srcOrd="0" destOrd="0" presId="urn:microsoft.com/office/officeart/2018/5/layout/IconCircleLabelList"/>
    <dgm:cxn modelId="{4758B93C-5DBD-45CC-8196-066FFFE90517}" type="presParOf" srcId="{76B4BD77-C28C-4EA0-8E60-C97AE00D6F19}" destId="{A97D3C2E-F585-4903-B130-8C3AEA822360}" srcOrd="1" destOrd="0" presId="urn:microsoft.com/office/officeart/2018/5/layout/IconCircleLabelList"/>
    <dgm:cxn modelId="{ED5AD945-2D43-4001-9C4F-1313F4D439EA}" type="presParOf" srcId="{76B4BD77-C28C-4EA0-8E60-C97AE00D6F19}" destId="{BEB00009-DC04-4B31-BD3E-6F1F4CEAE512}" srcOrd="2" destOrd="0" presId="urn:microsoft.com/office/officeart/2018/5/layout/IconCircleLabelList"/>
    <dgm:cxn modelId="{41C3FCF7-2735-42CC-B2EA-9D5C82DAC70C}" type="presParOf" srcId="{76B4BD77-C28C-4EA0-8E60-C97AE00D6F19}" destId="{A26E262F-CB27-477C-87F5-6DBBE71537ED}" srcOrd="3" destOrd="0" presId="urn:microsoft.com/office/officeart/2018/5/layout/IconCircleLabelList"/>
    <dgm:cxn modelId="{554FB3D9-7273-40D6-A3B8-7E76CE640DA7}" type="presParOf" srcId="{0CFFDD45-60F7-423C-9ADE-C7EC8BE78F4D}" destId="{73BBCA76-30B9-4F15-98BA-383EB9CBFFD9}" srcOrd="1" destOrd="0" presId="urn:microsoft.com/office/officeart/2018/5/layout/IconCircleLabelList"/>
    <dgm:cxn modelId="{1FE76F1D-A331-40DE-B29E-C3E4209D1CFA}" type="presParOf" srcId="{0CFFDD45-60F7-423C-9ADE-C7EC8BE78F4D}" destId="{7B3A93C7-B525-46CF-B42D-A3691071427B}" srcOrd="2" destOrd="0" presId="urn:microsoft.com/office/officeart/2018/5/layout/IconCircleLabelList"/>
    <dgm:cxn modelId="{B494F990-8971-47C7-93DE-0E9C56BD8A42}" type="presParOf" srcId="{7B3A93C7-B525-46CF-B42D-A3691071427B}" destId="{7548A7D7-A432-422B-8176-BB7DF1C2E41B}" srcOrd="0" destOrd="0" presId="urn:microsoft.com/office/officeart/2018/5/layout/IconCircleLabelList"/>
    <dgm:cxn modelId="{EF43DEDA-7D0C-4203-91AB-C05E791A3522}" type="presParOf" srcId="{7B3A93C7-B525-46CF-B42D-A3691071427B}" destId="{5A5682B1-915E-4C8C-950E-62E342CCAA59}" srcOrd="1" destOrd="0" presId="urn:microsoft.com/office/officeart/2018/5/layout/IconCircleLabelList"/>
    <dgm:cxn modelId="{C6994E8A-FE82-4910-AA1E-B3A9A1EA91AA}" type="presParOf" srcId="{7B3A93C7-B525-46CF-B42D-A3691071427B}" destId="{C90C997D-376C-497D-92E7-1329231DBB02}" srcOrd="2" destOrd="0" presId="urn:microsoft.com/office/officeart/2018/5/layout/IconCircleLabelList"/>
    <dgm:cxn modelId="{3F5BD4E7-C9CE-4EDE-992D-4D76562808CC}" type="presParOf" srcId="{7B3A93C7-B525-46CF-B42D-A3691071427B}" destId="{9C7BFA1A-1302-4C05-BF4F-0AEC10F435E5}" srcOrd="3" destOrd="0" presId="urn:microsoft.com/office/officeart/2018/5/layout/IconCircleLabelList"/>
    <dgm:cxn modelId="{4420629F-77A6-4F32-A06F-462F14822B2E}" type="presParOf" srcId="{0CFFDD45-60F7-423C-9ADE-C7EC8BE78F4D}" destId="{297719EC-736E-459D-BB2B-30A14564215B}" srcOrd="3" destOrd="0" presId="urn:microsoft.com/office/officeart/2018/5/layout/IconCircleLabelList"/>
    <dgm:cxn modelId="{1530059D-CC4A-4B49-AB99-E649C8931A03}" type="presParOf" srcId="{0CFFDD45-60F7-423C-9ADE-C7EC8BE78F4D}" destId="{E28E0D44-9659-4A58-A807-2061E23425B0}" srcOrd="4" destOrd="0" presId="urn:microsoft.com/office/officeart/2018/5/layout/IconCircleLabelList"/>
    <dgm:cxn modelId="{9FFCC7F1-A5D2-4E25-8216-4367A95DBD8E}" type="presParOf" srcId="{E28E0D44-9659-4A58-A807-2061E23425B0}" destId="{CD93A595-6776-4AD0-B085-993A160BE0B3}" srcOrd="0" destOrd="0" presId="urn:microsoft.com/office/officeart/2018/5/layout/IconCircleLabelList"/>
    <dgm:cxn modelId="{BBDB7546-5F2F-4FF0-BC60-CA9C27899214}" type="presParOf" srcId="{E28E0D44-9659-4A58-A807-2061E23425B0}" destId="{4015BD59-CCAA-4D13-9C9E-121EB4F66A7B}" srcOrd="1" destOrd="0" presId="urn:microsoft.com/office/officeart/2018/5/layout/IconCircleLabelList"/>
    <dgm:cxn modelId="{DF249FA7-1283-4900-B7B2-F3544F2DDFA8}" type="presParOf" srcId="{E28E0D44-9659-4A58-A807-2061E23425B0}" destId="{41C6BF82-74F3-406C-9CDB-476090FDF286}" srcOrd="2" destOrd="0" presId="urn:microsoft.com/office/officeart/2018/5/layout/IconCircleLabelList"/>
    <dgm:cxn modelId="{FFFE6F2B-DBF2-4500-ADAF-F483FE55F611}" type="presParOf" srcId="{E28E0D44-9659-4A58-A807-2061E23425B0}" destId="{391D26BD-ABB8-440B-99A9-40BD1581E0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E4B73-DA46-44EC-994F-874D570759B4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EE7767-D1B1-4356-944B-F5B70CE59D0C}">
      <dgm:prSet phldrT="[Text]"/>
      <dgm:spPr/>
      <dgm:t>
        <a:bodyPr/>
        <a:lstStyle/>
        <a:p>
          <a:r>
            <a:rPr lang="en-US" dirty="0"/>
            <a:t>199?</a:t>
          </a:r>
        </a:p>
      </dgm:t>
    </dgm:pt>
    <dgm:pt modelId="{6BC3E2C4-FA4F-4FC3-9CC4-733742ED24DD}" type="parTrans" cxnId="{55B5BE14-F770-4EA5-9D91-0A61DCD8FEEC}">
      <dgm:prSet/>
      <dgm:spPr/>
      <dgm:t>
        <a:bodyPr/>
        <a:lstStyle/>
        <a:p>
          <a:endParaRPr lang="en-US"/>
        </a:p>
      </dgm:t>
    </dgm:pt>
    <dgm:pt modelId="{E22A68EA-EC5A-445E-B7E3-597BBE1FAA15}" type="sibTrans" cxnId="{55B5BE14-F770-4EA5-9D91-0A61DCD8FEEC}">
      <dgm:prSet/>
      <dgm:spPr/>
      <dgm:t>
        <a:bodyPr/>
        <a:lstStyle/>
        <a:p>
          <a:endParaRPr lang="en-US"/>
        </a:p>
      </dgm:t>
    </dgm:pt>
    <dgm:pt modelId="{800BA5DC-C60C-4179-B52F-DF2307CD97B1}">
      <dgm:prSet phldrT="[Text]"/>
      <dgm:spPr/>
      <dgm:t>
        <a:bodyPr/>
        <a:lstStyle/>
        <a:p>
          <a:r>
            <a:rPr lang="en-US" dirty="0"/>
            <a:t>Admins trading patches for NCSA webserver</a:t>
          </a:r>
        </a:p>
      </dgm:t>
    </dgm:pt>
    <dgm:pt modelId="{F70CA707-B808-48F2-AAB7-74F582549BA6}" type="parTrans" cxnId="{A32B363C-30CE-46C1-BC12-8408F4B47438}">
      <dgm:prSet/>
      <dgm:spPr/>
      <dgm:t>
        <a:bodyPr/>
        <a:lstStyle/>
        <a:p>
          <a:endParaRPr lang="en-US"/>
        </a:p>
      </dgm:t>
    </dgm:pt>
    <dgm:pt modelId="{6A6BBBB4-26EE-4B91-8562-534BBE52CD39}" type="sibTrans" cxnId="{A32B363C-30CE-46C1-BC12-8408F4B47438}">
      <dgm:prSet/>
      <dgm:spPr/>
      <dgm:t>
        <a:bodyPr/>
        <a:lstStyle/>
        <a:p>
          <a:endParaRPr lang="en-US"/>
        </a:p>
      </dgm:t>
    </dgm:pt>
    <dgm:pt modelId="{72EC04DB-DB3B-4BA2-B286-B06D19F4A606}">
      <dgm:prSet phldrT="[Text]"/>
      <dgm:spPr/>
      <dgm:t>
        <a:bodyPr/>
        <a:lstStyle/>
        <a:p>
          <a:r>
            <a:rPr lang="en-US" dirty="0"/>
            <a:t>1995</a:t>
          </a:r>
        </a:p>
      </dgm:t>
    </dgm:pt>
    <dgm:pt modelId="{6D915692-4DD1-4E4E-8585-A8BFFE506500}" type="parTrans" cxnId="{345D7B16-156D-4E13-8183-14F2571C6078}">
      <dgm:prSet/>
      <dgm:spPr/>
      <dgm:t>
        <a:bodyPr/>
        <a:lstStyle/>
        <a:p>
          <a:endParaRPr lang="en-US"/>
        </a:p>
      </dgm:t>
    </dgm:pt>
    <dgm:pt modelId="{F7A693C1-9161-4BF6-A843-4DB525636DC8}" type="sibTrans" cxnId="{345D7B16-156D-4E13-8183-14F2571C6078}">
      <dgm:prSet/>
      <dgm:spPr/>
      <dgm:t>
        <a:bodyPr/>
        <a:lstStyle/>
        <a:p>
          <a:endParaRPr lang="en-US"/>
        </a:p>
      </dgm:t>
    </dgm:pt>
    <dgm:pt modelId="{26C08229-F3F2-49A0-8DD9-F94F2601DE18}">
      <dgm:prSet phldrT="[Text]"/>
      <dgm:spPr/>
      <dgm:t>
        <a:bodyPr/>
        <a:lstStyle/>
        <a:p>
          <a:r>
            <a:rPr lang="en-US" dirty="0"/>
            <a:t>First release of </a:t>
          </a:r>
          <a:r>
            <a:rPr lang="en-US" dirty="0" err="1"/>
            <a:t>httpd</a:t>
          </a:r>
          <a:endParaRPr lang="en-US" dirty="0"/>
        </a:p>
      </dgm:t>
    </dgm:pt>
    <dgm:pt modelId="{A2C156B0-B6E8-4DA3-B51C-CE5C0CDFE1B8}" type="parTrans" cxnId="{12CF8B6E-F533-4FC7-906C-71A27845EB23}">
      <dgm:prSet/>
      <dgm:spPr/>
      <dgm:t>
        <a:bodyPr/>
        <a:lstStyle/>
        <a:p>
          <a:endParaRPr lang="en-US"/>
        </a:p>
      </dgm:t>
    </dgm:pt>
    <dgm:pt modelId="{A5FD821D-5955-4A83-934A-3304850FBE10}" type="sibTrans" cxnId="{12CF8B6E-F533-4FC7-906C-71A27845EB23}">
      <dgm:prSet/>
      <dgm:spPr/>
      <dgm:t>
        <a:bodyPr/>
        <a:lstStyle/>
        <a:p>
          <a:endParaRPr lang="en-US"/>
        </a:p>
      </dgm:t>
    </dgm:pt>
    <dgm:pt modelId="{6507B804-76FD-4809-8F7D-181B9DFC1DFE}">
      <dgm:prSet phldrT="[Text]"/>
      <dgm:spPr/>
      <dgm:t>
        <a:bodyPr/>
        <a:lstStyle/>
        <a:p>
          <a:r>
            <a:rPr lang="en-US" dirty="0"/>
            <a:t>1999</a:t>
          </a:r>
        </a:p>
      </dgm:t>
    </dgm:pt>
    <dgm:pt modelId="{0A3A44AC-18F9-4931-92FD-F64E5C6CD6A9}" type="parTrans" cxnId="{B65BAD70-F35C-4EF0-B06C-EB2D28C80115}">
      <dgm:prSet/>
      <dgm:spPr/>
      <dgm:t>
        <a:bodyPr/>
        <a:lstStyle/>
        <a:p>
          <a:endParaRPr lang="en-US"/>
        </a:p>
      </dgm:t>
    </dgm:pt>
    <dgm:pt modelId="{6291306A-8104-4E99-AAAD-2B406EE90B76}" type="sibTrans" cxnId="{B65BAD70-F35C-4EF0-B06C-EB2D28C80115}">
      <dgm:prSet/>
      <dgm:spPr/>
      <dgm:t>
        <a:bodyPr/>
        <a:lstStyle/>
        <a:p>
          <a:endParaRPr lang="en-US"/>
        </a:p>
      </dgm:t>
    </dgm:pt>
    <dgm:pt modelId="{12049394-B075-42DA-9919-33441985C111}">
      <dgm:prSet phldrT="[Text]"/>
      <dgm:spPr/>
      <dgm:t>
        <a:bodyPr/>
        <a:lstStyle/>
        <a:p>
          <a:r>
            <a:rPr lang="en-US" dirty="0"/>
            <a:t>Non-profit, membership based corporation</a:t>
          </a:r>
        </a:p>
        <a:p>
          <a:r>
            <a:rPr lang="en-US" dirty="0"/>
            <a:t>Protects contributor and intellectual property</a:t>
          </a:r>
        </a:p>
      </dgm:t>
    </dgm:pt>
    <dgm:pt modelId="{508879BC-6520-4DA8-A980-DE98C7683FB6}" type="parTrans" cxnId="{E4083F3C-4E1B-4E5C-B65D-54B15E2FFD89}">
      <dgm:prSet/>
      <dgm:spPr/>
      <dgm:t>
        <a:bodyPr/>
        <a:lstStyle/>
        <a:p>
          <a:endParaRPr lang="en-US"/>
        </a:p>
      </dgm:t>
    </dgm:pt>
    <dgm:pt modelId="{EE64A702-2E81-4265-90C2-7E9DDF122405}" type="sibTrans" cxnId="{E4083F3C-4E1B-4E5C-B65D-54B15E2FFD89}">
      <dgm:prSet/>
      <dgm:spPr/>
      <dgm:t>
        <a:bodyPr/>
        <a:lstStyle/>
        <a:p>
          <a:endParaRPr lang="en-US"/>
        </a:p>
      </dgm:t>
    </dgm:pt>
    <dgm:pt modelId="{7C77E910-8471-414D-B0DF-5C3CBEF88998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9CFC6456-467A-4DB8-96A6-05D8223F8830}" type="parTrans" cxnId="{0F93ECB6-3836-475E-A393-AF10DEA7BA0E}">
      <dgm:prSet/>
      <dgm:spPr/>
      <dgm:t>
        <a:bodyPr/>
        <a:lstStyle/>
        <a:p>
          <a:endParaRPr lang="en-US"/>
        </a:p>
      </dgm:t>
    </dgm:pt>
    <dgm:pt modelId="{D6490AC0-BCBA-4E19-B6F3-4CFD392DB2B5}" type="sibTrans" cxnId="{0F93ECB6-3836-475E-A393-AF10DEA7BA0E}">
      <dgm:prSet/>
      <dgm:spPr/>
      <dgm:t>
        <a:bodyPr/>
        <a:lstStyle/>
        <a:p>
          <a:endParaRPr lang="en-US"/>
        </a:p>
      </dgm:t>
    </dgm:pt>
    <dgm:pt modelId="{B1D681C8-E899-45AB-B618-792D2C9BDC29}">
      <dgm:prSet phldrT="[Text]"/>
      <dgm:spPr/>
      <dgm:t>
        <a:bodyPr/>
        <a:lstStyle/>
        <a:p>
          <a:r>
            <a:rPr lang="en-US" dirty="0"/>
            <a:t>Most widely deployed webserver for 19 years [1]</a:t>
          </a:r>
        </a:p>
      </dgm:t>
    </dgm:pt>
    <dgm:pt modelId="{08F6A0B0-C65E-42D1-A92B-737064ED6D74}" type="parTrans" cxnId="{5AC2DE6D-9C35-46D4-BC6A-5F378973FD22}">
      <dgm:prSet/>
      <dgm:spPr/>
      <dgm:t>
        <a:bodyPr/>
        <a:lstStyle/>
        <a:p>
          <a:endParaRPr lang="en-US"/>
        </a:p>
      </dgm:t>
    </dgm:pt>
    <dgm:pt modelId="{9530BA1F-557F-4BA2-ACF7-C3842CF916A9}" type="sibTrans" cxnId="{5AC2DE6D-9C35-46D4-BC6A-5F378973FD22}">
      <dgm:prSet/>
      <dgm:spPr/>
      <dgm:t>
        <a:bodyPr/>
        <a:lstStyle/>
        <a:p>
          <a:endParaRPr lang="en-US"/>
        </a:p>
      </dgm:t>
    </dgm:pt>
    <dgm:pt modelId="{2D70B1B5-9DB8-46EF-8F56-55D8C08A56BE}" type="pres">
      <dgm:prSet presAssocID="{3DCE4B73-DA46-44EC-994F-874D570759B4}" presName="Name0" presStyleCnt="0">
        <dgm:presLayoutVars>
          <dgm:dir/>
          <dgm:animLvl val="lvl"/>
          <dgm:resizeHandles val="exact"/>
        </dgm:presLayoutVars>
      </dgm:prSet>
      <dgm:spPr/>
    </dgm:pt>
    <dgm:pt modelId="{AF51CD90-60CA-41C8-949E-6364EDCD1DC0}" type="pres">
      <dgm:prSet presAssocID="{2FEE7767-D1B1-4356-944B-F5B70CE59D0C}" presName="compositeNode" presStyleCnt="0">
        <dgm:presLayoutVars>
          <dgm:bulletEnabled val="1"/>
        </dgm:presLayoutVars>
      </dgm:prSet>
      <dgm:spPr/>
    </dgm:pt>
    <dgm:pt modelId="{BED26D1C-1024-4A82-BF00-7BD564C22C41}" type="pres">
      <dgm:prSet presAssocID="{2FEE7767-D1B1-4356-944B-F5B70CE59D0C}" presName="bgRect" presStyleLbl="node1" presStyleIdx="0" presStyleCnt="4"/>
      <dgm:spPr/>
    </dgm:pt>
    <dgm:pt modelId="{AE9E9A57-90E6-4CDA-87C3-C1C53965FA3E}" type="pres">
      <dgm:prSet presAssocID="{2FEE7767-D1B1-4356-944B-F5B70CE59D0C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177031E8-531A-4472-8BBC-EBF6F3D7FE1C}" type="pres">
      <dgm:prSet presAssocID="{2FEE7767-D1B1-4356-944B-F5B70CE59D0C}" presName="childNode" presStyleLbl="node1" presStyleIdx="0" presStyleCnt="4">
        <dgm:presLayoutVars>
          <dgm:bulletEnabled val="1"/>
        </dgm:presLayoutVars>
      </dgm:prSet>
      <dgm:spPr/>
    </dgm:pt>
    <dgm:pt modelId="{F31C7B8A-C148-4F63-9377-66C9BD1DEA2D}" type="pres">
      <dgm:prSet presAssocID="{E22A68EA-EC5A-445E-B7E3-597BBE1FAA15}" presName="hSp" presStyleCnt="0"/>
      <dgm:spPr/>
    </dgm:pt>
    <dgm:pt modelId="{0A8737BE-C91E-4722-BD6B-E57FDC306585}" type="pres">
      <dgm:prSet presAssocID="{E22A68EA-EC5A-445E-B7E3-597BBE1FAA15}" presName="vProcSp" presStyleCnt="0"/>
      <dgm:spPr/>
    </dgm:pt>
    <dgm:pt modelId="{684783D1-6CDE-4EA7-AB1F-71CD816A1949}" type="pres">
      <dgm:prSet presAssocID="{E22A68EA-EC5A-445E-B7E3-597BBE1FAA15}" presName="vSp1" presStyleCnt="0"/>
      <dgm:spPr/>
    </dgm:pt>
    <dgm:pt modelId="{52C9E12D-30F2-4E55-B021-C2E03BCDD2E0}" type="pres">
      <dgm:prSet presAssocID="{E22A68EA-EC5A-445E-B7E3-597BBE1FAA15}" presName="simulatedConn" presStyleLbl="solidFgAcc1" presStyleIdx="0" presStyleCnt="3"/>
      <dgm:spPr/>
    </dgm:pt>
    <dgm:pt modelId="{94E4C8A5-BA2F-4508-A6BE-491C8CFCE628}" type="pres">
      <dgm:prSet presAssocID="{E22A68EA-EC5A-445E-B7E3-597BBE1FAA15}" presName="vSp2" presStyleCnt="0"/>
      <dgm:spPr/>
    </dgm:pt>
    <dgm:pt modelId="{4EFE8778-5653-4A73-A408-44C486EA6B57}" type="pres">
      <dgm:prSet presAssocID="{E22A68EA-EC5A-445E-B7E3-597BBE1FAA15}" presName="sibTrans" presStyleCnt="0"/>
      <dgm:spPr/>
    </dgm:pt>
    <dgm:pt modelId="{D677C3E1-0711-4CC7-84CD-63F585D23064}" type="pres">
      <dgm:prSet presAssocID="{72EC04DB-DB3B-4BA2-B286-B06D19F4A606}" presName="compositeNode" presStyleCnt="0">
        <dgm:presLayoutVars>
          <dgm:bulletEnabled val="1"/>
        </dgm:presLayoutVars>
      </dgm:prSet>
      <dgm:spPr/>
    </dgm:pt>
    <dgm:pt modelId="{8BD080F4-93E2-4DD7-91FE-3CFBBEE2FAAE}" type="pres">
      <dgm:prSet presAssocID="{72EC04DB-DB3B-4BA2-B286-B06D19F4A606}" presName="bgRect" presStyleLbl="node1" presStyleIdx="1" presStyleCnt="4"/>
      <dgm:spPr/>
    </dgm:pt>
    <dgm:pt modelId="{01201DA0-0AEB-4DD7-B68C-9A7F83B47563}" type="pres">
      <dgm:prSet presAssocID="{72EC04DB-DB3B-4BA2-B286-B06D19F4A606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ABA05B87-C97C-4521-9D04-810171C57CED}" type="pres">
      <dgm:prSet presAssocID="{72EC04DB-DB3B-4BA2-B286-B06D19F4A606}" presName="childNode" presStyleLbl="node1" presStyleIdx="1" presStyleCnt="4">
        <dgm:presLayoutVars>
          <dgm:bulletEnabled val="1"/>
        </dgm:presLayoutVars>
      </dgm:prSet>
      <dgm:spPr/>
    </dgm:pt>
    <dgm:pt modelId="{EE7B6A5B-4D20-4D54-B729-89CDE5167DA6}" type="pres">
      <dgm:prSet presAssocID="{F7A693C1-9161-4BF6-A843-4DB525636DC8}" presName="hSp" presStyleCnt="0"/>
      <dgm:spPr/>
    </dgm:pt>
    <dgm:pt modelId="{7D2392F7-1CE1-489A-9CBA-3DDC512C0E92}" type="pres">
      <dgm:prSet presAssocID="{F7A693C1-9161-4BF6-A843-4DB525636DC8}" presName="vProcSp" presStyleCnt="0"/>
      <dgm:spPr/>
    </dgm:pt>
    <dgm:pt modelId="{41A43B5D-2BA6-4009-8014-02668C5C75AA}" type="pres">
      <dgm:prSet presAssocID="{F7A693C1-9161-4BF6-A843-4DB525636DC8}" presName="vSp1" presStyleCnt="0"/>
      <dgm:spPr/>
    </dgm:pt>
    <dgm:pt modelId="{F6BEA534-BFAE-4E25-9669-961967756187}" type="pres">
      <dgm:prSet presAssocID="{F7A693C1-9161-4BF6-A843-4DB525636DC8}" presName="simulatedConn" presStyleLbl="solidFgAcc1" presStyleIdx="1" presStyleCnt="3"/>
      <dgm:spPr/>
    </dgm:pt>
    <dgm:pt modelId="{C7979771-F2C8-42C2-8011-A4DBB5638C09}" type="pres">
      <dgm:prSet presAssocID="{F7A693C1-9161-4BF6-A843-4DB525636DC8}" presName="vSp2" presStyleCnt="0"/>
      <dgm:spPr/>
    </dgm:pt>
    <dgm:pt modelId="{A099FEF4-1F83-4986-9FA8-62A05AA75E3B}" type="pres">
      <dgm:prSet presAssocID="{F7A693C1-9161-4BF6-A843-4DB525636DC8}" presName="sibTrans" presStyleCnt="0"/>
      <dgm:spPr/>
    </dgm:pt>
    <dgm:pt modelId="{EDB58A40-B148-4784-A02D-D2C893455BB8}" type="pres">
      <dgm:prSet presAssocID="{6507B804-76FD-4809-8F7D-181B9DFC1DFE}" presName="compositeNode" presStyleCnt="0">
        <dgm:presLayoutVars>
          <dgm:bulletEnabled val="1"/>
        </dgm:presLayoutVars>
      </dgm:prSet>
      <dgm:spPr/>
    </dgm:pt>
    <dgm:pt modelId="{D9FEA4DB-A545-4546-B87F-736012A5CB52}" type="pres">
      <dgm:prSet presAssocID="{6507B804-76FD-4809-8F7D-181B9DFC1DFE}" presName="bgRect" presStyleLbl="node1" presStyleIdx="2" presStyleCnt="4"/>
      <dgm:spPr/>
    </dgm:pt>
    <dgm:pt modelId="{D37882C2-A82B-4EB2-B355-28B6B1E87BBD}" type="pres">
      <dgm:prSet presAssocID="{6507B804-76FD-4809-8F7D-181B9DFC1DFE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8A25B11D-ECDB-4EBB-89D7-815CFA79AA10}" type="pres">
      <dgm:prSet presAssocID="{6507B804-76FD-4809-8F7D-181B9DFC1DFE}" presName="childNode" presStyleLbl="node1" presStyleIdx="2" presStyleCnt="4">
        <dgm:presLayoutVars>
          <dgm:bulletEnabled val="1"/>
        </dgm:presLayoutVars>
      </dgm:prSet>
      <dgm:spPr/>
    </dgm:pt>
    <dgm:pt modelId="{9054E08C-5E19-4785-8833-821575AC937B}" type="pres">
      <dgm:prSet presAssocID="{6291306A-8104-4E99-AAAD-2B406EE90B76}" presName="hSp" presStyleCnt="0"/>
      <dgm:spPr/>
    </dgm:pt>
    <dgm:pt modelId="{5F91E20F-5CF2-40F2-8BA0-B21FED45B0F1}" type="pres">
      <dgm:prSet presAssocID="{6291306A-8104-4E99-AAAD-2B406EE90B76}" presName="vProcSp" presStyleCnt="0"/>
      <dgm:spPr/>
    </dgm:pt>
    <dgm:pt modelId="{21ACFB9A-A298-42FB-B6E3-760B8925AE3A}" type="pres">
      <dgm:prSet presAssocID="{6291306A-8104-4E99-AAAD-2B406EE90B76}" presName="vSp1" presStyleCnt="0"/>
      <dgm:spPr/>
    </dgm:pt>
    <dgm:pt modelId="{E983B0CA-FFC1-4B6E-9080-349BBD9F7176}" type="pres">
      <dgm:prSet presAssocID="{6291306A-8104-4E99-AAAD-2B406EE90B76}" presName="simulatedConn" presStyleLbl="solidFgAcc1" presStyleIdx="2" presStyleCnt="3"/>
      <dgm:spPr/>
    </dgm:pt>
    <dgm:pt modelId="{80F6BF56-2297-48E3-AFEC-1EC49A30A003}" type="pres">
      <dgm:prSet presAssocID="{6291306A-8104-4E99-AAAD-2B406EE90B76}" presName="vSp2" presStyleCnt="0"/>
      <dgm:spPr/>
    </dgm:pt>
    <dgm:pt modelId="{52152B73-D8E4-4133-AEDB-719432AD839A}" type="pres">
      <dgm:prSet presAssocID="{6291306A-8104-4E99-AAAD-2B406EE90B76}" presName="sibTrans" presStyleCnt="0"/>
      <dgm:spPr/>
    </dgm:pt>
    <dgm:pt modelId="{E855449B-D83A-458C-B847-262D56A82F81}" type="pres">
      <dgm:prSet presAssocID="{7C77E910-8471-414D-B0DF-5C3CBEF88998}" presName="compositeNode" presStyleCnt="0">
        <dgm:presLayoutVars>
          <dgm:bulletEnabled val="1"/>
        </dgm:presLayoutVars>
      </dgm:prSet>
      <dgm:spPr/>
    </dgm:pt>
    <dgm:pt modelId="{38FEA265-1429-4C4B-A4C3-687EF0A8DD53}" type="pres">
      <dgm:prSet presAssocID="{7C77E910-8471-414D-B0DF-5C3CBEF88998}" presName="bgRect" presStyleLbl="node1" presStyleIdx="3" presStyleCnt="4"/>
      <dgm:spPr/>
    </dgm:pt>
    <dgm:pt modelId="{D63A5706-46E3-4730-BD49-7740A0C10050}" type="pres">
      <dgm:prSet presAssocID="{7C77E910-8471-414D-B0DF-5C3CBEF88998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5898D8DD-D4DA-4EAE-8F2A-966122E7D79F}" type="pres">
      <dgm:prSet presAssocID="{7C77E910-8471-414D-B0DF-5C3CBEF8899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5B5BE14-F770-4EA5-9D91-0A61DCD8FEEC}" srcId="{3DCE4B73-DA46-44EC-994F-874D570759B4}" destId="{2FEE7767-D1B1-4356-944B-F5B70CE59D0C}" srcOrd="0" destOrd="0" parTransId="{6BC3E2C4-FA4F-4FC3-9CC4-733742ED24DD}" sibTransId="{E22A68EA-EC5A-445E-B7E3-597BBE1FAA15}"/>
    <dgm:cxn modelId="{345D7B16-156D-4E13-8183-14F2571C6078}" srcId="{3DCE4B73-DA46-44EC-994F-874D570759B4}" destId="{72EC04DB-DB3B-4BA2-B286-B06D19F4A606}" srcOrd="1" destOrd="0" parTransId="{6D915692-4DD1-4E4E-8585-A8BFFE506500}" sibTransId="{F7A693C1-9161-4BF6-A843-4DB525636DC8}"/>
    <dgm:cxn modelId="{71D88A2F-6805-4528-880E-1B916374ED52}" type="presOf" srcId="{6507B804-76FD-4809-8F7D-181B9DFC1DFE}" destId="{D37882C2-A82B-4EB2-B355-28B6B1E87BBD}" srcOrd="1" destOrd="0" presId="urn:microsoft.com/office/officeart/2005/8/layout/hProcess7"/>
    <dgm:cxn modelId="{A32B363C-30CE-46C1-BC12-8408F4B47438}" srcId="{2FEE7767-D1B1-4356-944B-F5B70CE59D0C}" destId="{800BA5DC-C60C-4179-B52F-DF2307CD97B1}" srcOrd="0" destOrd="0" parTransId="{F70CA707-B808-48F2-AAB7-74F582549BA6}" sibTransId="{6A6BBBB4-26EE-4B91-8562-534BBE52CD39}"/>
    <dgm:cxn modelId="{E4083F3C-4E1B-4E5C-B65D-54B15E2FFD89}" srcId="{6507B804-76FD-4809-8F7D-181B9DFC1DFE}" destId="{12049394-B075-42DA-9919-33441985C111}" srcOrd="0" destOrd="0" parTransId="{508879BC-6520-4DA8-A980-DE98C7683FB6}" sibTransId="{EE64A702-2E81-4265-90C2-7E9DDF122405}"/>
    <dgm:cxn modelId="{33F5D03D-29D8-4195-B280-08F8AC84E2CE}" type="presOf" srcId="{B1D681C8-E899-45AB-B618-792D2C9BDC29}" destId="{5898D8DD-D4DA-4EAE-8F2A-966122E7D79F}" srcOrd="0" destOrd="0" presId="urn:microsoft.com/office/officeart/2005/8/layout/hProcess7"/>
    <dgm:cxn modelId="{CE5D376B-EE6E-483A-BF43-2A3493513352}" type="presOf" srcId="{7C77E910-8471-414D-B0DF-5C3CBEF88998}" destId="{D63A5706-46E3-4730-BD49-7740A0C10050}" srcOrd="1" destOrd="0" presId="urn:microsoft.com/office/officeart/2005/8/layout/hProcess7"/>
    <dgm:cxn modelId="{5AC2DE6D-9C35-46D4-BC6A-5F378973FD22}" srcId="{7C77E910-8471-414D-B0DF-5C3CBEF88998}" destId="{B1D681C8-E899-45AB-B618-792D2C9BDC29}" srcOrd="0" destOrd="0" parTransId="{08F6A0B0-C65E-42D1-A92B-737064ED6D74}" sibTransId="{9530BA1F-557F-4BA2-ACF7-C3842CF916A9}"/>
    <dgm:cxn modelId="{12CF8B6E-F533-4FC7-906C-71A27845EB23}" srcId="{72EC04DB-DB3B-4BA2-B286-B06D19F4A606}" destId="{26C08229-F3F2-49A0-8DD9-F94F2601DE18}" srcOrd="0" destOrd="0" parTransId="{A2C156B0-B6E8-4DA3-B51C-CE5C0CDFE1B8}" sibTransId="{A5FD821D-5955-4A83-934A-3304850FBE10}"/>
    <dgm:cxn modelId="{B65BAD70-F35C-4EF0-B06C-EB2D28C80115}" srcId="{3DCE4B73-DA46-44EC-994F-874D570759B4}" destId="{6507B804-76FD-4809-8F7D-181B9DFC1DFE}" srcOrd="2" destOrd="0" parTransId="{0A3A44AC-18F9-4931-92FD-F64E5C6CD6A9}" sibTransId="{6291306A-8104-4E99-AAAD-2B406EE90B76}"/>
    <dgm:cxn modelId="{CCE9397B-1064-4199-BC85-4496C59A3818}" type="presOf" srcId="{72EC04DB-DB3B-4BA2-B286-B06D19F4A606}" destId="{01201DA0-0AEB-4DD7-B68C-9A7F83B47563}" srcOrd="1" destOrd="0" presId="urn:microsoft.com/office/officeart/2005/8/layout/hProcess7"/>
    <dgm:cxn modelId="{48EE078C-326D-4CB4-AB8F-C178ECC2F837}" type="presOf" srcId="{3DCE4B73-DA46-44EC-994F-874D570759B4}" destId="{2D70B1B5-9DB8-46EF-8F56-55D8C08A56BE}" srcOrd="0" destOrd="0" presId="urn:microsoft.com/office/officeart/2005/8/layout/hProcess7"/>
    <dgm:cxn modelId="{48822C9A-D7AC-4E2D-9DB2-8EC11DC8BE06}" type="presOf" srcId="{12049394-B075-42DA-9919-33441985C111}" destId="{8A25B11D-ECDB-4EBB-89D7-815CFA79AA10}" srcOrd="0" destOrd="0" presId="urn:microsoft.com/office/officeart/2005/8/layout/hProcess7"/>
    <dgm:cxn modelId="{54CF0AA9-9F19-4ABD-BB46-2C611954D7D8}" type="presOf" srcId="{72EC04DB-DB3B-4BA2-B286-B06D19F4A606}" destId="{8BD080F4-93E2-4DD7-91FE-3CFBBEE2FAAE}" srcOrd="0" destOrd="0" presId="urn:microsoft.com/office/officeart/2005/8/layout/hProcess7"/>
    <dgm:cxn modelId="{6450F2B0-CEFD-49CD-BB78-8DC14AD52505}" type="presOf" srcId="{800BA5DC-C60C-4179-B52F-DF2307CD97B1}" destId="{177031E8-531A-4472-8BBC-EBF6F3D7FE1C}" srcOrd="0" destOrd="0" presId="urn:microsoft.com/office/officeart/2005/8/layout/hProcess7"/>
    <dgm:cxn modelId="{0F93ECB6-3836-475E-A393-AF10DEA7BA0E}" srcId="{3DCE4B73-DA46-44EC-994F-874D570759B4}" destId="{7C77E910-8471-414D-B0DF-5C3CBEF88998}" srcOrd="3" destOrd="0" parTransId="{9CFC6456-467A-4DB8-96A6-05D8223F8830}" sibTransId="{D6490AC0-BCBA-4E19-B6F3-4CFD392DB2B5}"/>
    <dgm:cxn modelId="{010A21C7-8DEA-4F93-88BB-75A44B19F777}" type="presOf" srcId="{7C77E910-8471-414D-B0DF-5C3CBEF88998}" destId="{38FEA265-1429-4C4B-A4C3-687EF0A8DD53}" srcOrd="0" destOrd="0" presId="urn:microsoft.com/office/officeart/2005/8/layout/hProcess7"/>
    <dgm:cxn modelId="{B5B080CD-F553-440A-87D2-9CD56DECDEE2}" type="presOf" srcId="{26C08229-F3F2-49A0-8DD9-F94F2601DE18}" destId="{ABA05B87-C97C-4521-9D04-810171C57CED}" srcOrd="0" destOrd="0" presId="urn:microsoft.com/office/officeart/2005/8/layout/hProcess7"/>
    <dgm:cxn modelId="{D2FF11DD-24F7-454D-A902-4CFB887F9674}" type="presOf" srcId="{6507B804-76FD-4809-8F7D-181B9DFC1DFE}" destId="{D9FEA4DB-A545-4546-B87F-736012A5CB52}" srcOrd="0" destOrd="0" presId="urn:microsoft.com/office/officeart/2005/8/layout/hProcess7"/>
    <dgm:cxn modelId="{648C72E3-1BE9-4E9A-B355-69AA51B87046}" type="presOf" srcId="{2FEE7767-D1B1-4356-944B-F5B70CE59D0C}" destId="{AE9E9A57-90E6-4CDA-87C3-C1C53965FA3E}" srcOrd="1" destOrd="0" presId="urn:microsoft.com/office/officeart/2005/8/layout/hProcess7"/>
    <dgm:cxn modelId="{A4465AEB-11A8-4559-87E9-C7E38FAB03E6}" type="presOf" srcId="{2FEE7767-D1B1-4356-944B-F5B70CE59D0C}" destId="{BED26D1C-1024-4A82-BF00-7BD564C22C41}" srcOrd="0" destOrd="0" presId="urn:microsoft.com/office/officeart/2005/8/layout/hProcess7"/>
    <dgm:cxn modelId="{90E10653-0488-460C-8D4C-D9C24AA06E0C}" type="presParOf" srcId="{2D70B1B5-9DB8-46EF-8F56-55D8C08A56BE}" destId="{AF51CD90-60CA-41C8-949E-6364EDCD1DC0}" srcOrd="0" destOrd="0" presId="urn:microsoft.com/office/officeart/2005/8/layout/hProcess7"/>
    <dgm:cxn modelId="{59C0E1EA-6CBF-41F2-A37D-A04195ACC16F}" type="presParOf" srcId="{AF51CD90-60CA-41C8-949E-6364EDCD1DC0}" destId="{BED26D1C-1024-4A82-BF00-7BD564C22C41}" srcOrd="0" destOrd="0" presId="urn:microsoft.com/office/officeart/2005/8/layout/hProcess7"/>
    <dgm:cxn modelId="{0F300867-641D-4CA3-B765-3D6F7A8CDE91}" type="presParOf" srcId="{AF51CD90-60CA-41C8-949E-6364EDCD1DC0}" destId="{AE9E9A57-90E6-4CDA-87C3-C1C53965FA3E}" srcOrd="1" destOrd="0" presId="urn:microsoft.com/office/officeart/2005/8/layout/hProcess7"/>
    <dgm:cxn modelId="{9211B46B-5E7E-405D-8998-C213979CE3B8}" type="presParOf" srcId="{AF51CD90-60CA-41C8-949E-6364EDCD1DC0}" destId="{177031E8-531A-4472-8BBC-EBF6F3D7FE1C}" srcOrd="2" destOrd="0" presId="urn:microsoft.com/office/officeart/2005/8/layout/hProcess7"/>
    <dgm:cxn modelId="{7C571B5D-E377-4B2E-BD5D-AC5CA0C53E32}" type="presParOf" srcId="{2D70B1B5-9DB8-46EF-8F56-55D8C08A56BE}" destId="{F31C7B8A-C148-4F63-9377-66C9BD1DEA2D}" srcOrd="1" destOrd="0" presId="urn:microsoft.com/office/officeart/2005/8/layout/hProcess7"/>
    <dgm:cxn modelId="{44BAF646-79D2-4D91-B476-3FA23914E5FB}" type="presParOf" srcId="{2D70B1B5-9DB8-46EF-8F56-55D8C08A56BE}" destId="{0A8737BE-C91E-4722-BD6B-E57FDC306585}" srcOrd="2" destOrd="0" presId="urn:microsoft.com/office/officeart/2005/8/layout/hProcess7"/>
    <dgm:cxn modelId="{074806E6-2E28-4FE5-9ED1-B494DE9C9995}" type="presParOf" srcId="{0A8737BE-C91E-4722-BD6B-E57FDC306585}" destId="{684783D1-6CDE-4EA7-AB1F-71CD816A1949}" srcOrd="0" destOrd="0" presId="urn:microsoft.com/office/officeart/2005/8/layout/hProcess7"/>
    <dgm:cxn modelId="{6717D892-DE1D-4698-9B76-3A8B4655D19C}" type="presParOf" srcId="{0A8737BE-C91E-4722-BD6B-E57FDC306585}" destId="{52C9E12D-30F2-4E55-B021-C2E03BCDD2E0}" srcOrd="1" destOrd="0" presId="urn:microsoft.com/office/officeart/2005/8/layout/hProcess7"/>
    <dgm:cxn modelId="{5D54B239-C2D0-42FA-B7A1-434C281582F3}" type="presParOf" srcId="{0A8737BE-C91E-4722-BD6B-E57FDC306585}" destId="{94E4C8A5-BA2F-4508-A6BE-491C8CFCE628}" srcOrd="2" destOrd="0" presId="urn:microsoft.com/office/officeart/2005/8/layout/hProcess7"/>
    <dgm:cxn modelId="{F7549503-F9DA-4397-9485-7DA678BDA881}" type="presParOf" srcId="{2D70B1B5-9DB8-46EF-8F56-55D8C08A56BE}" destId="{4EFE8778-5653-4A73-A408-44C486EA6B57}" srcOrd="3" destOrd="0" presId="urn:microsoft.com/office/officeart/2005/8/layout/hProcess7"/>
    <dgm:cxn modelId="{86E863FE-A694-4868-94B4-CDC9A46F2738}" type="presParOf" srcId="{2D70B1B5-9DB8-46EF-8F56-55D8C08A56BE}" destId="{D677C3E1-0711-4CC7-84CD-63F585D23064}" srcOrd="4" destOrd="0" presId="urn:microsoft.com/office/officeart/2005/8/layout/hProcess7"/>
    <dgm:cxn modelId="{107DECD9-47ED-458A-B468-BB4E67F63E73}" type="presParOf" srcId="{D677C3E1-0711-4CC7-84CD-63F585D23064}" destId="{8BD080F4-93E2-4DD7-91FE-3CFBBEE2FAAE}" srcOrd="0" destOrd="0" presId="urn:microsoft.com/office/officeart/2005/8/layout/hProcess7"/>
    <dgm:cxn modelId="{2838D969-BA32-43A9-BEF1-2403219BA2AF}" type="presParOf" srcId="{D677C3E1-0711-4CC7-84CD-63F585D23064}" destId="{01201DA0-0AEB-4DD7-B68C-9A7F83B47563}" srcOrd="1" destOrd="0" presId="urn:microsoft.com/office/officeart/2005/8/layout/hProcess7"/>
    <dgm:cxn modelId="{282DB8F8-127A-46B2-AD41-5F682B2FD211}" type="presParOf" srcId="{D677C3E1-0711-4CC7-84CD-63F585D23064}" destId="{ABA05B87-C97C-4521-9D04-810171C57CED}" srcOrd="2" destOrd="0" presId="urn:microsoft.com/office/officeart/2005/8/layout/hProcess7"/>
    <dgm:cxn modelId="{FBD521E1-87D8-47B6-89E0-F6C5436FD88B}" type="presParOf" srcId="{2D70B1B5-9DB8-46EF-8F56-55D8C08A56BE}" destId="{EE7B6A5B-4D20-4D54-B729-89CDE5167DA6}" srcOrd="5" destOrd="0" presId="urn:microsoft.com/office/officeart/2005/8/layout/hProcess7"/>
    <dgm:cxn modelId="{DA38D5BE-7961-4D1F-9A71-A67DD940232E}" type="presParOf" srcId="{2D70B1B5-9DB8-46EF-8F56-55D8C08A56BE}" destId="{7D2392F7-1CE1-489A-9CBA-3DDC512C0E92}" srcOrd="6" destOrd="0" presId="urn:microsoft.com/office/officeart/2005/8/layout/hProcess7"/>
    <dgm:cxn modelId="{E0C4BEEB-7B92-4152-9028-B909C8F8CF39}" type="presParOf" srcId="{7D2392F7-1CE1-489A-9CBA-3DDC512C0E92}" destId="{41A43B5D-2BA6-4009-8014-02668C5C75AA}" srcOrd="0" destOrd="0" presId="urn:microsoft.com/office/officeart/2005/8/layout/hProcess7"/>
    <dgm:cxn modelId="{2359B85E-76EF-4314-8FAC-2F5277C618A1}" type="presParOf" srcId="{7D2392F7-1CE1-489A-9CBA-3DDC512C0E92}" destId="{F6BEA534-BFAE-4E25-9669-961967756187}" srcOrd="1" destOrd="0" presId="urn:microsoft.com/office/officeart/2005/8/layout/hProcess7"/>
    <dgm:cxn modelId="{9BF0BDE8-BA68-4DA1-B90B-1B2B8D28B6F2}" type="presParOf" srcId="{7D2392F7-1CE1-489A-9CBA-3DDC512C0E92}" destId="{C7979771-F2C8-42C2-8011-A4DBB5638C09}" srcOrd="2" destOrd="0" presId="urn:microsoft.com/office/officeart/2005/8/layout/hProcess7"/>
    <dgm:cxn modelId="{67A27A4B-7DE3-4DEE-AB83-B27AB6AD5959}" type="presParOf" srcId="{2D70B1B5-9DB8-46EF-8F56-55D8C08A56BE}" destId="{A099FEF4-1F83-4986-9FA8-62A05AA75E3B}" srcOrd="7" destOrd="0" presId="urn:microsoft.com/office/officeart/2005/8/layout/hProcess7"/>
    <dgm:cxn modelId="{6FE33AAB-89C4-461D-8A18-B944226A0022}" type="presParOf" srcId="{2D70B1B5-9DB8-46EF-8F56-55D8C08A56BE}" destId="{EDB58A40-B148-4784-A02D-D2C893455BB8}" srcOrd="8" destOrd="0" presId="urn:microsoft.com/office/officeart/2005/8/layout/hProcess7"/>
    <dgm:cxn modelId="{A9284829-B39F-484A-90AF-6C45636BDE98}" type="presParOf" srcId="{EDB58A40-B148-4784-A02D-D2C893455BB8}" destId="{D9FEA4DB-A545-4546-B87F-736012A5CB52}" srcOrd="0" destOrd="0" presId="urn:microsoft.com/office/officeart/2005/8/layout/hProcess7"/>
    <dgm:cxn modelId="{54F3D0BB-5F57-4BA8-AA0B-C40C94387672}" type="presParOf" srcId="{EDB58A40-B148-4784-A02D-D2C893455BB8}" destId="{D37882C2-A82B-4EB2-B355-28B6B1E87BBD}" srcOrd="1" destOrd="0" presId="urn:microsoft.com/office/officeart/2005/8/layout/hProcess7"/>
    <dgm:cxn modelId="{DD1D141B-C442-4623-B83B-FB6A17A1FEA4}" type="presParOf" srcId="{EDB58A40-B148-4784-A02D-D2C893455BB8}" destId="{8A25B11D-ECDB-4EBB-89D7-815CFA79AA10}" srcOrd="2" destOrd="0" presId="urn:microsoft.com/office/officeart/2005/8/layout/hProcess7"/>
    <dgm:cxn modelId="{395AE460-821A-47CD-88F3-B93FD2E0C9D5}" type="presParOf" srcId="{2D70B1B5-9DB8-46EF-8F56-55D8C08A56BE}" destId="{9054E08C-5E19-4785-8833-821575AC937B}" srcOrd="9" destOrd="0" presId="urn:microsoft.com/office/officeart/2005/8/layout/hProcess7"/>
    <dgm:cxn modelId="{72E698AD-FF53-4177-B821-D70CD74356C1}" type="presParOf" srcId="{2D70B1B5-9DB8-46EF-8F56-55D8C08A56BE}" destId="{5F91E20F-5CF2-40F2-8BA0-B21FED45B0F1}" srcOrd="10" destOrd="0" presId="urn:microsoft.com/office/officeart/2005/8/layout/hProcess7"/>
    <dgm:cxn modelId="{FC27E7E6-5725-4E74-A8F6-DA2906780306}" type="presParOf" srcId="{5F91E20F-5CF2-40F2-8BA0-B21FED45B0F1}" destId="{21ACFB9A-A298-42FB-B6E3-760B8925AE3A}" srcOrd="0" destOrd="0" presId="urn:microsoft.com/office/officeart/2005/8/layout/hProcess7"/>
    <dgm:cxn modelId="{9F7E83AB-34D3-4260-99BD-702F2BB068AD}" type="presParOf" srcId="{5F91E20F-5CF2-40F2-8BA0-B21FED45B0F1}" destId="{E983B0CA-FFC1-4B6E-9080-349BBD9F7176}" srcOrd="1" destOrd="0" presId="urn:microsoft.com/office/officeart/2005/8/layout/hProcess7"/>
    <dgm:cxn modelId="{5450B470-C6A1-48E3-A653-BFDF83F9789A}" type="presParOf" srcId="{5F91E20F-5CF2-40F2-8BA0-B21FED45B0F1}" destId="{80F6BF56-2297-48E3-AFEC-1EC49A30A003}" srcOrd="2" destOrd="0" presId="urn:microsoft.com/office/officeart/2005/8/layout/hProcess7"/>
    <dgm:cxn modelId="{0EB389CD-2735-4AD4-ABA3-A4763D236790}" type="presParOf" srcId="{2D70B1B5-9DB8-46EF-8F56-55D8C08A56BE}" destId="{52152B73-D8E4-4133-AEDB-719432AD839A}" srcOrd="11" destOrd="0" presId="urn:microsoft.com/office/officeart/2005/8/layout/hProcess7"/>
    <dgm:cxn modelId="{CE1107D2-8643-47AA-BA8D-C3BEEF55700A}" type="presParOf" srcId="{2D70B1B5-9DB8-46EF-8F56-55D8C08A56BE}" destId="{E855449B-D83A-458C-B847-262D56A82F81}" srcOrd="12" destOrd="0" presId="urn:microsoft.com/office/officeart/2005/8/layout/hProcess7"/>
    <dgm:cxn modelId="{D8F40081-FC92-4D9D-AC42-67FC4E270EE3}" type="presParOf" srcId="{E855449B-D83A-458C-B847-262D56A82F81}" destId="{38FEA265-1429-4C4B-A4C3-687EF0A8DD53}" srcOrd="0" destOrd="0" presId="urn:microsoft.com/office/officeart/2005/8/layout/hProcess7"/>
    <dgm:cxn modelId="{9504FCDF-EB9C-4BD2-BEEC-DFE5FB047D56}" type="presParOf" srcId="{E855449B-D83A-458C-B847-262D56A82F81}" destId="{D63A5706-46E3-4730-BD49-7740A0C10050}" srcOrd="1" destOrd="0" presId="urn:microsoft.com/office/officeart/2005/8/layout/hProcess7"/>
    <dgm:cxn modelId="{6FA4137D-7A97-4639-B7A2-884B4C070C10}" type="presParOf" srcId="{E855449B-D83A-458C-B847-262D56A82F81}" destId="{5898D8DD-D4DA-4EAE-8F2A-966122E7D79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1C0ABF-E0CE-485F-A587-C354AA5BCFD7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CE2336-9429-40E3-9EA6-A153CADC098F}">
      <dgm:prSet phldrT="[Text]"/>
      <dgm:spPr/>
      <dgm:t>
        <a:bodyPr/>
        <a:lstStyle/>
        <a:p>
          <a:r>
            <a:rPr lang="en-US" dirty="0"/>
            <a:t>Incubation</a:t>
          </a:r>
        </a:p>
      </dgm:t>
    </dgm:pt>
    <dgm:pt modelId="{4B089361-F743-4C7B-AD78-A43593336CCE}" type="parTrans" cxnId="{46FCBAE4-14C5-438A-AFEB-C5D6C46B2491}">
      <dgm:prSet/>
      <dgm:spPr/>
      <dgm:t>
        <a:bodyPr/>
        <a:lstStyle/>
        <a:p>
          <a:endParaRPr lang="en-US"/>
        </a:p>
      </dgm:t>
    </dgm:pt>
    <dgm:pt modelId="{619F7946-E0CA-4BAD-B877-75D52D306A32}" type="sibTrans" cxnId="{46FCBAE4-14C5-438A-AFEB-C5D6C46B2491}">
      <dgm:prSet/>
      <dgm:spPr/>
      <dgm:t>
        <a:bodyPr/>
        <a:lstStyle/>
        <a:p>
          <a:endParaRPr lang="en-US"/>
        </a:p>
      </dgm:t>
    </dgm:pt>
    <dgm:pt modelId="{D08AD48E-6563-4A2E-A528-DC4A9D48BFCC}">
      <dgm:prSet phldrT="[Text]"/>
      <dgm:spPr/>
      <dgm:t>
        <a:bodyPr/>
        <a:lstStyle/>
        <a:p>
          <a:r>
            <a:rPr lang="en-US" dirty="0"/>
            <a:t>Curriculum to learn responsibilities/procedures necessary to protect foundation:</a:t>
          </a:r>
          <a:br>
            <a:rPr lang="en-US" dirty="0"/>
          </a:br>
          <a:r>
            <a:rPr lang="en-US" dirty="0"/>
            <a:t>Diverse community, accept new contributors, develop “in the open”</a:t>
          </a:r>
        </a:p>
      </dgm:t>
    </dgm:pt>
    <dgm:pt modelId="{C0443176-62A7-4F2C-8A5B-988545E5CBEE}" type="parTrans" cxnId="{3D865A57-86F3-432F-9014-3C88E39F8003}">
      <dgm:prSet/>
      <dgm:spPr/>
      <dgm:t>
        <a:bodyPr/>
        <a:lstStyle/>
        <a:p>
          <a:endParaRPr lang="en-US"/>
        </a:p>
      </dgm:t>
    </dgm:pt>
    <dgm:pt modelId="{190C5469-8170-48F4-A7E1-6C0E44B37D7E}" type="sibTrans" cxnId="{3D865A57-86F3-432F-9014-3C88E39F8003}">
      <dgm:prSet/>
      <dgm:spPr/>
      <dgm:t>
        <a:bodyPr/>
        <a:lstStyle/>
        <a:p>
          <a:endParaRPr lang="en-US"/>
        </a:p>
      </dgm:t>
    </dgm:pt>
    <dgm:pt modelId="{784248AC-B549-4751-BB46-AB4F37884BB1}">
      <dgm:prSet phldrT="[Text]"/>
      <dgm:spPr/>
      <dgm:t>
        <a:bodyPr/>
        <a:lstStyle/>
        <a:p>
          <a:r>
            <a:rPr lang="en-US" dirty="0"/>
            <a:t>Mature</a:t>
          </a:r>
        </a:p>
      </dgm:t>
    </dgm:pt>
    <dgm:pt modelId="{C542E309-4B8C-4000-BF97-4D6FF18A5A2D}" type="parTrans" cxnId="{5F33A3DD-13F2-4DC6-9A26-0D3D7386B6FC}">
      <dgm:prSet/>
      <dgm:spPr/>
      <dgm:t>
        <a:bodyPr/>
        <a:lstStyle/>
        <a:p>
          <a:endParaRPr lang="en-US"/>
        </a:p>
      </dgm:t>
    </dgm:pt>
    <dgm:pt modelId="{D370EBDC-2B91-45E2-A614-B2931E06CC30}" type="sibTrans" cxnId="{5F33A3DD-13F2-4DC6-9A26-0D3D7386B6FC}">
      <dgm:prSet/>
      <dgm:spPr/>
      <dgm:t>
        <a:bodyPr/>
        <a:lstStyle/>
        <a:p>
          <a:endParaRPr lang="en-US"/>
        </a:p>
      </dgm:t>
    </dgm:pt>
    <dgm:pt modelId="{3CA86079-BED5-4430-8B79-CF16822DEBB5}">
      <dgm:prSet phldrT="[Text]"/>
      <dgm:spPr/>
      <dgm:t>
        <a:bodyPr/>
        <a:lstStyle/>
        <a:p>
          <a:r>
            <a:rPr lang="en-US" dirty="0"/>
            <a:t>More users/legacy/visibility</a:t>
          </a:r>
        </a:p>
      </dgm:t>
    </dgm:pt>
    <dgm:pt modelId="{81CEF255-443F-452A-89CD-BB0340340AF0}" type="parTrans" cxnId="{64317AE0-8D19-4DEA-9849-CA9A88025686}">
      <dgm:prSet/>
      <dgm:spPr/>
      <dgm:t>
        <a:bodyPr/>
        <a:lstStyle/>
        <a:p>
          <a:endParaRPr lang="en-US"/>
        </a:p>
      </dgm:t>
    </dgm:pt>
    <dgm:pt modelId="{47AC08D8-1690-4863-B4E7-931BE2B0C176}" type="sibTrans" cxnId="{64317AE0-8D19-4DEA-9849-CA9A88025686}">
      <dgm:prSet/>
      <dgm:spPr/>
      <dgm:t>
        <a:bodyPr/>
        <a:lstStyle/>
        <a:p>
          <a:endParaRPr lang="en-US"/>
        </a:p>
      </dgm:t>
    </dgm:pt>
    <dgm:pt modelId="{BE982D4A-CA56-4732-A4C4-6563D5453B55}">
      <dgm:prSet phldrT="[Text]"/>
      <dgm:spPr/>
      <dgm:t>
        <a:bodyPr/>
        <a:lstStyle/>
        <a:p>
          <a:r>
            <a:rPr lang="en-US" dirty="0"/>
            <a:t>Attic</a:t>
          </a:r>
        </a:p>
      </dgm:t>
    </dgm:pt>
    <dgm:pt modelId="{DBE48EBD-0E2C-4C96-A65E-F65251A2EF43}" type="parTrans" cxnId="{67C6847A-2E49-44F9-8C5C-66175B3CDB0D}">
      <dgm:prSet/>
      <dgm:spPr/>
      <dgm:t>
        <a:bodyPr/>
        <a:lstStyle/>
        <a:p>
          <a:endParaRPr lang="en-US"/>
        </a:p>
      </dgm:t>
    </dgm:pt>
    <dgm:pt modelId="{729CD78B-FF2E-46D4-BC67-383DB130012B}" type="sibTrans" cxnId="{67C6847A-2E49-44F9-8C5C-66175B3CDB0D}">
      <dgm:prSet/>
      <dgm:spPr/>
      <dgm:t>
        <a:bodyPr/>
        <a:lstStyle/>
        <a:p>
          <a:endParaRPr lang="en-US"/>
        </a:p>
      </dgm:t>
    </dgm:pt>
    <dgm:pt modelId="{B2E012CC-2AF2-4423-A7D6-B3DF9895B989}">
      <dgm:prSet phldrT="[Text]"/>
      <dgm:spPr/>
      <dgm:t>
        <a:bodyPr/>
        <a:lstStyle/>
        <a:p>
          <a:r>
            <a:rPr lang="en-US" dirty="0"/>
            <a:t>Project retirement stage</a:t>
          </a:r>
        </a:p>
      </dgm:t>
    </dgm:pt>
    <dgm:pt modelId="{225D0A78-64AA-4AB9-8F39-807B5009688E}" type="parTrans" cxnId="{02A7F4B2-1364-4CE6-9052-9FB5B2FC5F5F}">
      <dgm:prSet/>
      <dgm:spPr/>
      <dgm:t>
        <a:bodyPr/>
        <a:lstStyle/>
        <a:p>
          <a:endParaRPr lang="en-US"/>
        </a:p>
      </dgm:t>
    </dgm:pt>
    <dgm:pt modelId="{0C7F1B62-EA94-4B11-9CB3-AAC2605EF92E}" type="sibTrans" cxnId="{02A7F4B2-1364-4CE6-9052-9FB5B2FC5F5F}">
      <dgm:prSet/>
      <dgm:spPr/>
      <dgm:t>
        <a:bodyPr/>
        <a:lstStyle/>
        <a:p>
          <a:endParaRPr lang="en-US"/>
        </a:p>
      </dgm:t>
    </dgm:pt>
    <dgm:pt modelId="{ACC8966D-902B-41EF-89D4-DA466E6379C0}">
      <dgm:prSet phldrT="[Text]"/>
      <dgm:spPr/>
      <dgm:t>
        <a:bodyPr/>
        <a:lstStyle/>
        <a:p>
          <a:r>
            <a:rPr lang="en-US" dirty="0"/>
            <a:t>Code still available, may be “complete”, but community has moved on</a:t>
          </a:r>
        </a:p>
      </dgm:t>
    </dgm:pt>
    <dgm:pt modelId="{FFCF5527-8288-45C4-831C-F6DC3D8F59C3}" type="parTrans" cxnId="{44979586-B29B-4338-ADB7-B1B3D2FAF613}">
      <dgm:prSet/>
      <dgm:spPr/>
      <dgm:t>
        <a:bodyPr/>
        <a:lstStyle/>
        <a:p>
          <a:endParaRPr lang="en-US"/>
        </a:p>
      </dgm:t>
    </dgm:pt>
    <dgm:pt modelId="{075F4172-8A67-4884-811C-4979BEBEFA16}" type="sibTrans" cxnId="{44979586-B29B-4338-ADB7-B1B3D2FAF613}">
      <dgm:prSet/>
      <dgm:spPr/>
      <dgm:t>
        <a:bodyPr/>
        <a:lstStyle/>
        <a:p>
          <a:endParaRPr lang="en-US"/>
        </a:p>
      </dgm:t>
    </dgm:pt>
    <dgm:pt modelId="{80E11D95-5F06-4CE3-8E72-A9928C8A0498}">
      <dgm:prSet phldrT="[Text]"/>
      <dgm:spPr/>
      <dgm:t>
        <a:bodyPr/>
        <a:lstStyle/>
        <a:p>
          <a:r>
            <a:rPr lang="en-US" dirty="0"/>
            <a:t>Searching for a purpose and a role in the ecosystem.</a:t>
          </a:r>
        </a:p>
      </dgm:t>
    </dgm:pt>
    <dgm:pt modelId="{06C9CE6E-2E4D-460A-9802-5EF4F1ED06DB}" type="parTrans" cxnId="{74ABAC8E-2407-479F-A50E-8EF13C790255}">
      <dgm:prSet/>
      <dgm:spPr/>
      <dgm:t>
        <a:bodyPr/>
        <a:lstStyle/>
        <a:p>
          <a:endParaRPr lang="en-US"/>
        </a:p>
      </dgm:t>
    </dgm:pt>
    <dgm:pt modelId="{1CC9034D-78CC-4BD9-8B64-7A2602D7FEE7}" type="sibTrans" cxnId="{74ABAC8E-2407-479F-A50E-8EF13C790255}">
      <dgm:prSet/>
      <dgm:spPr/>
      <dgm:t>
        <a:bodyPr/>
        <a:lstStyle/>
        <a:p>
          <a:endParaRPr lang="en-US"/>
        </a:p>
      </dgm:t>
    </dgm:pt>
    <dgm:pt modelId="{8B0A3167-F916-4016-B23A-9B18E06E2E3D}">
      <dgm:prSet/>
      <dgm:spPr/>
      <dgm:t>
        <a:bodyPr/>
        <a:lstStyle/>
        <a:p>
          <a:r>
            <a:rPr lang="en-US" dirty="0"/>
            <a:t>Massive ego; “conquered the web”, etc.</a:t>
          </a:r>
        </a:p>
      </dgm:t>
    </dgm:pt>
    <dgm:pt modelId="{7983A5E8-810B-42D5-B1DD-D3E4A989CA28}" type="parTrans" cxnId="{2A813770-9661-43BB-9A1B-C87153995BF9}">
      <dgm:prSet/>
      <dgm:spPr/>
      <dgm:t>
        <a:bodyPr/>
        <a:lstStyle/>
        <a:p>
          <a:endParaRPr lang="en-US"/>
        </a:p>
      </dgm:t>
    </dgm:pt>
    <dgm:pt modelId="{7C4775D1-6A88-4AE0-AB50-A8FCAEBAF0DE}" type="sibTrans" cxnId="{2A813770-9661-43BB-9A1B-C87153995BF9}">
      <dgm:prSet/>
      <dgm:spPr/>
      <dgm:t>
        <a:bodyPr/>
        <a:lstStyle/>
        <a:p>
          <a:endParaRPr lang="en-US"/>
        </a:p>
      </dgm:t>
    </dgm:pt>
    <dgm:pt modelId="{41180F8D-B31A-4BBB-8DF7-17D8C12EFEA6}">
      <dgm:prSet/>
      <dgm:spPr/>
      <dgm:t>
        <a:bodyPr/>
        <a:lstStyle/>
        <a:p>
          <a:r>
            <a:rPr lang="en-US" dirty="0"/>
            <a:t>Propose new abstraction/interface, rather than deep changes to core function</a:t>
          </a:r>
        </a:p>
      </dgm:t>
    </dgm:pt>
    <dgm:pt modelId="{FC786EEA-9D01-42F7-BA46-7F28B1540B52}" type="parTrans" cxnId="{3659667B-C4D8-4405-A4EE-4496A3C49022}">
      <dgm:prSet/>
      <dgm:spPr/>
      <dgm:t>
        <a:bodyPr/>
        <a:lstStyle/>
        <a:p>
          <a:endParaRPr lang="en-US"/>
        </a:p>
      </dgm:t>
    </dgm:pt>
    <dgm:pt modelId="{B9D0F853-7748-45C6-A286-051CDEAC7C0A}" type="sibTrans" cxnId="{3659667B-C4D8-4405-A4EE-4496A3C49022}">
      <dgm:prSet/>
      <dgm:spPr/>
      <dgm:t>
        <a:bodyPr/>
        <a:lstStyle/>
        <a:p>
          <a:endParaRPr lang="en-US"/>
        </a:p>
      </dgm:t>
    </dgm:pt>
    <dgm:pt modelId="{46163A21-87AB-4BAC-8FDB-3FBFA9D6C570}" type="pres">
      <dgm:prSet presAssocID="{0E1C0ABF-E0CE-485F-A587-C354AA5BCFD7}" presName="linearFlow" presStyleCnt="0">
        <dgm:presLayoutVars>
          <dgm:dir/>
          <dgm:animLvl val="lvl"/>
          <dgm:resizeHandles val="exact"/>
        </dgm:presLayoutVars>
      </dgm:prSet>
      <dgm:spPr/>
    </dgm:pt>
    <dgm:pt modelId="{46B59F44-B466-453A-AD19-9641939E6708}" type="pres">
      <dgm:prSet presAssocID="{02CE2336-9429-40E3-9EA6-A153CADC098F}" presName="composite" presStyleCnt="0"/>
      <dgm:spPr/>
    </dgm:pt>
    <dgm:pt modelId="{669B43E3-D4F1-433E-B497-8B7A9D7304BA}" type="pres">
      <dgm:prSet presAssocID="{02CE2336-9429-40E3-9EA6-A153CADC098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5FD94FD-CAE0-4740-8FA6-B5A3C5964E75}" type="pres">
      <dgm:prSet presAssocID="{02CE2336-9429-40E3-9EA6-A153CADC098F}" presName="descendantText" presStyleLbl="alignAcc1" presStyleIdx="0" presStyleCnt="3">
        <dgm:presLayoutVars>
          <dgm:bulletEnabled val="1"/>
        </dgm:presLayoutVars>
      </dgm:prSet>
      <dgm:spPr/>
    </dgm:pt>
    <dgm:pt modelId="{506CB008-44ED-48E1-93C1-F43408FA841A}" type="pres">
      <dgm:prSet presAssocID="{619F7946-E0CA-4BAD-B877-75D52D306A32}" presName="sp" presStyleCnt="0"/>
      <dgm:spPr/>
    </dgm:pt>
    <dgm:pt modelId="{D1720B45-320B-4DE0-A1E3-E196545EB3F0}" type="pres">
      <dgm:prSet presAssocID="{784248AC-B549-4751-BB46-AB4F37884BB1}" presName="composite" presStyleCnt="0"/>
      <dgm:spPr/>
    </dgm:pt>
    <dgm:pt modelId="{03FCCBDC-073D-49F2-AB90-F508D9D6FAF0}" type="pres">
      <dgm:prSet presAssocID="{784248AC-B549-4751-BB46-AB4F37884B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91F1892-FE0D-463F-B54D-2457AFE2A44E}" type="pres">
      <dgm:prSet presAssocID="{784248AC-B549-4751-BB46-AB4F37884BB1}" presName="descendantText" presStyleLbl="alignAcc1" presStyleIdx="1" presStyleCnt="3">
        <dgm:presLayoutVars>
          <dgm:bulletEnabled val="1"/>
        </dgm:presLayoutVars>
      </dgm:prSet>
      <dgm:spPr/>
    </dgm:pt>
    <dgm:pt modelId="{0B40BBA1-F63D-4784-8B25-5524FE1A0ED1}" type="pres">
      <dgm:prSet presAssocID="{D370EBDC-2B91-45E2-A614-B2931E06CC30}" presName="sp" presStyleCnt="0"/>
      <dgm:spPr/>
    </dgm:pt>
    <dgm:pt modelId="{5AC7E986-4486-4F9B-B20A-D741CF31200C}" type="pres">
      <dgm:prSet presAssocID="{BE982D4A-CA56-4732-A4C4-6563D5453B55}" presName="composite" presStyleCnt="0"/>
      <dgm:spPr/>
    </dgm:pt>
    <dgm:pt modelId="{128C0BEB-DB69-417E-B8DA-CD0EFE04414B}" type="pres">
      <dgm:prSet presAssocID="{BE982D4A-CA56-4732-A4C4-6563D5453B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615C8A-9FB8-4C13-A41C-A5994CEC2D48}" type="pres">
      <dgm:prSet presAssocID="{BE982D4A-CA56-4732-A4C4-6563D5453B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7AF1405-4196-4FA3-8F6B-DA4F8FD3DC33}" type="presOf" srcId="{8B0A3167-F916-4016-B23A-9B18E06E2E3D}" destId="{191F1892-FE0D-463F-B54D-2457AFE2A44E}" srcOrd="0" destOrd="1" presId="urn:microsoft.com/office/officeart/2005/8/layout/chevron2"/>
    <dgm:cxn modelId="{A407CF0B-17CB-4540-9548-39A7EA087F18}" type="presOf" srcId="{0E1C0ABF-E0CE-485F-A587-C354AA5BCFD7}" destId="{46163A21-87AB-4BAC-8FDB-3FBFA9D6C570}" srcOrd="0" destOrd="0" presId="urn:microsoft.com/office/officeart/2005/8/layout/chevron2"/>
    <dgm:cxn modelId="{BB032A12-EBCA-4447-B8B3-62ED67A65B90}" type="presOf" srcId="{41180F8D-B31A-4BBB-8DF7-17D8C12EFEA6}" destId="{191F1892-FE0D-463F-B54D-2457AFE2A44E}" srcOrd="0" destOrd="2" presId="urn:microsoft.com/office/officeart/2005/8/layout/chevron2"/>
    <dgm:cxn modelId="{45BF664B-E53A-436A-B7A4-AADC76A400FA}" type="presOf" srcId="{784248AC-B549-4751-BB46-AB4F37884BB1}" destId="{03FCCBDC-073D-49F2-AB90-F508D9D6FAF0}" srcOrd="0" destOrd="0" presId="urn:microsoft.com/office/officeart/2005/8/layout/chevron2"/>
    <dgm:cxn modelId="{2A813770-9661-43BB-9A1B-C87153995BF9}" srcId="{784248AC-B549-4751-BB46-AB4F37884BB1}" destId="{8B0A3167-F916-4016-B23A-9B18E06E2E3D}" srcOrd="1" destOrd="0" parTransId="{7983A5E8-810B-42D5-B1DD-D3E4A989CA28}" sibTransId="{7C4775D1-6A88-4AE0-AB50-A8FCAEBAF0DE}"/>
    <dgm:cxn modelId="{B9229251-D61A-4B8C-BEEC-9AD833690F1C}" type="presOf" srcId="{80E11D95-5F06-4CE3-8E72-A9928C8A0498}" destId="{15FD94FD-CAE0-4740-8FA6-B5A3C5964E75}" srcOrd="0" destOrd="1" presId="urn:microsoft.com/office/officeart/2005/8/layout/chevron2"/>
    <dgm:cxn modelId="{3D865A57-86F3-432F-9014-3C88E39F8003}" srcId="{02CE2336-9429-40E3-9EA6-A153CADC098F}" destId="{D08AD48E-6563-4A2E-A528-DC4A9D48BFCC}" srcOrd="0" destOrd="0" parTransId="{C0443176-62A7-4F2C-8A5B-988545E5CBEE}" sibTransId="{190C5469-8170-48F4-A7E1-6C0E44B37D7E}"/>
    <dgm:cxn modelId="{67C6847A-2E49-44F9-8C5C-66175B3CDB0D}" srcId="{0E1C0ABF-E0CE-485F-A587-C354AA5BCFD7}" destId="{BE982D4A-CA56-4732-A4C4-6563D5453B55}" srcOrd="2" destOrd="0" parTransId="{DBE48EBD-0E2C-4C96-A65E-F65251A2EF43}" sibTransId="{729CD78B-FF2E-46D4-BC67-383DB130012B}"/>
    <dgm:cxn modelId="{3659667B-C4D8-4405-A4EE-4496A3C49022}" srcId="{784248AC-B549-4751-BB46-AB4F37884BB1}" destId="{41180F8D-B31A-4BBB-8DF7-17D8C12EFEA6}" srcOrd="2" destOrd="0" parTransId="{FC786EEA-9D01-42F7-BA46-7F28B1540B52}" sibTransId="{B9D0F853-7748-45C6-A286-051CDEAC7C0A}"/>
    <dgm:cxn modelId="{44979586-B29B-4338-ADB7-B1B3D2FAF613}" srcId="{BE982D4A-CA56-4732-A4C4-6563D5453B55}" destId="{ACC8966D-902B-41EF-89D4-DA466E6379C0}" srcOrd="1" destOrd="0" parTransId="{FFCF5527-8288-45C4-831C-F6DC3D8F59C3}" sibTransId="{075F4172-8A67-4884-811C-4979BEBEFA16}"/>
    <dgm:cxn modelId="{0FCC498B-06B8-43A2-9A1A-2D685F0A2463}" type="presOf" srcId="{D08AD48E-6563-4A2E-A528-DC4A9D48BFCC}" destId="{15FD94FD-CAE0-4740-8FA6-B5A3C5964E75}" srcOrd="0" destOrd="0" presId="urn:microsoft.com/office/officeart/2005/8/layout/chevron2"/>
    <dgm:cxn modelId="{74ABAC8E-2407-479F-A50E-8EF13C790255}" srcId="{02CE2336-9429-40E3-9EA6-A153CADC098F}" destId="{80E11D95-5F06-4CE3-8E72-A9928C8A0498}" srcOrd="1" destOrd="0" parTransId="{06C9CE6E-2E4D-460A-9802-5EF4F1ED06DB}" sibTransId="{1CC9034D-78CC-4BD9-8B64-7A2602D7FEE7}"/>
    <dgm:cxn modelId="{A6560A9E-C406-4957-A167-5CAF557FCD60}" type="presOf" srcId="{3CA86079-BED5-4430-8B79-CF16822DEBB5}" destId="{191F1892-FE0D-463F-B54D-2457AFE2A44E}" srcOrd="0" destOrd="0" presId="urn:microsoft.com/office/officeart/2005/8/layout/chevron2"/>
    <dgm:cxn modelId="{02A7F4B2-1364-4CE6-9052-9FB5B2FC5F5F}" srcId="{BE982D4A-CA56-4732-A4C4-6563D5453B55}" destId="{B2E012CC-2AF2-4423-A7D6-B3DF9895B989}" srcOrd="0" destOrd="0" parTransId="{225D0A78-64AA-4AB9-8F39-807B5009688E}" sibTransId="{0C7F1B62-EA94-4B11-9CB3-AAC2605EF92E}"/>
    <dgm:cxn modelId="{B9B303B9-CBD8-41BA-A8E2-B5F245785567}" type="presOf" srcId="{B2E012CC-2AF2-4423-A7D6-B3DF9895B989}" destId="{90615C8A-9FB8-4C13-A41C-A5994CEC2D48}" srcOrd="0" destOrd="0" presId="urn:microsoft.com/office/officeart/2005/8/layout/chevron2"/>
    <dgm:cxn modelId="{980A9CBF-B51C-4F61-A971-0A369E9B94F0}" type="presOf" srcId="{02CE2336-9429-40E3-9EA6-A153CADC098F}" destId="{669B43E3-D4F1-433E-B497-8B7A9D7304BA}" srcOrd="0" destOrd="0" presId="urn:microsoft.com/office/officeart/2005/8/layout/chevron2"/>
    <dgm:cxn modelId="{C3698BC4-9B28-442C-B946-903389CA06EE}" type="presOf" srcId="{ACC8966D-902B-41EF-89D4-DA466E6379C0}" destId="{90615C8A-9FB8-4C13-A41C-A5994CEC2D48}" srcOrd="0" destOrd="1" presId="urn:microsoft.com/office/officeart/2005/8/layout/chevron2"/>
    <dgm:cxn modelId="{5F33A3DD-13F2-4DC6-9A26-0D3D7386B6FC}" srcId="{0E1C0ABF-E0CE-485F-A587-C354AA5BCFD7}" destId="{784248AC-B549-4751-BB46-AB4F37884BB1}" srcOrd="1" destOrd="0" parTransId="{C542E309-4B8C-4000-BF97-4D6FF18A5A2D}" sibTransId="{D370EBDC-2B91-45E2-A614-B2931E06CC30}"/>
    <dgm:cxn modelId="{64317AE0-8D19-4DEA-9849-CA9A88025686}" srcId="{784248AC-B549-4751-BB46-AB4F37884BB1}" destId="{3CA86079-BED5-4430-8B79-CF16822DEBB5}" srcOrd="0" destOrd="0" parTransId="{81CEF255-443F-452A-89CD-BB0340340AF0}" sibTransId="{47AC08D8-1690-4863-B4E7-931BE2B0C176}"/>
    <dgm:cxn modelId="{46FCBAE4-14C5-438A-AFEB-C5D6C46B2491}" srcId="{0E1C0ABF-E0CE-485F-A587-C354AA5BCFD7}" destId="{02CE2336-9429-40E3-9EA6-A153CADC098F}" srcOrd="0" destOrd="0" parTransId="{4B089361-F743-4C7B-AD78-A43593336CCE}" sibTransId="{619F7946-E0CA-4BAD-B877-75D52D306A32}"/>
    <dgm:cxn modelId="{255508E5-1B77-422F-A1DF-2C9AF1689BCB}" type="presOf" srcId="{BE982D4A-CA56-4732-A4C4-6563D5453B55}" destId="{128C0BEB-DB69-417E-B8DA-CD0EFE04414B}" srcOrd="0" destOrd="0" presId="urn:microsoft.com/office/officeart/2005/8/layout/chevron2"/>
    <dgm:cxn modelId="{AAA18192-6D39-4A10-9889-0735EC73044F}" type="presParOf" srcId="{46163A21-87AB-4BAC-8FDB-3FBFA9D6C570}" destId="{46B59F44-B466-453A-AD19-9641939E6708}" srcOrd="0" destOrd="0" presId="urn:microsoft.com/office/officeart/2005/8/layout/chevron2"/>
    <dgm:cxn modelId="{887027E1-FF08-4218-9B3A-40A60AFCE7C2}" type="presParOf" srcId="{46B59F44-B466-453A-AD19-9641939E6708}" destId="{669B43E3-D4F1-433E-B497-8B7A9D7304BA}" srcOrd="0" destOrd="0" presId="urn:microsoft.com/office/officeart/2005/8/layout/chevron2"/>
    <dgm:cxn modelId="{80D5B627-FBC6-4F8C-95CA-D3838AF49B0A}" type="presParOf" srcId="{46B59F44-B466-453A-AD19-9641939E6708}" destId="{15FD94FD-CAE0-4740-8FA6-B5A3C5964E75}" srcOrd="1" destOrd="0" presId="urn:microsoft.com/office/officeart/2005/8/layout/chevron2"/>
    <dgm:cxn modelId="{34D7411F-AC1B-4F10-AD56-806657F89EAB}" type="presParOf" srcId="{46163A21-87AB-4BAC-8FDB-3FBFA9D6C570}" destId="{506CB008-44ED-48E1-93C1-F43408FA841A}" srcOrd="1" destOrd="0" presId="urn:microsoft.com/office/officeart/2005/8/layout/chevron2"/>
    <dgm:cxn modelId="{2448E7E8-7F91-4405-9AE7-033D70539D02}" type="presParOf" srcId="{46163A21-87AB-4BAC-8FDB-3FBFA9D6C570}" destId="{D1720B45-320B-4DE0-A1E3-E196545EB3F0}" srcOrd="2" destOrd="0" presId="urn:microsoft.com/office/officeart/2005/8/layout/chevron2"/>
    <dgm:cxn modelId="{6360A76F-B4DE-49E1-8BBB-B62ED6223EF9}" type="presParOf" srcId="{D1720B45-320B-4DE0-A1E3-E196545EB3F0}" destId="{03FCCBDC-073D-49F2-AB90-F508D9D6FAF0}" srcOrd="0" destOrd="0" presId="urn:microsoft.com/office/officeart/2005/8/layout/chevron2"/>
    <dgm:cxn modelId="{2F1ADFB3-9E58-4597-904C-68A2EDCB2127}" type="presParOf" srcId="{D1720B45-320B-4DE0-A1E3-E196545EB3F0}" destId="{191F1892-FE0D-463F-B54D-2457AFE2A44E}" srcOrd="1" destOrd="0" presId="urn:microsoft.com/office/officeart/2005/8/layout/chevron2"/>
    <dgm:cxn modelId="{65DD3FB0-8F4F-421D-AD9A-1B3C2A51F602}" type="presParOf" srcId="{46163A21-87AB-4BAC-8FDB-3FBFA9D6C570}" destId="{0B40BBA1-F63D-4784-8B25-5524FE1A0ED1}" srcOrd="3" destOrd="0" presId="urn:microsoft.com/office/officeart/2005/8/layout/chevron2"/>
    <dgm:cxn modelId="{766F426B-8D49-4A73-A7E7-E575ED1D9385}" type="presParOf" srcId="{46163A21-87AB-4BAC-8FDB-3FBFA9D6C570}" destId="{5AC7E986-4486-4F9B-B20A-D741CF31200C}" srcOrd="4" destOrd="0" presId="urn:microsoft.com/office/officeart/2005/8/layout/chevron2"/>
    <dgm:cxn modelId="{4760E42D-E175-4C0E-BD53-E6414BF288FA}" type="presParOf" srcId="{5AC7E986-4486-4F9B-B20A-D741CF31200C}" destId="{128C0BEB-DB69-417E-B8DA-CD0EFE04414B}" srcOrd="0" destOrd="0" presId="urn:microsoft.com/office/officeart/2005/8/layout/chevron2"/>
    <dgm:cxn modelId="{5269FB9D-EF39-4137-9C2C-882EBBEBF207}" type="presParOf" srcId="{5AC7E986-4486-4F9B-B20A-D741CF31200C}" destId="{90615C8A-9FB8-4C13-A41C-A5994CEC2D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D8B6B4-1A08-4B78-BD3E-82B0AE3032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BC0FA9-69D2-487F-B39D-F081075184BA}">
      <dgm:prSet/>
      <dgm:spPr/>
      <dgm:t>
        <a:bodyPr/>
        <a:lstStyle/>
        <a:p>
          <a:r>
            <a:rPr lang="en-US"/>
            <a:t>Intro about the ASF</a:t>
          </a:r>
        </a:p>
      </dgm:t>
    </dgm:pt>
    <dgm:pt modelId="{010735E8-B615-4A64-8DEE-B0995FE5CB55}" type="parTrans" cxnId="{C07188BA-F94A-44D2-A44B-EEE2672478CC}">
      <dgm:prSet/>
      <dgm:spPr/>
      <dgm:t>
        <a:bodyPr/>
        <a:lstStyle/>
        <a:p>
          <a:endParaRPr lang="en-US"/>
        </a:p>
      </dgm:t>
    </dgm:pt>
    <dgm:pt modelId="{872A6FE4-3398-4E02-B684-2236823238F7}" type="sibTrans" cxnId="{C07188BA-F94A-44D2-A44B-EEE2672478CC}">
      <dgm:prSet/>
      <dgm:spPr/>
      <dgm:t>
        <a:bodyPr/>
        <a:lstStyle/>
        <a:p>
          <a:endParaRPr lang="en-US"/>
        </a:p>
      </dgm:t>
    </dgm:pt>
    <dgm:pt modelId="{C61431D4-5F41-4B51-A5B1-7B137CB126D8}">
      <dgm:prSet/>
      <dgm:spPr/>
      <dgm:t>
        <a:bodyPr/>
        <a:lstStyle/>
        <a:p>
          <a:r>
            <a:rPr lang="en-US"/>
            <a:t>The Apache Way</a:t>
          </a:r>
        </a:p>
      </dgm:t>
    </dgm:pt>
    <dgm:pt modelId="{B91D49A6-3D86-4371-94B6-4BD0550EB6E7}" type="parTrans" cxnId="{B90D8B42-ECAF-4FAC-9CC7-AEFA70C2025F}">
      <dgm:prSet/>
      <dgm:spPr/>
      <dgm:t>
        <a:bodyPr/>
        <a:lstStyle/>
        <a:p>
          <a:endParaRPr lang="en-US"/>
        </a:p>
      </dgm:t>
    </dgm:pt>
    <dgm:pt modelId="{FC74C918-8C8D-4E60-B6CD-63E0786FD337}" type="sibTrans" cxnId="{B90D8B42-ECAF-4FAC-9CC7-AEFA70C2025F}">
      <dgm:prSet/>
      <dgm:spPr/>
      <dgm:t>
        <a:bodyPr/>
        <a:lstStyle/>
        <a:p>
          <a:endParaRPr lang="en-US"/>
        </a:p>
      </dgm:t>
    </dgm:pt>
    <dgm:pt modelId="{C109C97F-2CE2-477D-85C4-AFF5E9DABCF7}">
      <dgm:prSet/>
      <dgm:spPr/>
      <dgm:t>
        <a:bodyPr/>
        <a:lstStyle/>
        <a:p>
          <a:r>
            <a:rPr lang="en-US"/>
            <a:t>Community choices</a:t>
          </a:r>
        </a:p>
      </dgm:t>
    </dgm:pt>
    <dgm:pt modelId="{B436384D-DACF-4C82-B2C2-FA10BF664290}" type="parTrans" cxnId="{86A12761-8FC3-4710-AFFD-74F6E445CC60}">
      <dgm:prSet/>
      <dgm:spPr/>
      <dgm:t>
        <a:bodyPr/>
        <a:lstStyle/>
        <a:p>
          <a:endParaRPr lang="en-US"/>
        </a:p>
      </dgm:t>
    </dgm:pt>
    <dgm:pt modelId="{0BF6A2BA-6866-4BE8-8694-D4F32B552BDE}" type="sibTrans" cxnId="{86A12761-8FC3-4710-AFFD-74F6E445CC60}">
      <dgm:prSet/>
      <dgm:spPr/>
      <dgm:t>
        <a:bodyPr/>
        <a:lstStyle/>
        <a:p>
          <a:endParaRPr lang="en-US"/>
        </a:p>
      </dgm:t>
    </dgm:pt>
    <dgm:pt modelId="{01B84BC4-ADF4-4DAC-96E3-8B896A9E047C}">
      <dgm:prSet/>
      <dgm:spPr/>
      <dgm:t>
        <a:bodyPr/>
        <a:lstStyle/>
        <a:p>
          <a:r>
            <a:rPr lang="en-US"/>
            <a:t>Next steps</a:t>
          </a:r>
        </a:p>
      </dgm:t>
    </dgm:pt>
    <dgm:pt modelId="{E0AE8ABA-DD1B-49A9-A447-7D950C9C27E3}" type="parTrans" cxnId="{AE0A3762-2613-4DA1-B276-658C12B787D1}">
      <dgm:prSet/>
      <dgm:spPr/>
      <dgm:t>
        <a:bodyPr/>
        <a:lstStyle/>
        <a:p>
          <a:endParaRPr lang="en-US"/>
        </a:p>
      </dgm:t>
    </dgm:pt>
    <dgm:pt modelId="{B358D806-25C6-4665-B748-A63CFA07F9BB}" type="sibTrans" cxnId="{AE0A3762-2613-4DA1-B276-658C12B787D1}">
      <dgm:prSet/>
      <dgm:spPr/>
      <dgm:t>
        <a:bodyPr/>
        <a:lstStyle/>
        <a:p>
          <a:endParaRPr lang="en-US"/>
        </a:p>
      </dgm:t>
    </dgm:pt>
    <dgm:pt modelId="{7956F910-DA9E-4458-AE2B-1BC293E028D7}" type="pres">
      <dgm:prSet presAssocID="{0FD8B6B4-1A08-4B78-BD3E-82B0AE303240}" presName="root" presStyleCnt="0">
        <dgm:presLayoutVars>
          <dgm:dir/>
          <dgm:resizeHandles val="exact"/>
        </dgm:presLayoutVars>
      </dgm:prSet>
      <dgm:spPr/>
    </dgm:pt>
    <dgm:pt modelId="{CA4D13E3-A877-4543-ADF4-0BE5F6FAFC36}" type="pres">
      <dgm:prSet presAssocID="{0FD8B6B4-1A08-4B78-BD3E-82B0AE303240}" presName="container" presStyleCnt="0">
        <dgm:presLayoutVars>
          <dgm:dir/>
          <dgm:resizeHandles val="exact"/>
        </dgm:presLayoutVars>
      </dgm:prSet>
      <dgm:spPr/>
    </dgm:pt>
    <dgm:pt modelId="{A6083EBD-8F00-4E6B-835B-07B913A89E97}" type="pres">
      <dgm:prSet presAssocID="{6BBC0FA9-69D2-487F-B39D-F081075184BA}" presName="compNode" presStyleCnt="0"/>
      <dgm:spPr/>
    </dgm:pt>
    <dgm:pt modelId="{038AEB50-DA95-4D35-935E-74F9EB7DD5DE}" type="pres">
      <dgm:prSet presAssocID="{6BBC0FA9-69D2-487F-B39D-F081075184BA}" presName="iconBgRect" presStyleLbl="bgShp" presStyleIdx="0" presStyleCnt="4"/>
      <dgm:spPr/>
    </dgm:pt>
    <dgm:pt modelId="{7908D9D4-C0F2-4703-BB23-3A6CC7049FE1}" type="pres">
      <dgm:prSet presAssocID="{6BBC0FA9-69D2-487F-B39D-F08107518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B71ADF-7F82-4DD9-91D1-19EBAB66350D}" type="pres">
      <dgm:prSet presAssocID="{6BBC0FA9-69D2-487F-B39D-F081075184BA}" presName="spaceRect" presStyleCnt="0"/>
      <dgm:spPr/>
    </dgm:pt>
    <dgm:pt modelId="{126D665E-C392-47E6-B560-C638192C71F7}" type="pres">
      <dgm:prSet presAssocID="{6BBC0FA9-69D2-487F-B39D-F081075184BA}" presName="textRect" presStyleLbl="revTx" presStyleIdx="0" presStyleCnt="4">
        <dgm:presLayoutVars>
          <dgm:chMax val="1"/>
          <dgm:chPref val="1"/>
        </dgm:presLayoutVars>
      </dgm:prSet>
      <dgm:spPr/>
    </dgm:pt>
    <dgm:pt modelId="{71D5BAEC-57C8-40DA-BF58-01B169B0EFB5}" type="pres">
      <dgm:prSet presAssocID="{872A6FE4-3398-4E02-B684-2236823238F7}" presName="sibTrans" presStyleLbl="sibTrans2D1" presStyleIdx="0" presStyleCnt="0"/>
      <dgm:spPr/>
    </dgm:pt>
    <dgm:pt modelId="{5EDB84F0-A2C5-4383-AD57-9E9F59C0E9FC}" type="pres">
      <dgm:prSet presAssocID="{C61431D4-5F41-4B51-A5B1-7B137CB126D8}" presName="compNode" presStyleCnt="0"/>
      <dgm:spPr/>
    </dgm:pt>
    <dgm:pt modelId="{C803BF87-716A-4084-8B69-AE784CF5391A}" type="pres">
      <dgm:prSet presAssocID="{C61431D4-5F41-4B51-A5B1-7B137CB126D8}" presName="iconBgRect" presStyleLbl="bgShp" presStyleIdx="1" presStyleCnt="4"/>
      <dgm:spPr/>
    </dgm:pt>
    <dgm:pt modelId="{E0C784B3-FEB8-4BB7-9D22-4245AAB99219}" type="pres">
      <dgm:prSet presAssocID="{C61431D4-5F41-4B51-A5B1-7B137CB12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F5E61-CB81-4E83-9A31-34EF5D20C7F1}" type="pres">
      <dgm:prSet presAssocID="{C61431D4-5F41-4B51-A5B1-7B137CB126D8}" presName="spaceRect" presStyleCnt="0"/>
      <dgm:spPr/>
    </dgm:pt>
    <dgm:pt modelId="{1A60292D-4E26-4325-9EFB-A2CE6A86B51D}" type="pres">
      <dgm:prSet presAssocID="{C61431D4-5F41-4B51-A5B1-7B137CB126D8}" presName="textRect" presStyleLbl="revTx" presStyleIdx="1" presStyleCnt="4">
        <dgm:presLayoutVars>
          <dgm:chMax val="1"/>
          <dgm:chPref val="1"/>
        </dgm:presLayoutVars>
      </dgm:prSet>
      <dgm:spPr/>
    </dgm:pt>
    <dgm:pt modelId="{85362BE5-C66E-4875-B5C0-3566DF1C3BB6}" type="pres">
      <dgm:prSet presAssocID="{FC74C918-8C8D-4E60-B6CD-63E0786FD337}" presName="sibTrans" presStyleLbl="sibTrans2D1" presStyleIdx="0" presStyleCnt="0"/>
      <dgm:spPr/>
    </dgm:pt>
    <dgm:pt modelId="{AC9556BF-28DA-4250-8637-74FB356FA359}" type="pres">
      <dgm:prSet presAssocID="{C109C97F-2CE2-477D-85C4-AFF5E9DABCF7}" presName="compNode" presStyleCnt="0"/>
      <dgm:spPr/>
    </dgm:pt>
    <dgm:pt modelId="{0A5BD952-E437-4B6C-9CC6-6EC3091FA684}" type="pres">
      <dgm:prSet presAssocID="{C109C97F-2CE2-477D-85C4-AFF5E9DABCF7}" presName="iconBgRect" presStyleLbl="bgShp" presStyleIdx="2" presStyleCnt="4"/>
      <dgm:spPr/>
    </dgm:pt>
    <dgm:pt modelId="{AED96220-AFD2-40E8-BAB1-5EA21606FB21}" type="pres">
      <dgm:prSet presAssocID="{C109C97F-2CE2-477D-85C4-AFF5E9DABC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1523073-84F0-4EAB-AF59-B84FB66C1C59}" type="pres">
      <dgm:prSet presAssocID="{C109C97F-2CE2-477D-85C4-AFF5E9DABCF7}" presName="spaceRect" presStyleCnt="0"/>
      <dgm:spPr/>
    </dgm:pt>
    <dgm:pt modelId="{F5189140-4FA9-4538-A95E-370E12C5A896}" type="pres">
      <dgm:prSet presAssocID="{C109C97F-2CE2-477D-85C4-AFF5E9DABCF7}" presName="textRect" presStyleLbl="revTx" presStyleIdx="2" presStyleCnt="4">
        <dgm:presLayoutVars>
          <dgm:chMax val="1"/>
          <dgm:chPref val="1"/>
        </dgm:presLayoutVars>
      </dgm:prSet>
      <dgm:spPr/>
    </dgm:pt>
    <dgm:pt modelId="{FA12B866-BCC4-4821-A8CE-CE188D527348}" type="pres">
      <dgm:prSet presAssocID="{0BF6A2BA-6866-4BE8-8694-D4F32B552BDE}" presName="sibTrans" presStyleLbl="sibTrans2D1" presStyleIdx="0" presStyleCnt="0"/>
      <dgm:spPr/>
    </dgm:pt>
    <dgm:pt modelId="{13EDE924-A33C-4CE0-9140-70ADB3B9A008}" type="pres">
      <dgm:prSet presAssocID="{01B84BC4-ADF4-4DAC-96E3-8B896A9E047C}" presName="compNode" presStyleCnt="0"/>
      <dgm:spPr/>
    </dgm:pt>
    <dgm:pt modelId="{1C33DCB1-699B-482D-B4E3-F3CAB9825D23}" type="pres">
      <dgm:prSet presAssocID="{01B84BC4-ADF4-4DAC-96E3-8B896A9E047C}" presName="iconBgRect" presStyleLbl="bgShp" presStyleIdx="3" presStyleCnt="4"/>
      <dgm:spPr/>
    </dgm:pt>
    <dgm:pt modelId="{94675B66-2F49-4A1C-B36F-7FA1BEE16CB3}" type="pres">
      <dgm:prSet presAssocID="{01B84BC4-ADF4-4DAC-96E3-8B896A9E0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CF770BD3-2298-4BC6-A476-BB021C945D86}" type="pres">
      <dgm:prSet presAssocID="{01B84BC4-ADF4-4DAC-96E3-8B896A9E047C}" presName="spaceRect" presStyleCnt="0"/>
      <dgm:spPr/>
    </dgm:pt>
    <dgm:pt modelId="{790111B7-51B3-4A07-89F6-2B00BF217327}" type="pres">
      <dgm:prSet presAssocID="{01B84BC4-ADF4-4DAC-96E3-8B896A9E04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976005-3846-428E-A740-C4064582E545}" type="presOf" srcId="{0BF6A2BA-6866-4BE8-8694-D4F32B552BDE}" destId="{FA12B866-BCC4-4821-A8CE-CE188D527348}" srcOrd="0" destOrd="0" presId="urn:microsoft.com/office/officeart/2018/2/layout/IconCircleList"/>
    <dgm:cxn modelId="{E0BAF53D-CD54-4D59-BDF1-DEB7AED8742D}" type="presOf" srcId="{872A6FE4-3398-4E02-B684-2236823238F7}" destId="{71D5BAEC-57C8-40DA-BF58-01B169B0EFB5}" srcOrd="0" destOrd="0" presId="urn:microsoft.com/office/officeart/2018/2/layout/IconCircleList"/>
    <dgm:cxn modelId="{86A12761-8FC3-4710-AFFD-74F6E445CC60}" srcId="{0FD8B6B4-1A08-4B78-BD3E-82B0AE303240}" destId="{C109C97F-2CE2-477D-85C4-AFF5E9DABCF7}" srcOrd="2" destOrd="0" parTransId="{B436384D-DACF-4C82-B2C2-FA10BF664290}" sibTransId="{0BF6A2BA-6866-4BE8-8694-D4F32B552BDE}"/>
    <dgm:cxn modelId="{AE0A3762-2613-4DA1-B276-658C12B787D1}" srcId="{0FD8B6B4-1A08-4B78-BD3E-82B0AE303240}" destId="{01B84BC4-ADF4-4DAC-96E3-8B896A9E047C}" srcOrd="3" destOrd="0" parTransId="{E0AE8ABA-DD1B-49A9-A447-7D950C9C27E3}" sibTransId="{B358D806-25C6-4665-B748-A63CFA07F9BB}"/>
    <dgm:cxn modelId="{B90D8B42-ECAF-4FAC-9CC7-AEFA70C2025F}" srcId="{0FD8B6B4-1A08-4B78-BD3E-82B0AE303240}" destId="{C61431D4-5F41-4B51-A5B1-7B137CB126D8}" srcOrd="1" destOrd="0" parTransId="{B91D49A6-3D86-4371-94B6-4BD0550EB6E7}" sibTransId="{FC74C918-8C8D-4E60-B6CD-63E0786FD337}"/>
    <dgm:cxn modelId="{FAB27E66-9A5F-4740-BED8-E35640139EBA}" type="presOf" srcId="{01B84BC4-ADF4-4DAC-96E3-8B896A9E047C}" destId="{790111B7-51B3-4A07-89F6-2B00BF217327}" srcOrd="0" destOrd="0" presId="urn:microsoft.com/office/officeart/2018/2/layout/IconCircleList"/>
    <dgm:cxn modelId="{8ACBD148-C850-4DBF-B682-46ED52222B9D}" type="presOf" srcId="{6BBC0FA9-69D2-487F-B39D-F081075184BA}" destId="{126D665E-C392-47E6-B560-C638192C71F7}" srcOrd="0" destOrd="0" presId="urn:microsoft.com/office/officeart/2018/2/layout/IconCircleList"/>
    <dgm:cxn modelId="{28389749-90F0-494C-9BB1-3F48F516383F}" type="presOf" srcId="{C109C97F-2CE2-477D-85C4-AFF5E9DABCF7}" destId="{F5189140-4FA9-4538-A95E-370E12C5A896}" srcOrd="0" destOrd="0" presId="urn:microsoft.com/office/officeart/2018/2/layout/IconCircleList"/>
    <dgm:cxn modelId="{CD504579-7A52-4A09-99A5-19B3A418621A}" type="presOf" srcId="{C61431D4-5F41-4B51-A5B1-7B137CB126D8}" destId="{1A60292D-4E26-4325-9EFB-A2CE6A86B51D}" srcOrd="0" destOrd="0" presId="urn:microsoft.com/office/officeart/2018/2/layout/IconCircleList"/>
    <dgm:cxn modelId="{8A53AF5A-D83C-4C24-B87E-6FF8C6473CFC}" type="presOf" srcId="{0FD8B6B4-1A08-4B78-BD3E-82B0AE303240}" destId="{7956F910-DA9E-4458-AE2B-1BC293E028D7}" srcOrd="0" destOrd="0" presId="urn:microsoft.com/office/officeart/2018/2/layout/IconCircleList"/>
    <dgm:cxn modelId="{D8FCCFA6-F4FE-4E3C-B24F-3AA675DF9AD9}" type="presOf" srcId="{FC74C918-8C8D-4E60-B6CD-63E0786FD337}" destId="{85362BE5-C66E-4875-B5C0-3566DF1C3BB6}" srcOrd="0" destOrd="0" presId="urn:microsoft.com/office/officeart/2018/2/layout/IconCircleList"/>
    <dgm:cxn modelId="{C07188BA-F94A-44D2-A44B-EEE2672478CC}" srcId="{0FD8B6B4-1A08-4B78-BD3E-82B0AE303240}" destId="{6BBC0FA9-69D2-487F-B39D-F081075184BA}" srcOrd="0" destOrd="0" parTransId="{010735E8-B615-4A64-8DEE-B0995FE5CB55}" sibTransId="{872A6FE4-3398-4E02-B684-2236823238F7}"/>
    <dgm:cxn modelId="{86B8C540-9DAB-48F9-9C91-DA18D664102E}" type="presParOf" srcId="{7956F910-DA9E-4458-AE2B-1BC293E028D7}" destId="{CA4D13E3-A877-4543-ADF4-0BE5F6FAFC36}" srcOrd="0" destOrd="0" presId="urn:microsoft.com/office/officeart/2018/2/layout/IconCircleList"/>
    <dgm:cxn modelId="{C2C381B6-CE03-43F9-BC11-91F6B304B601}" type="presParOf" srcId="{CA4D13E3-A877-4543-ADF4-0BE5F6FAFC36}" destId="{A6083EBD-8F00-4E6B-835B-07B913A89E97}" srcOrd="0" destOrd="0" presId="urn:microsoft.com/office/officeart/2018/2/layout/IconCircleList"/>
    <dgm:cxn modelId="{CEB8B551-898F-4081-9F01-A362F5296801}" type="presParOf" srcId="{A6083EBD-8F00-4E6B-835B-07B913A89E97}" destId="{038AEB50-DA95-4D35-935E-74F9EB7DD5DE}" srcOrd="0" destOrd="0" presId="urn:microsoft.com/office/officeart/2018/2/layout/IconCircleList"/>
    <dgm:cxn modelId="{E848DEE0-DA51-43A9-ACBD-0E8A10914C62}" type="presParOf" srcId="{A6083EBD-8F00-4E6B-835B-07B913A89E97}" destId="{7908D9D4-C0F2-4703-BB23-3A6CC7049FE1}" srcOrd="1" destOrd="0" presId="urn:microsoft.com/office/officeart/2018/2/layout/IconCircleList"/>
    <dgm:cxn modelId="{4777B305-2173-4DA3-B731-863E9C3A17A4}" type="presParOf" srcId="{A6083EBD-8F00-4E6B-835B-07B913A89E97}" destId="{CCB71ADF-7F82-4DD9-91D1-19EBAB66350D}" srcOrd="2" destOrd="0" presId="urn:microsoft.com/office/officeart/2018/2/layout/IconCircleList"/>
    <dgm:cxn modelId="{1980EACC-5D9E-4853-A7A7-ACF7152795DC}" type="presParOf" srcId="{A6083EBD-8F00-4E6B-835B-07B913A89E97}" destId="{126D665E-C392-47E6-B560-C638192C71F7}" srcOrd="3" destOrd="0" presId="urn:microsoft.com/office/officeart/2018/2/layout/IconCircleList"/>
    <dgm:cxn modelId="{6EE210D1-B924-4F17-839A-16D4BFC8D698}" type="presParOf" srcId="{CA4D13E3-A877-4543-ADF4-0BE5F6FAFC36}" destId="{71D5BAEC-57C8-40DA-BF58-01B169B0EFB5}" srcOrd="1" destOrd="0" presId="urn:microsoft.com/office/officeart/2018/2/layout/IconCircleList"/>
    <dgm:cxn modelId="{17558554-5CA9-4856-9C4B-72B4EFC5070C}" type="presParOf" srcId="{CA4D13E3-A877-4543-ADF4-0BE5F6FAFC36}" destId="{5EDB84F0-A2C5-4383-AD57-9E9F59C0E9FC}" srcOrd="2" destOrd="0" presId="urn:microsoft.com/office/officeart/2018/2/layout/IconCircleList"/>
    <dgm:cxn modelId="{6F10EFCF-F02D-4E51-AA42-4ABE6598D9B4}" type="presParOf" srcId="{5EDB84F0-A2C5-4383-AD57-9E9F59C0E9FC}" destId="{C803BF87-716A-4084-8B69-AE784CF5391A}" srcOrd="0" destOrd="0" presId="urn:microsoft.com/office/officeart/2018/2/layout/IconCircleList"/>
    <dgm:cxn modelId="{2156FFD6-0F2E-4C3F-A8C2-4F7392E8706F}" type="presParOf" srcId="{5EDB84F0-A2C5-4383-AD57-9E9F59C0E9FC}" destId="{E0C784B3-FEB8-4BB7-9D22-4245AAB99219}" srcOrd="1" destOrd="0" presId="urn:microsoft.com/office/officeart/2018/2/layout/IconCircleList"/>
    <dgm:cxn modelId="{B62A9642-3E76-4496-A1D9-7D99B9901E21}" type="presParOf" srcId="{5EDB84F0-A2C5-4383-AD57-9E9F59C0E9FC}" destId="{322F5E61-CB81-4E83-9A31-34EF5D20C7F1}" srcOrd="2" destOrd="0" presId="urn:microsoft.com/office/officeart/2018/2/layout/IconCircleList"/>
    <dgm:cxn modelId="{048E6CCC-3BE0-4933-8BAD-88EE886AF19E}" type="presParOf" srcId="{5EDB84F0-A2C5-4383-AD57-9E9F59C0E9FC}" destId="{1A60292D-4E26-4325-9EFB-A2CE6A86B51D}" srcOrd="3" destOrd="0" presId="urn:microsoft.com/office/officeart/2018/2/layout/IconCircleList"/>
    <dgm:cxn modelId="{99582C6C-26E1-4E00-8D6F-4E80FF208F61}" type="presParOf" srcId="{CA4D13E3-A877-4543-ADF4-0BE5F6FAFC36}" destId="{85362BE5-C66E-4875-B5C0-3566DF1C3BB6}" srcOrd="3" destOrd="0" presId="urn:microsoft.com/office/officeart/2018/2/layout/IconCircleList"/>
    <dgm:cxn modelId="{12B45D3D-1184-420C-9D85-B5485A5840F3}" type="presParOf" srcId="{CA4D13E3-A877-4543-ADF4-0BE5F6FAFC36}" destId="{AC9556BF-28DA-4250-8637-74FB356FA359}" srcOrd="4" destOrd="0" presId="urn:microsoft.com/office/officeart/2018/2/layout/IconCircleList"/>
    <dgm:cxn modelId="{819BC056-0867-465D-965F-A73FEB3ED74B}" type="presParOf" srcId="{AC9556BF-28DA-4250-8637-74FB356FA359}" destId="{0A5BD952-E437-4B6C-9CC6-6EC3091FA684}" srcOrd="0" destOrd="0" presId="urn:microsoft.com/office/officeart/2018/2/layout/IconCircleList"/>
    <dgm:cxn modelId="{0BD9532E-F700-49C9-AD9C-0DB00E7992ED}" type="presParOf" srcId="{AC9556BF-28DA-4250-8637-74FB356FA359}" destId="{AED96220-AFD2-40E8-BAB1-5EA21606FB21}" srcOrd="1" destOrd="0" presId="urn:microsoft.com/office/officeart/2018/2/layout/IconCircleList"/>
    <dgm:cxn modelId="{4F319B32-71C1-4D57-8B31-F98D005D2108}" type="presParOf" srcId="{AC9556BF-28DA-4250-8637-74FB356FA359}" destId="{B1523073-84F0-4EAB-AF59-B84FB66C1C59}" srcOrd="2" destOrd="0" presId="urn:microsoft.com/office/officeart/2018/2/layout/IconCircleList"/>
    <dgm:cxn modelId="{F090850C-E6A1-4DDB-A061-BA9106B57FAE}" type="presParOf" srcId="{AC9556BF-28DA-4250-8637-74FB356FA359}" destId="{F5189140-4FA9-4538-A95E-370E12C5A896}" srcOrd="3" destOrd="0" presId="urn:microsoft.com/office/officeart/2018/2/layout/IconCircleList"/>
    <dgm:cxn modelId="{AB76B7BE-F878-473B-8295-E119D8CE04AA}" type="presParOf" srcId="{CA4D13E3-A877-4543-ADF4-0BE5F6FAFC36}" destId="{FA12B866-BCC4-4821-A8CE-CE188D527348}" srcOrd="5" destOrd="0" presId="urn:microsoft.com/office/officeart/2018/2/layout/IconCircleList"/>
    <dgm:cxn modelId="{E6EA036C-1822-40AA-9A0A-E53AA532AE75}" type="presParOf" srcId="{CA4D13E3-A877-4543-ADF4-0BE5F6FAFC36}" destId="{13EDE924-A33C-4CE0-9140-70ADB3B9A008}" srcOrd="6" destOrd="0" presId="urn:microsoft.com/office/officeart/2018/2/layout/IconCircleList"/>
    <dgm:cxn modelId="{F7876009-C564-4F0A-976A-B403EB3C1392}" type="presParOf" srcId="{13EDE924-A33C-4CE0-9140-70ADB3B9A008}" destId="{1C33DCB1-699B-482D-B4E3-F3CAB9825D23}" srcOrd="0" destOrd="0" presId="urn:microsoft.com/office/officeart/2018/2/layout/IconCircleList"/>
    <dgm:cxn modelId="{0D13DD18-E3CA-4E80-A90B-867F450965A2}" type="presParOf" srcId="{13EDE924-A33C-4CE0-9140-70ADB3B9A008}" destId="{94675B66-2F49-4A1C-B36F-7FA1BEE16CB3}" srcOrd="1" destOrd="0" presId="urn:microsoft.com/office/officeart/2018/2/layout/IconCircleList"/>
    <dgm:cxn modelId="{2B6D4653-7591-4D7C-8432-96691BDF9320}" type="presParOf" srcId="{13EDE924-A33C-4CE0-9140-70ADB3B9A008}" destId="{CF770BD3-2298-4BC6-A476-BB021C945D86}" srcOrd="2" destOrd="0" presId="urn:microsoft.com/office/officeart/2018/2/layout/IconCircleList"/>
    <dgm:cxn modelId="{80247AA5-32DA-4593-B92D-E70697F6A7AC}" type="presParOf" srcId="{13EDE924-A33C-4CE0-9140-70ADB3B9A008}" destId="{790111B7-51B3-4A07-89F6-2B00BF2173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453ECB-4716-4E45-9813-4F3811EE542F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15547E-7CCD-43BA-BB5E-7BB384BE9E12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F41D015-EC1F-4E0C-B15A-DD452F1EFB2C}" type="parTrans" cxnId="{A07B2C09-757D-43E7-A42A-6BE07D6360BC}">
      <dgm:prSet/>
      <dgm:spPr/>
      <dgm:t>
        <a:bodyPr/>
        <a:lstStyle/>
        <a:p>
          <a:endParaRPr lang="en-US"/>
        </a:p>
      </dgm:t>
    </dgm:pt>
    <dgm:pt modelId="{384C08E7-5116-475E-9DA8-243E7A8793E2}" type="sibTrans" cxnId="{A07B2C09-757D-43E7-A42A-6BE07D6360BC}">
      <dgm:prSet/>
      <dgm:spPr/>
      <dgm:t>
        <a:bodyPr/>
        <a:lstStyle/>
        <a:p>
          <a:endParaRPr lang="en-US"/>
        </a:p>
      </dgm:t>
    </dgm:pt>
    <dgm:pt modelId="{372F256E-FECD-47C3-AA58-4F0BF96650FC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57C26B38-0470-4880-8DA4-F2EE464490CF}" type="parTrans" cxnId="{B583A64B-FF51-4846-BC8F-76A5F445ACC9}">
      <dgm:prSet/>
      <dgm:spPr/>
      <dgm:t>
        <a:bodyPr/>
        <a:lstStyle/>
        <a:p>
          <a:endParaRPr lang="en-US"/>
        </a:p>
      </dgm:t>
    </dgm:pt>
    <dgm:pt modelId="{C54903C6-5098-44BB-9873-15469360516B}" type="sibTrans" cxnId="{B583A64B-FF51-4846-BC8F-76A5F445ACC9}">
      <dgm:prSet/>
      <dgm:spPr/>
      <dgm:t>
        <a:bodyPr/>
        <a:lstStyle/>
        <a:p>
          <a:endParaRPr lang="en-US"/>
        </a:p>
      </dgm:t>
    </dgm:pt>
    <dgm:pt modelId="{B6CAF565-CAD6-4CFD-9CA7-60298D7CF97A}">
      <dgm:prSet phldrT="[Text]"/>
      <dgm:spPr/>
      <dgm:t>
        <a:bodyPr/>
        <a:lstStyle/>
        <a:p>
          <a:r>
            <a:rPr lang="en-US" dirty="0"/>
            <a:t>PMC Member</a:t>
          </a:r>
        </a:p>
      </dgm:t>
    </dgm:pt>
    <dgm:pt modelId="{C6EC12DC-E503-4A43-8747-C9F9EFE1C440}" type="parTrans" cxnId="{9BBE35D7-ED08-43DE-B46E-7297A0AB04E1}">
      <dgm:prSet/>
      <dgm:spPr/>
      <dgm:t>
        <a:bodyPr/>
        <a:lstStyle/>
        <a:p>
          <a:endParaRPr lang="en-US"/>
        </a:p>
      </dgm:t>
    </dgm:pt>
    <dgm:pt modelId="{9DA274D6-F564-44FA-9956-A4771B93F4AC}" type="sibTrans" cxnId="{9BBE35D7-ED08-43DE-B46E-7297A0AB04E1}">
      <dgm:prSet/>
      <dgm:spPr/>
      <dgm:t>
        <a:bodyPr/>
        <a:lstStyle/>
        <a:p>
          <a:endParaRPr lang="en-US"/>
        </a:p>
      </dgm:t>
    </dgm:pt>
    <dgm:pt modelId="{C1A4C85A-D1A3-4281-828B-BDB243CE26D1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C783B89C-0E9C-411F-A8D4-45EDDE4EA4C6}" type="parTrans" cxnId="{1C4CABED-AEC8-47C6-A229-761267D89353}">
      <dgm:prSet/>
      <dgm:spPr/>
      <dgm:t>
        <a:bodyPr/>
        <a:lstStyle/>
        <a:p>
          <a:endParaRPr lang="en-US"/>
        </a:p>
      </dgm:t>
    </dgm:pt>
    <dgm:pt modelId="{1854565C-A0C6-42DB-A812-4C28B106512E}" type="sibTrans" cxnId="{1C4CABED-AEC8-47C6-A229-761267D89353}">
      <dgm:prSet/>
      <dgm:spPr/>
      <dgm:t>
        <a:bodyPr/>
        <a:lstStyle/>
        <a:p>
          <a:endParaRPr lang="en-US"/>
        </a:p>
      </dgm:t>
    </dgm:pt>
    <dgm:pt modelId="{8F7ECB3F-A0F0-4434-90AE-207E30B99AD9}">
      <dgm:prSet phldrT="[Text]"/>
      <dgm:spPr/>
      <dgm:t>
        <a:bodyPr/>
        <a:lstStyle/>
        <a:p>
          <a:r>
            <a:rPr lang="en-US" dirty="0"/>
            <a:t>Give answers</a:t>
          </a:r>
        </a:p>
      </dgm:t>
    </dgm:pt>
    <dgm:pt modelId="{BB76C202-B75C-4892-82ED-919A0AB5C768}" type="parTrans" cxnId="{F2D72FE7-B64D-4372-8A04-64A112B7D9D7}">
      <dgm:prSet/>
      <dgm:spPr/>
      <dgm:t>
        <a:bodyPr/>
        <a:lstStyle/>
        <a:p>
          <a:endParaRPr lang="en-US"/>
        </a:p>
      </dgm:t>
    </dgm:pt>
    <dgm:pt modelId="{FE430E36-7B2B-40FB-BDDE-43EF5637D298}" type="sibTrans" cxnId="{F2D72FE7-B64D-4372-8A04-64A112B7D9D7}">
      <dgm:prSet/>
      <dgm:spPr/>
      <dgm:t>
        <a:bodyPr/>
        <a:lstStyle/>
        <a:p>
          <a:endParaRPr lang="en-US"/>
        </a:p>
      </dgm:t>
    </dgm:pt>
    <dgm:pt modelId="{24767155-CA6C-4D0A-A812-DD4D81C85708}">
      <dgm:prSet phldrT="[Text]"/>
      <dgm:spPr/>
      <dgm:t>
        <a:bodyPr/>
        <a:lstStyle/>
        <a:p>
          <a:r>
            <a:rPr lang="en-US" dirty="0"/>
            <a:t>Add code, graphics, testing, …</a:t>
          </a:r>
        </a:p>
      </dgm:t>
    </dgm:pt>
    <dgm:pt modelId="{1091702A-3ACB-426D-9DDD-DE8495F0D7DB}" type="parTrans" cxnId="{CF1E4062-C7F7-4176-8A07-9EF6AAE8BD5B}">
      <dgm:prSet/>
      <dgm:spPr/>
      <dgm:t>
        <a:bodyPr/>
        <a:lstStyle/>
        <a:p>
          <a:endParaRPr lang="en-US"/>
        </a:p>
      </dgm:t>
    </dgm:pt>
    <dgm:pt modelId="{18558A5D-F192-4351-9FB1-1F995CF3DCA4}" type="sibTrans" cxnId="{CF1E4062-C7F7-4176-8A07-9EF6AAE8BD5B}">
      <dgm:prSet/>
      <dgm:spPr/>
      <dgm:t>
        <a:bodyPr/>
        <a:lstStyle/>
        <a:p>
          <a:endParaRPr lang="en-US"/>
        </a:p>
      </dgm:t>
    </dgm:pt>
    <dgm:pt modelId="{A0AEB898-476D-44F4-B436-BDC2DE8C8E04}">
      <dgm:prSet phldrT="[Text]"/>
      <dgm:spPr/>
      <dgm:t>
        <a:bodyPr/>
        <a:lstStyle/>
        <a:p>
          <a:r>
            <a:rPr lang="en-US" dirty="0"/>
            <a:t>@apache.org</a:t>
          </a:r>
        </a:p>
      </dgm:t>
    </dgm:pt>
    <dgm:pt modelId="{44ACEBC6-D1C1-44B7-A7C6-70044028D4FB}" type="parTrans" cxnId="{7F04D6B3-D98D-49FC-8E24-0762AC174172}">
      <dgm:prSet/>
      <dgm:spPr/>
      <dgm:t>
        <a:bodyPr/>
        <a:lstStyle/>
        <a:p>
          <a:endParaRPr lang="en-US"/>
        </a:p>
      </dgm:t>
    </dgm:pt>
    <dgm:pt modelId="{01AF9F6C-AED6-48A5-930B-01A1F3CA8D8D}" type="sibTrans" cxnId="{7F04D6B3-D98D-49FC-8E24-0762AC174172}">
      <dgm:prSet/>
      <dgm:spPr/>
      <dgm:t>
        <a:bodyPr/>
        <a:lstStyle/>
        <a:p>
          <a:endParaRPr lang="en-US"/>
        </a:p>
      </dgm:t>
    </dgm:pt>
    <dgm:pt modelId="{5A49DA56-F9DD-47CE-B95F-FED3560C7D75}">
      <dgm:prSet phldrT="[Text]"/>
      <dgm:spPr/>
      <dgm:t>
        <a:bodyPr/>
        <a:lstStyle/>
        <a:p>
          <a:r>
            <a:rPr lang="en-US" dirty="0"/>
            <a:t>Project stewardship</a:t>
          </a:r>
        </a:p>
      </dgm:t>
    </dgm:pt>
    <dgm:pt modelId="{FBEB6B8D-53F9-4AF6-B477-B438F35B3803}" type="parTrans" cxnId="{0EA7AC3F-B91B-490F-A589-2033F08C57F6}">
      <dgm:prSet/>
      <dgm:spPr/>
      <dgm:t>
        <a:bodyPr/>
        <a:lstStyle/>
        <a:p>
          <a:endParaRPr lang="en-US"/>
        </a:p>
      </dgm:t>
    </dgm:pt>
    <dgm:pt modelId="{5CB5215F-E879-4A3B-9FDE-56FA265BD27B}" type="sibTrans" cxnId="{0EA7AC3F-B91B-490F-A589-2033F08C57F6}">
      <dgm:prSet/>
      <dgm:spPr/>
      <dgm:t>
        <a:bodyPr/>
        <a:lstStyle/>
        <a:p>
          <a:endParaRPr lang="en-US"/>
        </a:p>
      </dgm:t>
    </dgm:pt>
    <dgm:pt modelId="{764E802C-FE73-4FEE-A1C9-95087B5C750E}">
      <dgm:prSet phldrT="[Text]"/>
      <dgm:spPr/>
      <dgm:t>
        <a:bodyPr/>
        <a:lstStyle/>
        <a:p>
          <a:r>
            <a:rPr lang="en-US" dirty="0"/>
            <a:t>Use the software</a:t>
          </a:r>
        </a:p>
      </dgm:t>
    </dgm:pt>
    <dgm:pt modelId="{4CA00068-889A-4146-887D-4917F55376BC}" type="parTrans" cxnId="{575DD5AE-44C3-4369-B826-75F3633650AE}">
      <dgm:prSet/>
      <dgm:spPr/>
      <dgm:t>
        <a:bodyPr/>
        <a:lstStyle/>
        <a:p>
          <a:endParaRPr lang="en-US"/>
        </a:p>
      </dgm:t>
    </dgm:pt>
    <dgm:pt modelId="{07E0BBE3-38C5-4BB6-849D-3B72B8EEC74A}" type="sibTrans" cxnId="{575DD5AE-44C3-4369-B826-75F3633650AE}">
      <dgm:prSet/>
      <dgm:spPr/>
      <dgm:t>
        <a:bodyPr/>
        <a:lstStyle/>
        <a:p>
          <a:endParaRPr lang="en-US"/>
        </a:p>
      </dgm:t>
    </dgm:pt>
    <dgm:pt modelId="{3567F3B1-BF57-4F03-80C7-ADBD1AAE3B99}">
      <dgm:prSet phldrT="[Text]"/>
      <dgm:spPr/>
      <dgm:t>
        <a:bodyPr/>
        <a:lstStyle/>
        <a:p>
          <a:r>
            <a:rPr lang="en-US" dirty="0"/>
            <a:t>Committer</a:t>
          </a:r>
        </a:p>
      </dgm:t>
    </dgm:pt>
    <dgm:pt modelId="{1944FEC9-3F11-489C-80C6-EC7EE972446B}" type="parTrans" cxnId="{46A17551-5655-4824-9DEB-6344367EE229}">
      <dgm:prSet/>
      <dgm:spPr/>
      <dgm:t>
        <a:bodyPr/>
        <a:lstStyle/>
        <a:p>
          <a:endParaRPr lang="en-US"/>
        </a:p>
      </dgm:t>
    </dgm:pt>
    <dgm:pt modelId="{11000711-7290-4E5A-805B-9A12BFA9AD55}" type="sibTrans" cxnId="{46A17551-5655-4824-9DEB-6344367EE229}">
      <dgm:prSet/>
      <dgm:spPr/>
      <dgm:t>
        <a:bodyPr/>
        <a:lstStyle/>
        <a:p>
          <a:endParaRPr lang="en-US"/>
        </a:p>
      </dgm:t>
    </dgm:pt>
    <dgm:pt modelId="{6E17195E-95EC-4089-B96E-0243F2651EEE}">
      <dgm:prSet phldrT="[Text]"/>
      <dgm:spPr/>
      <dgm:t>
        <a:bodyPr/>
        <a:lstStyle/>
        <a:p>
          <a:r>
            <a:rPr lang="en-US" dirty="0"/>
            <a:t>Tactical decision making</a:t>
          </a:r>
        </a:p>
      </dgm:t>
    </dgm:pt>
    <dgm:pt modelId="{BEB9D446-8EC1-4D38-955E-52331AFBA0FD}" type="parTrans" cxnId="{FAA2D3F6-BC18-4E0E-9D7E-9E2E48C7D92C}">
      <dgm:prSet/>
      <dgm:spPr/>
      <dgm:t>
        <a:bodyPr/>
        <a:lstStyle/>
        <a:p>
          <a:endParaRPr lang="en-US"/>
        </a:p>
      </dgm:t>
    </dgm:pt>
    <dgm:pt modelId="{F487902E-FB17-40DF-B5B5-B606197453BE}" type="sibTrans" cxnId="{FAA2D3F6-BC18-4E0E-9D7E-9E2E48C7D92C}">
      <dgm:prSet/>
      <dgm:spPr/>
      <dgm:t>
        <a:bodyPr/>
        <a:lstStyle/>
        <a:p>
          <a:endParaRPr lang="en-US"/>
        </a:p>
      </dgm:t>
    </dgm:pt>
    <dgm:pt modelId="{858DE715-604A-46FE-B20A-A94FD589436D}">
      <dgm:prSet phldrT="[Text]"/>
      <dgm:spPr/>
      <dgm:t>
        <a:bodyPr/>
        <a:lstStyle/>
        <a:p>
          <a:r>
            <a:rPr lang="en-US" dirty="0"/>
            <a:t>PMC Chair</a:t>
          </a:r>
        </a:p>
      </dgm:t>
    </dgm:pt>
    <dgm:pt modelId="{98571528-2425-4251-B0B8-45AE43074D68}" type="parTrans" cxnId="{F1800E48-405B-4AEC-BF2B-18010731D295}">
      <dgm:prSet/>
      <dgm:spPr/>
      <dgm:t>
        <a:bodyPr/>
        <a:lstStyle/>
        <a:p>
          <a:endParaRPr lang="en-US"/>
        </a:p>
      </dgm:t>
    </dgm:pt>
    <dgm:pt modelId="{C342B39E-D95F-4AEC-A2B9-EBB1238CB6F3}" type="sibTrans" cxnId="{F1800E48-405B-4AEC-BF2B-18010731D295}">
      <dgm:prSet/>
      <dgm:spPr/>
      <dgm:t>
        <a:bodyPr/>
        <a:lstStyle/>
        <a:p>
          <a:endParaRPr lang="en-US"/>
        </a:p>
      </dgm:t>
    </dgm:pt>
    <dgm:pt modelId="{0DEB0422-532E-41FD-B5DD-8BEA43994B90}">
      <dgm:prSet phldrT="[Text]"/>
      <dgm:spPr/>
      <dgm:t>
        <a:bodyPr/>
        <a:lstStyle/>
        <a:p>
          <a:r>
            <a:rPr lang="en-US" dirty="0"/>
            <a:t>Member</a:t>
          </a:r>
        </a:p>
      </dgm:t>
    </dgm:pt>
    <dgm:pt modelId="{9ECB7131-2885-4353-9297-C7A639A65BBA}" type="parTrans" cxnId="{ACEA1315-BA09-4148-95AB-028EC427A2AC}">
      <dgm:prSet/>
      <dgm:spPr/>
      <dgm:t>
        <a:bodyPr/>
        <a:lstStyle/>
        <a:p>
          <a:endParaRPr lang="en-US"/>
        </a:p>
      </dgm:t>
    </dgm:pt>
    <dgm:pt modelId="{1EBC3606-2767-41B7-B50E-F817E0F24B08}" type="sibTrans" cxnId="{ACEA1315-BA09-4148-95AB-028EC427A2AC}">
      <dgm:prSet/>
      <dgm:spPr/>
      <dgm:t>
        <a:bodyPr/>
        <a:lstStyle/>
        <a:p>
          <a:endParaRPr lang="en-US"/>
        </a:p>
      </dgm:t>
    </dgm:pt>
    <dgm:pt modelId="{76FBA747-1FEC-4BF8-93D7-85DA40BF8336}">
      <dgm:prSet/>
      <dgm:spPr/>
      <dgm:t>
        <a:bodyPr/>
        <a:lstStyle/>
        <a:p>
          <a:r>
            <a:rPr lang="en-US" dirty="0"/>
            <a:t>Board Liaison</a:t>
          </a:r>
        </a:p>
      </dgm:t>
    </dgm:pt>
    <dgm:pt modelId="{2CD91CB0-30FE-40D0-8976-3467F7FFAB79}" type="parTrans" cxnId="{9648F1B8-47E3-4EE4-8EBE-596AB3FE4632}">
      <dgm:prSet/>
      <dgm:spPr/>
      <dgm:t>
        <a:bodyPr/>
        <a:lstStyle/>
        <a:p>
          <a:endParaRPr lang="en-US"/>
        </a:p>
      </dgm:t>
    </dgm:pt>
    <dgm:pt modelId="{18429740-A988-4F31-A398-B3B8B289DB65}" type="sibTrans" cxnId="{9648F1B8-47E3-4EE4-8EBE-596AB3FE4632}">
      <dgm:prSet/>
      <dgm:spPr/>
      <dgm:t>
        <a:bodyPr/>
        <a:lstStyle/>
        <a:p>
          <a:endParaRPr lang="en-US"/>
        </a:p>
      </dgm:t>
    </dgm:pt>
    <dgm:pt modelId="{6F740814-6BB2-4461-BC33-4B398C73EB76}">
      <dgm:prSet/>
      <dgm:spPr/>
      <dgm:t>
        <a:bodyPr/>
        <a:lstStyle/>
        <a:p>
          <a:r>
            <a:rPr lang="en-US" dirty="0"/>
            <a:t>VP @ ASF</a:t>
          </a:r>
        </a:p>
      </dgm:t>
    </dgm:pt>
    <dgm:pt modelId="{775FE74C-CDF2-4EFE-9900-65CCE49744CF}" type="parTrans" cxnId="{B3FE74C0-F379-448C-A244-99A1ABBD6446}">
      <dgm:prSet/>
      <dgm:spPr/>
      <dgm:t>
        <a:bodyPr/>
        <a:lstStyle/>
        <a:p>
          <a:endParaRPr lang="en-US"/>
        </a:p>
      </dgm:t>
    </dgm:pt>
    <dgm:pt modelId="{E8741B66-08CE-4B02-B407-5C9BC776A818}" type="sibTrans" cxnId="{B3FE74C0-F379-448C-A244-99A1ABBD6446}">
      <dgm:prSet/>
      <dgm:spPr/>
      <dgm:t>
        <a:bodyPr/>
        <a:lstStyle/>
        <a:p>
          <a:endParaRPr lang="en-US"/>
        </a:p>
      </dgm:t>
    </dgm:pt>
    <dgm:pt modelId="{8995DF6E-6605-409D-B0BE-C0F676E96FE8}">
      <dgm:prSet/>
      <dgm:spPr/>
      <dgm:t>
        <a:bodyPr/>
        <a:lstStyle/>
        <a:p>
          <a:r>
            <a:rPr lang="en-US" dirty="0"/>
            <a:t>ASF owners</a:t>
          </a:r>
        </a:p>
      </dgm:t>
    </dgm:pt>
    <dgm:pt modelId="{2346B451-DF34-470F-B4D7-C640DFAE7652}" type="parTrans" cxnId="{6EA6C4BD-0C99-486E-B012-299147FC6D36}">
      <dgm:prSet/>
      <dgm:spPr/>
      <dgm:t>
        <a:bodyPr/>
        <a:lstStyle/>
        <a:p>
          <a:endParaRPr lang="en-US"/>
        </a:p>
      </dgm:t>
    </dgm:pt>
    <dgm:pt modelId="{CA6A2D1C-0F1A-4405-B2DB-2C1E2691EC4C}" type="sibTrans" cxnId="{6EA6C4BD-0C99-486E-B012-299147FC6D36}">
      <dgm:prSet/>
      <dgm:spPr/>
      <dgm:t>
        <a:bodyPr/>
        <a:lstStyle/>
        <a:p>
          <a:endParaRPr lang="en-US"/>
        </a:p>
      </dgm:t>
    </dgm:pt>
    <dgm:pt modelId="{AF1BE072-3632-43B2-907D-2DA109689E50}" type="pres">
      <dgm:prSet presAssocID="{A3453ECB-4716-4E45-9813-4F3811EE542F}" presName="Name0" presStyleCnt="0">
        <dgm:presLayoutVars>
          <dgm:dir/>
          <dgm:animLvl val="lvl"/>
          <dgm:resizeHandles val="exact"/>
        </dgm:presLayoutVars>
      </dgm:prSet>
      <dgm:spPr/>
    </dgm:pt>
    <dgm:pt modelId="{10FB8227-AE66-4674-8389-9ED4BB79E593}" type="pres">
      <dgm:prSet presAssocID="{A3453ECB-4716-4E45-9813-4F3811EE542F}" presName="tSp" presStyleCnt="0"/>
      <dgm:spPr/>
    </dgm:pt>
    <dgm:pt modelId="{9AACC968-AEA6-4013-AB0A-AFED7E933393}" type="pres">
      <dgm:prSet presAssocID="{A3453ECB-4716-4E45-9813-4F3811EE542F}" presName="bSp" presStyleCnt="0"/>
      <dgm:spPr/>
    </dgm:pt>
    <dgm:pt modelId="{ACF095A6-540A-43F6-9B58-710CEBED0F42}" type="pres">
      <dgm:prSet presAssocID="{A3453ECB-4716-4E45-9813-4F3811EE542F}" presName="process" presStyleCnt="0"/>
      <dgm:spPr/>
    </dgm:pt>
    <dgm:pt modelId="{B63AA329-1401-4E34-9FD7-21FB2D4FC6A5}" type="pres">
      <dgm:prSet presAssocID="{3815547E-7CCD-43BA-BB5E-7BB384BE9E12}" presName="composite1" presStyleCnt="0"/>
      <dgm:spPr/>
    </dgm:pt>
    <dgm:pt modelId="{450CF52D-A2F6-4FAE-A35E-A7377021CCD2}" type="pres">
      <dgm:prSet presAssocID="{3815547E-7CCD-43BA-BB5E-7BB384BE9E12}" presName="dummyNode1" presStyleLbl="node1" presStyleIdx="0" presStyleCnt="6"/>
      <dgm:spPr/>
    </dgm:pt>
    <dgm:pt modelId="{1EF46ECF-79DD-42B3-A553-ED28D8BC9557}" type="pres">
      <dgm:prSet presAssocID="{3815547E-7CCD-43BA-BB5E-7BB384BE9E12}" presName="childNode1" presStyleLbl="bgAcc1" presStyleIdx="0" presStyleCnt="6">
        <dgm:presLayoutVars>
          <dgm:bulletEnabled val="1"/>
        </dgm:presLayoutVars>
      </dgm:prSet>
      <dgm:spPr/>
    </dgm:pt>
    <dgm:pt modelId="{BEA91952-E41D-4379-844C-5FC9091A4F40}" type="pres">
      <dgm:prSet presAssocID="{3815547E-7CCD-43BA-BB5E-7BB384BE9E12}" presName="childNode1tx" presStyleLbl="bgAcc1" presStyleIdx="0" presStyleCnt="6">
        <dgm:presLayoutVars>
          <dgm:bulletEnabled val="1"/>
        </dgm:presLayoutVars>
      </dgm:prSet>
      <dgm:spPr/>
    </dgm:pt>
    <dgm:pt modelId="{2BE12C24-1CA0-45F4-9127-51EB893BF864}" type="pres">
      <dgm:prSet presAssocID="{3815547E-7CCD-43BA-BB5E-7BB384BE9E12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289A2DCD-F2D5-41F2-BA19-7C18E4DAB916}" type="pres">
      <dgm:prSet presAssocID="{3815547E-7CCD-43BA-BB5E-7BB384BE9E12}" presName="connSite1" presStyleCnt="0"/>
      <dgm:spPr/>
    </dgm:pt>
    <dgm:pt modelId="{3DAAB68F-AF6B-424B-8F9E-4108AAAEF52F}" type="pres">
      <dgm:prSet presAssocID="{384C08E7-5116-475E-9DA8-243E7A8793E2}" presName="Name9" presStyleLbl="sibTrans2D1" presStyleIdx="0" presStyleCnt="5"/>
      <dgm:spPr/>
    </dgm:pt>
    <dgm:pt modelId="{FBED22BB-B506-4823-974C-77A8773BED0B}" type="pres">
      <dgm:prSet presAssocID="{372F256E-FECD-47C3-AA58-4F0BF96650FC}" presName="composite2" presStyleCnt="0"/>
      <dgm:spPr/>
    </dgm:pt>
    <dgm:pt modelId="{4DBAE453-5200-4E59-95CC-8EB612614B4C}" type="pres">
      <dgm:prSet presAssocID="{372F256E-FECD-47C3-AA58-4F0BF96650FC}" presName="dummyNode2" presStyleLbl="node1" presStyleIdx="0" presStyleCnt="6"/>
      <dgm:spPr/>
    </dgm:pt>
    <dgm:pt modelId="{8B5441FC-1C15-4E14-92B9-26D4A5E1A557}" type="pres">
      <dgm:prSet presAssocID="{372F256E-FECD-47C3-AA58-4F0BF96650FC}" presName="childNode2" presStyleLbl="bgAcc1" presStyleIdx="1" presStyleCnt="6">
        <dgm:presLayoutVars>
          <dgm:bulletEnabled val="1"/>
        </dgm:presLayoutVars>
      </dgm:prSet>
      <dgm:spPr/>
    </dgm:pt>
    <dgm:pt modelId="{39FA12A8-9703-41D2-843E-EDB0C23AFD5F}" type="pres">
      <dgm:prSet presAssocID="{372F256E-FECD-47C3-AA58-4F0BF96650FC}" presName="childNode2tx" presStyleLbl="bgAcc1" presStyleIdx="1" presStyleCnt="6">
        <dgm:presLayoutVars>
          <dgm:bulletEnabled val="1"/>
        </dgm:presLayoutVars>
      </dgm:prSet>
      <dgm:spPr/>
    </dgm:pt>
    <dgm:pt modelId="{2CDE4E1D-5E6F-4FE4-BF76-4BE1D9F0D559}" type="pres">
      <dgm:prSet presAssocID="{372F256E-FECD-47C3-AA58-4F0BF96650FC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6ADD7AC-D7E7-40CF-8E32-E4442DA9E465}" type="pres">
      <dgm:prSet presAssocID="{372F256E-FECD-47C3-AA58-4F0BF96650FC}" presName="connSite2" presStyleCnt="0"/>
      <dgm:spPr/>
    </dgm:pt>
    <dgm:pt modelId="{D1A468B1-2833-4F89-97B5-003575CDFF9F}" type="pres">
      <dgm:prSet presAssocID="{C54903C6-5098-44BB-9873-15469360516B}" presName="Name18" presStyleLbl="sibTrans2D1" presStyleIdx="1" presStyleCnt="5"/>
      <dgm:spPr/>
    </dgm:pt>
    <dgm:pt modelId="{F0484FB5-CADD-4546-B78C-7D829FCC4636}" type="pres">
      <dgm:prSet presAssocID="{3567F3B1-BF57-4F03-80C7-ADBD1AAE3B99}" presName="composite1" presStyleCnt="0"/>
      <dgm:spPr/>
    </dgm:pt>
    <dgm:pt modelId="{A7E6D0E6-26BA-4134-9A0B-539756C0D156}" type="pres">
      <dgm:prSet presAssocID="{3567F3B1-BF57-4F03-80C7-ADBD1AAE3B99}" presName="dummyNode1" presStyleLbl="node1" presStyleIdx="1" presStyleCnt="6"/>
      <dgm:spPr/>
    </dgm:pt>
    <dgm:pt modelId="{87038A81-2F11-4815-837E-13E179B4DBE0}" type="pres">
      <dgm:prSet presAssocID="{3567F3B1-BF57-4F03-80C7-ADBD1AAE3B99}" presName="childNode1" presStyleLbl="bgAcc1" presStyleIdx="2" presStyleCnt="6">
        <dgm:presLayoutVars>
          <dgm:bulletEnabled val="1"/>
        </dgm:presLayoutVars>
      </dgm:prSet>
      <dgm:spPr/>
    </dgm:pt>
    <dgm:pt modelId="{DC42580E-81C7-4F09-819C-FBA335939CAA}" type="pres">
      <dgm:prSet presAssocID="{3567F3B1-BF57-4F03-80C7-ADBD1AAE3B99}" presName="childNode1tx" presStyleLbl="bgAcc1" presStyleIdx="2" presStyleCnt="6">
        <dgm:presLayoutVars>
          <dgm:bulletEnabled val="1"/>
        </dgm:presLayoutVars>
      </dgm:prSet>
      <dgm:spPr/>
    </dgm:pt>
    <dgm:pt modelId="{CD19E987-CB0F-4C0B-A2C2-AF28DBB0F70A}" type="pres">
      <dgm:prSet presAssocID="{3567F3B1-BF57-4F03-80C7-ADBD1AAE3B99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EF459EC9-AD21-43DD-B0AF-3539FB540ECC}" type="pres">
      <dgm:prSet presAssocID="{3567F3B1-BF57-4F03-80C7-ADBD1AAE3B99}" presName="connSite1" presStyleCnt="0"/>
      <dgm:spPr/>
    </dgm:pt>
    <dgm:pt modelId="{304ABE22-219D-4C07-BC7C-C39028869194}" type="pres">
      <dgm:prSet presAssocID="{11000711-7290-4E5A-805B-9A12BFA9AD55}" presName="Name9" presStyleLbl="sibTrans2D1" presStyleIdx="2" presStyleCnt="5"/>
      <dgm:spPr/>
    </dgm:pt>
    <dgm:pt modelId="{13E2A285-7F8E-46BF-BFAF-C2B649B8F787}" type="pres">
      <dgm:prSet presAssocID="{B6CAF565-CAD6-4CFD-9CA7-60298D7CF97A}" presName="composite2" presStyleCnt="0"/>
      <dgm:spPr/>
    </dgm:pt>
    <dgm:pt modelId="{8511E09B-A081-454C-B19F-3C4E5401E6B4}" type="pres">
      <dgm:prSet presAssocID="{B6CAF565-CAD6-4CFD-9CA7-60298D7CF97A}" presName="dummyNode2" presStyleLbl="node1" presStyleIdx="2" presStyleCnt="6"/>
      <dgm:spPr/>
    </dgm:pt>
    <dgm:pt modelId="{B0E83C39-4557-4777-9B25-A826873C66D8}" type="pres">
      <dgm:prSet presAssocID="{B6CAF565-CAD6-4CFD-9CA7-60298D7CF97A}" presName="childNode2" presStyleLbl="bgAcc1" presStyleIdx="3" presStyleCnt="6">
        <dgm:presLayoutVars>
          <dgm:bulletEnabled val="1"/>
        </dgm:presLayoutVars>
      </dgm:prSet>
      <dgm:spPr/>
    </dgm:pt>
    <dgm:pt modelId="{BE17B8E5-9955-4852-BBD2-DEFC7F69DE5A}" type="pres">
      <dgm:prSet presAssocID="{B6CAF565-CAD6-4CFD-9CA7-60298D7CF97A}" presName="childNode2tx" presStyleLbl="bgAcc1" presStyleIdx="3" presStyleCnt="6">
        <dgm:presLayoutVars>
          <dgm:bulletEnabled val="1"/>
        </dgm:presLayoutVars>
      </dgm:prSet>
      <dgm:spPr/>
    </dgm:pt>
    <dgm:pt modelId="{E1536C80-3E8E-4C06-ACA1-8668A6433534}" type="pres">
      <dgm:prSet presAssocID="{B6CAF565-CAD6-4CFD-9CA7-60298D7CF97A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B310BD71-496E-436A-B255-768F96754539}" type="pres">
      <dgm:prSet presAssocID="{B6CAF565-CAD6-4CFD-9CA7-60298D7CF97A}" presName="connSite2" presStyleCnt="0"/>
      <dgm:spPr/>
    </dgm:pt>
    <dgm:pt modelId="{79928B78-A7AE-4B0D-9682-4DD3CD611B5F}" type="pres">
      <dgm:prSet presAssocID="{9DA274D6-F564-44FA-9956-A4771B93F4AC}" presName="Name18" presStyleLbl="sibTrans2D1" presStyleIdx="3" presStyleCnt="5"/>
      <dgm:spPr/>
    </dgm:pt>
    <dgm:pt modelId="{040760EB-17A7-4F50-A56F-9D5C38E15F7B}" type="pres">
      <dgm:prSet presAssocID="{858DE715-604A-46FE-B20A-A94FD589436D}" presName="composite1" presStyleCnt="0"/>
      <dgm:spPr/>
    </dgm:pt>
    <dgm:pt modelId="{48389F30-3BFE-4D99-A6F2-6F122361B1CE}" type="pres">
      <dgm:prSet presAssocID="{858DE715-604A-46FE-B20A-A94FD589436D}" presName="dummyNode1" presStyleLbl="node1" presStyleIdx="3" presStyleCnt="6"/>
      <dgm:spPr/>
    </dgm:pt>
    <dgm:pt modelId="{DE938C55-72FF-42F6-99E5-B5CC0ACE3E94}" type="pres">
      <dgm:prSet presAssocID="{858DE715-604A-46FE-B20A-A94FD589436D}" presName="childNode1" presStyleLbl="bgAcc1" presStyleIdx="4" presStyleCnt="6">
        <dgm:presLayoutVars>
          <dgm:bulletEnabled val="1"/>
        </dgm:presLayoutVars>
      </dgm:prSet>
      <dgm:spPr/>
    </dgm:pt>
    <dgm:pt modelId="{968A398D-05B7-4F1E-A8F8-B7C8F2D89BE9}" type="pres">
      <dgm:prSet presAssocID="{858DE715-604A-46FE-B20A-A94FD589436D}" presName="childNode1tx" presStyleLbl="bgAcc1" presStyleIdx="4" presStyleCnt="6">
        <dgm:presLayoutVars>
          <dgm:bulletEnabled val="1"/>
        </dgm:presLayoutVars>
      </dgm:prSet>
      <dgm:spPr/>
    </dgm:pt>
    <dgm:pt modelId="{B0351E78-8470-454D-BDE6-0F56D77CE816}" type="pres">
      <dgm:prSet presAssocID="{858DE715-604A-46FE-B20A-A94FD589436D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49B15E0E-B02F-4E1C-B2A0-9CF965B181EF}" type="pres">
      <dgm:prSet presAssocID="{858DE715-604A-46FE-B20A-A94FD589436D}" presName="connSite1" presStyleCnt="0"/>
      <dgm:spPr/>
    </dgm:pt>
    <dgm:pt modelId="{61802E92-C6E6-4B6A-A1ED-7150F9A78F3C}" type="pres">
      <dgm:prSet presAssocID="{C342B39E-D95F-4AEC-A2B9-EBB1238CB6F3}" presName="Name9" presStyleLbl="sibTrans2D1" presStyleIdx="4" presStyleCnt="5"/>
      <dgm:spPr/>
    </dgm:pt>
    <dgm:pt modelId="{EB573FFE-1B7E-41BF-9487-CE94C902ADA0}" type="pres">
      <dgm:prSet presAssocID="{0DEB0422-532E-41FD-B5DD-8BEA43994B90}" presName="composite2" presStyleCnt="0"/>
      <dgm:spPr/>
    </dgm:pt>
    <dgm:pt modelId="{A36927E7-DA43-45BD-B316-552C0FB88A0D}" type="pres">
      <dgm:prSet presAssocID="{0DEB0422-532E-41FD-B5DD-8BEA43994B90}" presName="dummyNode2" presStyleLbl="node1" presStyleIdx="4" presStyleCnt="6"/>
      <dgm:spPr/>
    </dgm:pt>
    <dgm:pt modelId="{900ACB6F-C442-4A3B-9648-B33347590C79}" type="pres">
      <dgm:prSet presAssocID="{0DEB0422-532E-41FD-B5DD-8BEA43994B90}" presName="childNode2" presStyleLbl="bgAcc1" presStyleIdx="5" presStyleCnt="6">
        <dgm:presLayoutVars>
          <dgm:bulletEnabled val="1"/>
        </dgm:presLayoutVars>
      </dgm:prSet>
      <dgm:spPr/>
    </dgm:pt>
    <dgm:pt modelId="{F0EC6B49-7C31-4741-AA66-6083221CA57C}" type="pres">
      <dgm:prSet presAssocID="{0DEB0422-532E-41FD-B5DD-8BEA43994B90}" presName="childNode2tx" presStyleLbl="bgAcc1" presStyleIdx="5" presStyleCnt="6">
        <dgm:presLayoutVars>
          <dgm:bulletEnabled val="1"/>
        </dgm:presLayoutVars>
      </dgm:prSet>
      <dgm:spPr/>
    </dgm:pt>
    <dgm:pt modelId="{0B34526A-D467-4F97-A0A5-ED2077F42113}" type="pres">
      <dgm:prSet presAssocID="{0DEB0422-532E-41FD-B5DD-8BEA43994B90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98FD0514-F4F9-4998-A29A-F2BFB1A59E38}" type="pres">
      <dgm:prSet presAssocID="{0DEB0422-532E-41FD-B5DD-8BEA43994B90}" presName="connSite2" presStyleCnt="0"/>
      <dgm:spPr/>
    </dgm:pt>
  </dgm:ptLst>
  <dgm:cxnLst>
    <dgm:cxn modelId="{E2E03301-2377-43B6-9AEB-1E35C225C7D6}" type="presOf" srcId="{11000711-7290-4E5A-805B-9A12BFA9AD55}" destId="{304ABE22-219D-4C07-BC7C-C39028869194}" srcOrd="0" destOrd="0" presId="urn:microsoft.com/office/officeart/2005/8/layout/hProcess4"/>
    <dgm:cxn modelId="{B4E6A404-6393-4FD7-9CB9-F5564E1DB967}" type="presOf" srcId="{0DEB0422-532E-41FD-B5DD-8BEA43994B90}" destId="{0B34526A-D467-4F97-A0A5-ED2077F42113}" srcOrd="0" destOrd="0" presId="urn:microsoft.com/office/officeart/2005/8/layout/hProcess4"/>
    <dgm:cxn modelId="{A07B2C09-757D-43E7-A42A-6BE07D6360BC}" srcId="{A3453ECB-4716-4E45-9813-4F3811EE542F}" destId="{3815547E-7CCD-43BA-BB5E-7BB384BE9E12}" srcOrd="0" destOrd="0" parTransId="{DF41D015-EC1F-4E0C-B15A-DD452F1EFB2C}" sibTransId="{384C08E7-5116-475E-9DA8-243E7A8793E2}"/>
    <dgm:cxn modelId="{5D4C230D-7A01-47BF-90DA-078F0F37C9A6}" type="presOf" srcId="{6F740814-6BB2-4461-BC33-4B398C73EB76}" destId="{968A398D-05B7-4F1E-A8F8-B7C8F2D89BE9}" srcOrd="1" destOrd="1" presId="urn:microsoft.com/office/officeart/2005/8/layout/hProcess4"/>
    <dgm:cxn modelId="{F8C3BC12-B7E0-4BDE-9CE5-F9077FB5F6AC}" type="presOf" srcId="{24767155-CA6C-4D0A-A812-DD4D81C85708}" destId="{39FA12A8-9703-41D2-843E-EDB0C23AFD5F}" srcOrd="1" destOrd="1" presId="urn:microsoft.com/office/officeart/2005/8/layout/hProcess4"/>
    <dgm:cxn modelId="{ACEA1315-BA09-4148-95AB-028EC427A2AC}" srcId="{A3453ECB-4716-4E45-9813-4F3811EE542F}" destId="{0DEB0422-532E-41FD-B5DD-8BEA43994B90}" srcOrd="5" destOrd="0" parTransId="{9ECB7131-2885-4353-9297-C7A639A65BBA}" sibTransId="{1EBC3606-2767-41B7-B50E-F817E0F24B08}"/>
    <dgm:cxn modelId="{4395F416-BDC6-4BD0-A376-C310CC4BB04E}" type="presOf" srcId="{5A49DA56-F9DD-47CE-B95F-FED3560C7D75}" destId="{B0E83C39-4557-4777-9B25-A826873C66D8}" srcOrd="0" destOrd="0" presId="urn:microsoft.com/office/officeart/2005/8/layout/hProcess4"/>
    <dgm:cxn modelId="{42BD0E21-05A4-41D6-ABB6-22CB1EB27954}" type="presOf" srcId="{372F256E-FECD-47C3-AA58-4F0BF96650FC}" destId="{2CDE4E1D-5E6F-4FE4-BF76-4BE1D9F0D559}" srcOrd="0" destOrd="0" presId="urn:microsoft.com/office/officeart/2005/8/layout/hProcess4"/>
    <dgm:cxn modelId="{A660F024-C746-41B3-A6D4-E6D85177977B}" type="presOf" srcId="{8F7ECB3F-A0F0-4434-90AE-207E30B99AD9}" destId="{39FA12A8-9703-41D2-843E-EDB0C23AFD5F}" srcOrd="1" destOrd="0" presId="urn:microsoft.com/office/officeart/2005/8/layout/hProcess4"/>
    <dgm:cxn modelId="{CF2B7337-428C-46CE-8800-6C7133BA0CCC}" type="presOf" srcId="{6E17195E-95EC-4089-B96E-0243F2651EEE}" destId="{87038A81-2F11-4815-837E-13E179B4DBE0}" srcOrd="0" destOrd="1" presId="urn:microsoft.com/office/officeart/2005/8/layout/hProcess4"/>
    <dgm:cxn modelId="{F63BB33E-B5C3-4BE5-BE61-7C74A04614C0}" type="presOf" srcId="{76FBA747-1FEC-4BF8-93D7-85DA40BF8336}" destId="{968A398D-05B7-4F1E-A8F8-B7C8F2D89BE9}" srcOrd="1" destOrd="0" presId="urn:microsoft.com/office/officeart/2005/8/layout/hProcess4"/>
    <dgm:cxn modelId="{0EA7AC3F-B91B-490F-A589-2033F08C57F6}" srcId="{B6CAF565-CAD6-4CFD-9CA7-60298D7CF97A}" destId="{5A49DA56-F9DD-47CE-B95F-FED3560C7D75}" srcOrd="0" destOrd="0" parTransId="{FBEB6B8D-53F9-4AF6-B477-B438F35B3803}" sibTransId="{5CB5215F-E879-4A3B-9FDE-56FA265BD27B}"/>
    <dgm:cxn modelId="{6DC3AE40-C13F-43BF-AC7A-740430528EB5}" type="presOf" srcId="{3815547E-7CCD-43BA-BB5E-7BB384BE9E12}" destId="{2BE12C24-1CA0-45F4-9127-51EB893BF864}" srcOrd="0" destOrd="0" presId="urn:microsoft.com/office/officeart/2005/8/layout/hProcess4"/>
    <dgm:cxn modelId="{37F5305B-058A-4B63-BDD1-EA1EA3B2F5F3}" type="presOf" srcId="{8995DF6E-6605-409D-B0BE-C0F676E96FE8}" destId="{F0EC6B49-7C31-4741-AA66-6083221CA57C}" srcOrd="1" destOrd="0" presId="urn:microsoft.com/office/officeart/2005/8/layout/hProcess4"/>
    <dgm:cxn modelId="{CF1E4062-C7F7-4176-8A07-9EF6AAE8BD5B}" srcId="{372F256E-FECD-47C3-AA58-4F0BF96650FC}" destId="{24767155-CA6C-4D0A-A812-DD4D81C85708}" srcOrd="1" destOrd="0" parTransId="{1091702A-3ACB-426D-9DDD-DE8495F0D7DB}" sibTransId="{18558A5D-F192-4351-9FB1-1F995CF3DCA4}"/>
    <dgm:cxn modelId="{F1800E48-405B-4AEC-BF2B-18010731D295}" srcId="{A3453ECB-4716-4E45-9813-4F3811EE542F}" destId="{858DE715-604A-46FE-B20A-A94FD589436D}" srcOrd="4" destOrd="0" parTransId="{98571528-2425-4251-B0B8-45AE43074D68}" sibTransId="{C342B39E-D95F-4AEC-A2B9-EBB1238CB6F3}"/>
    <dgm:cxn modelId="{DDCF5C69-48E7-494D-91E6-06E1185CCD87}" type="presOf" srcId="{5A49DA56-F9DD-47CE-B95F-FED3560C7D75}" destId="{BE17B8E5-9955-4852-BBD2-DEFC7F69DE5A}" srcOrd="1" destOrd="0" presId="urn:microsoft.com/office/officeart/2005/8/layout/hProcess4"/>
    <dgm:cxn modelId="{B583A64B-FF51-4846-BC8F-76A5F445ACC9}" srcId="{A3453ECB-4716-4E45-9813-4F3811EE542F}" destId="{372F256E-FECD-47C3-AA58-4F0BF96650FC}" srcOrd="1" destOrd="0" parTransId="{57C26B38-0470-4880-8DA4-F2EE464490CF}" sibTransId="{C54903C6-5098-44BB-9873-15469360516B}"/>
    <dgm:cxn modelId="{46A17551-5655-4824-9DEB-6344367EE229}" srcId="{A3453ECB-4716-4E45-9813-4F3811EE542F}" destId="{3567F3B1-BF57-4F03-80C7-ADBD1AAE3B99}" srcOrd="2" destOrd="0" parTransId="{1944FEC9-3F11-489C-80C6-EC7EE972446B}" sibTransId="{11000711-7290-4E5A-805B-9A12BFA9AD55}"/>
    <dgm:cxn modelId="{93A57553-6F48-4205-BBD7-418DE05B09AD}" type="presOf" srcId="{C342B39E-D95F-4AEC-A2B9-EBB1238CB6F3}" destId="{61802E92-C6E6-4B6A-A1ED-7150F9A78F3C}" srcOrd="0" destOrd="0" presId="urn:microsoft.com/office/officeart/2005/8/layout/hProcess4"/>
    <dgm:cxn modelId="{23DC7C54-F336-4D83-B2D2-E1C2851E3449}" type="presOf" srcId="{8995DF6E-6605-409D-B0BE-C0F676E96FE8}" destId="{900ACB6F-C442-4A3B-9648-B33347590C79}" srcOrd="0" destOrd="0" presId="urn:microsoft.com/office/officeart/2005/8/layout/hProcess4"/>
    <dgm:cxn modelId="{5AB21B7E-7C9B-47E4-9A94-3477A20CF005}" type="presOf" srcId="{B6CAF565-CAD6-4CFD-9CA7-60298D7CF97A}" destId="{E1536C80-3E8E-4C06-ACA1-8668A6433534}" srcOrd="0" destOrd="0" presId="urn:microsoft.com/office/officeart/2005/8/layout/hProcess4"/>
    <dgm:cxn modelId="{4982F480-087A-4C04-A33D-446E70A7276B}" type="presOf" srcId="{C1A4C85A-D1A3-4281-828B-BDB243CE26D1}" destId="{BEA91952-E41D-4379-844C-5FC9091A4F40}" srcOrd="1" destOrd="1" presId="urn:microsoft.com/office/officeart/2005/8/layout/hProcess4"/>
    <dgm:cxn modelId="{4F323693-D052-47A1-9CF5-C4DA850DE58D}" type="presOf" srcId="{6F740814-6BB2-4461-BC33-4B398C73EB76}" destId="{DE938C55-72FF-42F6-99E5-B5CC0ACE3E94}" srcOrd="0" destOrd="1" presId="urn:microsoft.com/office/officeart/2005/8/layout/hProcess4"/>
    <dgm:cxn modelId="{F409E3AB-D8C6-4DDE-B902-19D8A3AD94FF}" type="presOf" srcId="{C1A4C85A-D1A3-4281-828B-BDB243CE26D1}" destId="{1EF46ECF-79DD-42B3-A553-ED28D8BC9557}" srcOrd="0" destOrd="1" presId="urn:microsoft.com/office/officeart/2005/8/layout/hProcess4"/>
    <dgm:cxn modelId="{575DD5AE-44C3-4369-B826-75F3633650AE}" srcId="{3815547E-7CCD-43BA-BB5E-7BB384BE9E12}" destId="{764E802C-FE73-4FEE-A1C9-95087B5C750E}" srcOrd="0" destOrd="0" parTransId="{4CA00068-889A-4146-887D-4917F55376BC}" sibTransId="{07E0BBE3-38C5-4BB6-849D-3B72B8EEC74A}"/>
    <dgm:cxn modelId="{7F04D6B3-D98D-49FC-8E24-0762AC174172}" srcId="{3567F3B1-BF57-4F03-80C7-ADBD1AAE3B99}" destId="{A0AEB898-476D-44F4-B436-BDC2DE8C8E04}" srcOrd="0" destOrd="0" parTransId="{44ACEBC6-D1C1-44B7-A7C6-70044028D4FB}" sibTransId="{01AF9F6C-AED6-48A5-930B-01A1F3CA8D8D}"/>
    <dgm:cxn modelId="{858132B6-BD94-4200-859C-C091BBBB60D3}" type="presOf" srcId="{8F7ECB3F-A0F0-4434-90AE-207E30B99AD9}" destId="{8B5441FC-1C15-4E14-92B9-26D4A5E1A557}" srcOrd="0" destOrd="0" presId="urn:microsoft.com/office/officeart/2005/8/layout/hProcess4"/>
    <dgm:cxn modelId="{9648F1B8-47E3-4EE4-8EBE-596AB3FE4632}" srcId="{858DE715-604A-46FE-B20A-A94FD589436D}" destId="{76FBA747-1FEC-4BF8-93D7-85DA40BF8336}" srcOrd="0" destOrd="0" parTransId="{2CD91CB0-30FE-40D0-8976-3467F7FFAB79}" sibTransId="{18429740-A988-4F31-A398-B3B8B289DB65}"/>
    <dgm:cxn modelId="{D38F11BA-9932-442D-A41B-B7D12CB745DE}" type="presOf" srcId="{6E17195E-95EC-4089-B96E-0243F2651EEE}" destId="{DC42580E-81C7-4F09-819C-FBA335939CAA}" srcOrd="1" destOrd="1" presId="urn:microsoft.com/office/officeart/2005/8/layout/hProcess4"/>
    <dgm:cxn modelId="{F44BC8BC-BD32-489D-919C-F8B341D44526}" type="presOf" srcId="{858DE715-604A-46FE-B20A-A94FD589436D}" destId="{B0351E78-8470-454D-BDE6-0F56D77CE816}" srcOrd="0" destOrd="0" presId="urn:microsoft.com/office/officeart/2005/8/layout/hProcess4"/>
    <dgm:cxn modelId="{6EA6C4BD-0C99-486E-B012-299147FC6D36}" srcId="{0DEB0422-532E-41FD-B5DD-8BEA43994B90}" destId="{8995DF6E-6605-409D-B0BE-C0F676E96FE8}" srcOrd="0" destOrd="0" parTransId="{2346B451-DF34-470F-B4D7-C640DFAE7652}" sibTransId="{CA6A2D1C-0F1A-4405-B2DB-2C1E2691EC4C}"/>
    <dgm:cxn modelId="{B3FE74C0-F379-448C-A244-99A1ABBD6446}" srcId="{858DE715-604A-46FE-B20A-A94FD589436D}" destId="{6F740814-6BB2-4461-BC33-4B398C73EB76}" srcOrd="1" destOrd="0" parTransId="{775FE74C-CDF2-4EFE-9900-65CCE49744CF}" sibTransId="{E8741B66-08CE-4B02-B407-5C9BC776A818}"/>
    <dgm:cxn modelId="{DE28ABC7-E086-41D1-B8A8-EB8CEC95F6A1}" type="presOf" srcId="{A0AEB898-476D-44F4-B436-BDC2DE8C8E04}" destId="{87038A81-2F11-4815-837E-13E179B4DBE0}" srcOrd="0" destOrd="0" presId="urn:microsoft.com/office/officeart/2005/8/layout/hProcess4"/>
    <dgm:cxn modelId="{C363E4CF-7741-4C7B-9ACC-B18201054256}" type="presOf" srcId="{764E802C-FE73-4FEE-A1C9-95087B5C750E}" destId="{BEA91952-E41D-4379-844C-5FC9091A4F40}" srcOrd="1" destOrd="0" presId="urn:microsoft.com/office/officeart/2005/8/layout/hProcess4"/>
    <dgm:cxn modelId="{463C49D0-223E-4DF4-A48F-12A5B6C62766}" type="presOf" srcId="{A3453ECB-4716-4E45-9813-4F3811EE542F}" destId="{AF1BE072-3632-43B2-907D-2DA109689E50}" srcOrd="0" destOrd="0" presId="urn:microsoft.com/office/officeart/2005/8/layout/hProcess4"/>
    <dgm:cxn modelId="{3751DBD1-53A6-4BD4-84A4-D25346EF20CA}" type="presOf" srcId="{24767155-CA6C-4D0A-A812-DD4D81C85708}" destId="{8B5441FC-1C15-4E14-92B9-26D4A5E1A557}" srcOrd="0" destOrd="1" presId="urn:microsoft.com/office/officeart/2005/8/layout/hProcess4"/>
    <dgm:cxn modelId="{9BBE35D7-ED08-43DE-B46E-7297A0AB04E1}" srcId="{A3453ECB-4716-4E45-9813-4F3811EE542F}" destId="{B6CAF565-CAD6-4CFD-9CA7-60298D7CF97A}" srcOrd="3" destOrd="0" parTransId="{C6EC12DC-E503-4A43-8747-C9F9EFE1C440}" sibTransId="{9DA274D6-F564-44FA-9956-A4771B93F4AC}"/>
    <dgm:cxn modelId="{D5ED10D8-A523-475D-AED2-E20260EB7330}" type="presOf" srcId="{76FBA747-1FEC-4BF8-93D7-85DA40BF8336}" destId="{DE938C55-72FF-42F6-99E5-B5CC0ACE3E94}" srcOrd="0" destOrd="0" presId="urn:microsoft.com/office/officeart/2005/8/layout/hProcess4"/>
    <dgm:cxn modelId="{1F950DE6-8906-42B4-9C09-DD649E7275A4}" type="presOf" srcId="{9DA274D6-F564-44FA-9956-A4771B93F4AC}" destId="{79928B78-A7AE-4B0D-9682-4DD3CD611B5F}" srcOrd="0" destOrd="0" presId="urn:microsoft.com/office/officeart/2005/8/layout/hProcess4"/>
    <dgm:cxn modelId="{F2D72FE7-B64D-4372-8A04-64A112B7D9D7}" srcId="{372F256E-FECD-47C3-AA58-4F0BF96650FC}" destId="{8F7ECB3F-A0F0-4434-90AE-207E30B99AD9}" srcOrd="0" destOrd="0" parTransId="{BB76C202-B75C-4892-82ED-919A0AB5C768}" sibTransId="{FE430E36-7B2B-40FB-BDDE-43EF5637D298}"/>
    <dgm:cxn modelId="{FFDD4AE9-4F0D-4FFB-9041-8463EE269605}" type="presOf" srcId="{764E802C-FE73-4FEE-A1C9-95087B5C750E}" destId="{1EF46ECF-79DD-42B3-A553-ED28D8BC9557}" srcOrd="0" destOrd="0" presId="urn:microsoft.com/office/officeart/2005/8/layout/hProcess4"/>
    <dgm:cxn modelId="{1C4CABED-AEC8-47C6-A229-761267D89353}" srcId="{3815547E-7CCD-43BA-BB5E-7BB384BE9E12}" destId="{C1A4C85A-D1A3-4281-828B-BDB243CE26D1}" srcOrd="1" destOrd="0" parTransId="{C783B89C-0E9C-411F-A8D4-45EDDE4EA4C6}" sibTransId="{1854565C-A0C6-42DB-A812-4C28B106512E}"/>
    <dgm:cxn modelId="{D1B547EE-4E0B-4918-A879-256559A34BE5}" type="presOf" srcId="{384C08E7-5116-475E-9DA8-243E7A8793E2}" destId="{3DAAB68F-AF6B-424B-8F9E-4108AAAEF52F}" srcOrd="0" destOrd="0" presId="urn:microsoft.com/office/officeart/2005/8/layout/hProcess4"/>
    <dgm:cxn modelId="{DCAC9AEE-A0F1-4888-8FCD-C5E13C9AB865}" type="presOf" srcId="{C54903C6-5098-44BB-9873-15469360516B}" destId="{D1A468B1-2833-4F89-97B5-003575CDFF9F}" srcOrd="0" destOrd="0" presId="urn:microsoft.com/office/officeart/2005/8/layout/hProcess4"/>
    <dgm:cxn modelId="{C08C2BF3-6377-4786-9502-7A47CF5AF20A}" type="presOf" srcId="{3567F3B1-BF57-4F03-80C7-ADBD1AAE3B99}" destId="{CD19E987-CB0F-4C0B-A2C2-AF28DBB0F70A}" srcOrd="0" destOrd="0" presId="urn:microsoft.com/office/officeart/2005/8/layout/hProcess4"/>
    <dgm:cxn modelId="{FAA2D3F6-BC18-4E0E-9D7E-9E2E48C7D92C}" srcId="{3567F3B1-BF57-4F03-80C7-ADBD1AAE3B99}" destId="{6E17195E-95EC-4089-B96E-0243F2651EEE}" srcOrd="1" destOrd="0" parTransId="{BEB9D446-8EC1-4D38-955E-52331AFBA0FD}" sibTransId="{F487902E-FB17-40DF-B5B5-B606197453BE}"/>
    <dgm:cxn modelId="{AB048EF7-BD4D-4D54-A4CB-EC46E1D806FD}" type="presOf" srcId="{A0AEB898-476D-44F4-B436-BDC2DE8C8E04}" destId="{DC42580E-81C7-4F09-819C-FBA335939CAA}" srcOrd="1" destOrd="0" presId="urn:microsoft.com/office/officeart/2005/8/layout/hProcess4"/>
    <dgm:cxn modelId="{AA2861A9-CD69-430A-AA64-12872A6DF522}" type="presParOf" srcId="{AF1BE072-3632-43B2-907D-2DA109689E50}" destId="{10FB8227-AE66-4674-8389-9ED4BB79E593}" srcOrd="0" destOrd="0" presId="urn:microsoft.com/office/officeart/2005/8/layout/hProcess4"/>
    <dgm:cxn modelId="{0749A012-4F17-4813-BA4C-310C36C278CC}" type="presParOf" srcId="{AF1BE072-3632-43B2-907D-2DA109689E50}" destId="{9AACC968-AEA6-4013-AB0A-AFED7E933393}" srcOrd="1" destOrd="0" presId="urn:microsoft.com/office/officeart/2005/8/layout/hProcess4"/>
    <dgm:cxn modelId="{65E816EE-E6DB-4F7B-BA74-8443BB81114E}" type="presParOf" srcId="{AF1BE072-3632-43B2-907D-2DA109689E50}" destId="{ACF095A6-540A-43F6-9B58-710CEBED0F42}" srcOrd="2" destOrd="0" presId="urn:microsoft.com/office/officeart/2005/8/layout/hProcess4"/>
    <dgm:cxn modelId="{B91BF2E5-235C-465E-9542-D5FA792D2864}" type="presParOf" srcId="{ACF095A6-540A-43F6-9B58-710CEBED0F42}" destId="{B63AA329-1401-4E34-9FD7-21FB2D4FC6A5}" srcOrd="0" destOrd="0" presId="urn:microsoft.com/office/officeart/2005/8/layout/hProcess4"/>
    <dgm:cxn modelId="{6F9CA65F-8CAB-4F94-979F-2FC4261154D0}" type="presParOf" srcId="{B63AA329-1401-4E34-9FD7-21FB2D4FC6A5}" destId="{450CF52D-A2F6-4FAE-A35E-A7377021CCD2}" srcOrd="0" destOrd="0" presId="urn:microsoft.com/office/officeart/2005/8/layout/hProcess4"/>
    <dgm:cxn modelId="{FB644E36-C768-48AA-A7C7-A559314763D3}" type="presParOf" srcId="{B63AA329-1401-4E34-9FD7-21FB2D4FC6A5}" destId="{1EF46ECF-79DD-42B3-A553-ED28D8BC9557}" srcOrd="1" destOrd="0" presId="urn:microsoft.com/office/officeart/2005/8/layout/hProcess4"/>
    <dgm:cxn modelId="{7626BF4E-6A26-4C40-B3AA-7FA1669F8A7B}" type="presParOf" srcId="{B63AA329-1401-4E34-9FD7-21FB2D4FC6A5}" destId="{BEA91952-E41D-4379-844C-5FC9091A4F40}" srcOrd="2" destOrd="0" presId="urn:microsoft.com/office/officeart/2005/8/layout/hProcess4"/>
    <dgm:cxn modelId="{1DCA1F64-FBE5-406E-A1A4-EC795E827BD5}" type="presParOf" srcId="{B63AA329-1401-4E34-9FD7-21FB2D4FC6A5}" destId="{2BE12C24-1CA0-45F4-9127-51EB893BF864}" srcOrd="3" destOrd="0" presId="urn:microsoft.com/office/officeart/2005/8/layout/hProcess4"/>
    <dgm:cxn modelId="{E1F7211F-C5CF-41D9-98F6-4A15506BE40F}" type="presParOf" srcId="{B63AA329-1401-4E34-9FD7-21FB2D4FC6A5}" destId="{289A2DCD-F2D5-41F2-BA19-7C18E4DAB916}" srcOrd="4" destOrd="0" presId="urn:microsoft.com/office/officeart/2005/8/layout/hProcess4"/>
    <dgm:cxn modelId="{0C427C3B-7633-4EAE-A68A-4EAD47D7D16B}" type="presParOf" srcId="{ACF095A6-540A-43F6-9B58-710CEBED0F42}" destId="{3DAAB68F-AF6B-424B-8F9E-4108AAAEF52F}" srcOrd="1" destOrd="0" presId="urn:microsoft.com/office/officeart/2005/8/layout/hProcess4"/>
    <dgm:cxn modelId="{B9458F29-5BBA-4DB8-9B08-67CAD3FADDA5}" type="presParOf" srcId="{ACF095A6-540A-43F6-9B58-710CEBED0F42}" destId="{FBED22BB-B506-4823-974C-77A8773BED0B}" srcOrd="2" destOrd="0" presId="urn:microsoft.com/office/officeart/2005/8/layout/hProcess4"/>
    <dgm:cxn modelId="{2746EAFF-7EDA-4D84-813E-50B8F957DF7B}" type="presParOf" srcId="{FBED22BB-B506-4823-974C-77A8773BED0B}" destId="{4DBAE453-5200-4E59-95CC-8EB612614B4C}" srcOrd="0" destOrd="0" presId="urn:microsoft.com/office/officeart/2005/8/layout/hProcess4"/>
    <dgm:cxn modelId="{3258C609-6A56-4364-838E-67D8052030C6}" type="presParOf" srcId="{FBED22BB-B506-4823-974C-77A8773BED0B}" destId="{8B5441FC-1C15-4E14-92B9-26D4A5E1A557}" srcOrd="1" destOrd="0" presId="urn:microsoft.com/office/officeart/2005/8/layout/hProcess4"/>
    <dgm:cxn modelId="{80A67F2D-DAD7-4102-8B02-DBC8311E2DF4}" type="presParOf" srcId="{FBED22BB-B506-4823-974C-77A8773BED0B}" destId="{39FA12A8-9703-41D2-843E-EDB0C23AFD5F}" srcOrd="2" destOrd="0" presId="urn:microsoft.com/office/officeart/2005/8/layout/hProcess4"/>
    <dgm:cxn modelId="{B48FEC26-ED96-41F3-A6C4-A159656C29CA}" type="presParOf" srcId="{FBED22BB-B506-4823-974C-77A8773BED0B}" destId="{2CDE4E1D-5E6F-4FE4-BF76-4BE1D9F0D559}" srcOrd="3" destOrd="0" presId="urn:microsoft.com/office/officeart/2005/8/layout/hProcess4"/>
    <dgm:cxn modelId="{30E79E54-F907-4B37-8CE5-A74FFA5DB6A2}" type="presParOf" srcId="{FBED22BB-B506-4823-974C-77A8773BED0B}" destId="{86ADD7AC-D7E7-40CF-8E32-E4442DA9E465}" srcOrd="4" destOrd="0" presId="urn:microsoft.com/office/officeart/2005/8/layout/hProcess4"/>
    <dgm:cxn modelId="{4D0A77CF-8C54-4F7F-B32C-E613825207C6}" type="presParOf" srcId="{ACF095A6-540A-43F6-9B58-710CEBED0F42}" destId="{D1A468B1-2833-4F89-97B5-003575CDFF9F}" srcOrd="3" destOrd="0" presId="urn:microsoft.com/office/officeart/2005/8/layout/hProcess4"/>
    <dgm:cxn modelId="{7C3CD7D0-B20F-400D-9869-18783F4232D8}" type="presParOf" srcId="{ACF095A6-540A-43F6-9B58-710CEBED0F42}" destId="{F0484FB5-CADD-4546-B78C-7D829FCC4636}" srcOrd="4" destOrd="0" presId="urn:microsoft.com/office/officeart/2005/8/layout/hProcess4"/>
    <dgm:cxn modelId="{C8E80496-D162-41E8-A1EC-22175519DD9A}" type="presParOf" srcId="{F0484FB5-CADD-4546-B78C-7D829FCC4636}" destId="{A7E6D0E6-26BA-4134-9A0B-539756C0D156}" srcOrd="0" destOrd="0" presId="urn:microsoft.com/office/officeart/2005/8/layout/hProcess4"/>
    <dgm:cxn modelId="{4E8E9B54-74A4-4125-A8D5-D104BFE72E3E}" type="presParOf" srcId="{F0484FB5-CADD-4546-B78C-7D829FCC4636}" destId="{87038A81-2F11-4815-837E-13E179B4DBE0}" srcOrd="1" destOrd="0" presId="urn:microsoft.com/office/officeart/2005/8/layout/hProcess4"/>
    <dgm:cxn modelId="{A4466CF2-D0C4-4CE3-8C3A-C0B71D89DBCD}" type="presParOf" srcId="{F0484FB5-CADD-4546-B78C-7D829FCC4636}" destId="{DC42580E-81C7-4F09-819C-FBA335939CAA}" srcOrd="2" destOrd="0" presId="urn:microsoft.com/office/officeart/2005/8/layout/hProcess4"/>
    <dgm:cxn modelId="{06E8174A-815A-4E16-B456-AAC895923F74}" type="presParOf" srcId="{F0484FB5-CADD-4546-B78C-7D829FCC4636}" destId="{CD19E987-CB0F-4C0B-A2C2-AF28DBB0F70A}" srcOrd="3" destOrd="0" presId="urn:microsoft.com/office/officeart/2005/8/layout/hProcess4"/>
    <dgm:cxn modelId="{F07DD435-0236-4089-ACBB-29EAB0A0B6D4}" type="presParOf" srcId="{F0484FB5-CADD-4546-B78C-7D829FCC4636}" destId="{EF459EC9-AD21-43DD-B0AF-3539FB540ECC}" srcOrd="4" destOrd="0" presId="urn:microsoft.com/office/officeart/2005/8/layout/hProcess4"/>
    <dgm:cxn modelId="{AB4A2B74-EC2C-4863-972B-399B780580AD}" type="presParOf" srcId="{ACF095A6-540A-43F6-9B58-710CEBED0F42}" destId="{304ABE22-219D-4C07-BC7C-C39028869194}" srcOrd="5" destOrd="0" presId="urn:microsoft.com/office/officeart/2005/8/layout/hProcess4"/>
    <dgm:cxn modelId="{ADDF0EA1-E694-4834-84E0-C275D4813423}" type="presParOf" srcId="{ACF095A6-540A-43F6-9B58-710CEBED0F42}" destId="{13E2A285-7F8E-46BF-BFAF-C2B649B8F787}" srcOrd="6" destOrd="0" presId="urn:microsoft.com/office/officeart/2005/8/layout/hProcess4"/>
    <dgm:cxn modelId="{78D09C92-D95D-46D6-942A-3756DBB0E7A1}" type="presParOf" srcId="{13E2A285-7F8E-46BF-BFAF-C2B649B8F787}" destId="{8511E09B-A081-454C-B19F-3C4E5401E6B4}" srcOrd="0" destOrd="0" presId="urn:microsoft.com/office/officeart/2005/8/layout/hProcess4"/>
    <dgm:cxn modelId="{08F06790-F496-4B5C-B022-26E6BFB3A8F5}" type="presParOf" srcId="{13E2A285-7F8E-46BF-BFAF-C2B649B8F787}" destId="{B0E83C39-4557-4777-9B25-A826873C66D8}" srcOrd="1" destOrd="0" presId="urn:microsoft.com/office/officeart/2005/8/layout/hProcess4"/>
    <dgm:cxn modelId="{344B9502-8CD2-4EC8-8F82-F2AC2323C0AC}" type="presParOf" srcId="{13E2A285-7F8E-46BF-BFAF-C2B649B8F787}" destId="{BE17B8E5-9955-4852-BBD2-DEFC7F69DE5A}" srcOrd="2" destOrd="0" presId="urn:microsoft.com/office/officeart/2005/8/layout/hProcess4"/>
    <dgm:cxn modelId="{270824BC-AFDC-4C28-BEC2-DD3220632C63}" type="presParOf" srcId="{13E2A285-7F8E-46BF-BFAF-C2B649B8F787}" destId="{E1536C80-3E8E-4C06-ACA1-8668A6433534}" srcOrd="3" destOrd="0" presId="urn:microsoft.com/office/officeart/2005/8/layout/hProcess4"/>
    <dgm:cxn modelId="{38040EB8-BF8D-4B0B-B8E6-09799EFA2FDF}" type="presParOf" srcId="{13E2A285-7F8E-46BF-BFAF-C2B649B8F787}" destId="{B310BD71-496E-436A-B255-768F96754539}" srcOrd="4" destOrd="0" presId="urn:microsoft.com/office/officeart/2005/8/layout/hProcess4"/>
    <dgm:cxn modelId="{2E1F702A-6C7D-46A5-A758-AD0BFA0EB54C}" type="presParOf" srcId="{ACF095A6-540A-43F6-9B58-710CEBED0F42}" destId="{79928B78-A7AE-4B0D-9682-4DD3CD611B5F}" srcOrd="7" destOrd="0" presId="urn:microsoft.com/office/officeart/2005/8/layout/hProcess4"/>
    <dgm:cxn modelId="{844F8D39-FE73-4365-A9F4-9CE0C4768802}" type="presParOf" srcId="{ACF095A6-540A-43F6-9B58-710CEBED0F42}" destId="{040760EB-17A7-4F50-A56F-9D5C38E15F7B}" srcOrd="8" destOrd="0" presId="urn:microsoft.com/office/officeart/2005/8/layout/hProcess4"/>
    <dgm:cxn modelId="{07DEA5B0-8684-4A0F-8C34-6183A08F53D8}" type="presParOf" srcId="{040760EB-17A7-4F50-A56F-9D5C38E15F7B}" destId="{48389F30-3BFE-4D99-A6F2-6F122361B1CE}" srcOrd="0" destOrd="0" presId="urn:microsoft.com/office/officeart/2005/8/layout/hProcess4"/>
    <dgm:cxn modelId="{304389DD-9744-4D50-B3F2-F9B1BDDA6FC2}" type="presParOf" srcId="{040760EB-17A7-4F50-A56F-9D5C38E15F7B}" destId="{DE938C55-72FF-42F6-99E5-B5CC0ACE3E94}" srcOrd="1" destOrd="0" presId="urn:microsoft.com/office/officeart/2005/8/layout/hProcess4"/>
    <dgm:cxn modelId="{02CCAE68-9F77-40E2-9396-40CB8016B181}" type="presParOf" srcId="{040760EB-17A7-4F50-A56F-9D5C38E15F7B}" destId="{968A398D-05B7-4F1E-A8F8-B7C8F2D89BE9}" srcOrd="2" destOrd="0" presId="urn:microsoft.com/office/officeart/2005/8/layout/hProcess4"/>
    <dgm:cxn modelId="{3915EFF2-5FF4-4E0D-95AB-0DA63FE84C3E}" type="presParOf" srcId="{040760EB-17A7-4F50-A56F-9D5C38E15F7B}" destId="{B0351E78-8470-454D-BDE6-0F56D77CE816}" srcOrd="3" destOrd="0" presId="urn:microsoft.com/office/officeart/2005/8/layout/hProcess4"/>
    <dgm:cxn modelId="{C52F71ED-94B7-41B3-9A88-4FEEA03067F2}" type="presParOf" srcId="{040760EB-17A7-4F50-A56F-9D5C38E15F7B}" destId="{49B15E0E-B02F-4E1C-B2A0-9CF965B181EF}" srcOrd="4" destOrd="0" presId="urn:microsoft.com/office/officeart/2005/8/layout/hProcess4"/>
    <dgm:cxn modelId="{5F7624CD-8737-43F4-B626-E9593B2E4867}" type="presParOf" srcId="{ACF095A6-540A-43F6-9B58-710CEBED0F42}" destId="{61802E92-C6E6-4B6A-A1ED-7150F9A78F3C}" srcOrd="9" destOrd="0" presId="urn:microsoft.com/office/officeart/2005/8/layout/hProcess4"/>
    <dgm:cxn modelId="{78177D64-979B-4081-B457-089A323C0380}" type="presParOf" srcId="{ACF095A6-540A-43F6-9B58-710CEBED0F42}" destId="{EB573FFE-1B7E-41BF-9487-CE94C902ADA0}" srcOrd="10" destOrd="0" presId="urn:microsoft.com/office/officeart/2005/8/layout/hProcess4"/>
    <dgm:cxn modelId="{6B006775-B8EC-4EA4-A97E-02B056B967F9}" type="presParOf" srcId="{EB573FFE-1B7E-41BF-9487-CE94C902ADA0}" destId="{A36927E7-DA43-45BD-B316-552C0FB88A0D}" srcOrd="0" destOrd="0" presId="urn:microsoft.com/office/officeart/2005/8/layout/hProcess4"/>
    <dgm:cxn modelId="{713DE8EA-F8B8-4296-A8D0-00C8D0518DD8}" type="presParOf" srcId="{EB573FFE-1B7E-41BF-9487-CE94C902ADA0}" destId="{900ACB6F-C442-4A3B-9648-B33347590C79}" srcOrd="1" destOrd="0" presId="urn:microsoft.com/office/officeart/2005/8/layout/hProcess4"/>
    <dgm:cxn modelId="{F7443251-391A-4E83-90C3-DA0301E2552B}" type="presParOf" srcId="{EB573FFE-1B7E-41BF-9487-CE94C902ADA0}" destId="{F0EC6B49-7C31-4741-AA66-6083221CA57C}" srcOrd="2" destOrd="0" presId="urn:microsoft.com/office/officeart/2005/8/layout/hProcess4"/>
    <dgm:cxn modelId="{EDDFF1C0-5619-489F-97F4-7E6840D27FF7}" type="presParOf" srcId="{EB573FFE-1B7E-41BF-9487-CE94C902ADA0}" destId="{0B34526A-D467-4F97-A0A5-ED2077F42113}" srcOrd="3" destOrd="0" presId="urn:microsoft.com/office/officeart/2005/8/layout/hProcess4"/>
    <dgm:cxn modelId="{F830CDF3-6762-4D79-9E79-709BF74E616E}" type="presParOf" srcId="{EB573FFE-1B7E-41BF-9487-CE94C902ADA0}" destId="{98FD0514-F4F9-4998-A29A-F2BFB1A59E3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2B0B14-2205-4D76-B3DA-51D89C935E7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C9D19F-492C-469F-8B5D-4FD4235E72A8}">
      <dgm:prSet/>
      <dgm:spPr/>
      <dgm:t>
        <a:bodyPr/>
        <a:lstStyle/>
        <a:p>
          <a:r>
            <a:rPr lang="en-US"/>
            <a:t>Be easy to work with</a:t>
          </a:r>
        </a:p>
      </dgm:t>
    </dgm:pt>
    <dgm:pt modelId="{F894EA6E-A0CC-4540-9B0D-4036842C1BAA}" type="parTrans" cxnId="{149A20A0-E8BF-42DC-8734-F96A6C0C36FC}">
      <dgm:prSet/>
      <dgm:spPr/>
      <dgm:t>
        <a:bodyPr/>
        <a:lstStyle/>
        <a:p>
          <a:endParaRPr lang="en-US"/>
        </a:p>
      </dgm:t>
    </dgm:pt>
    <dgm:pt modelId="{BB1D9D3A-C883-4183-8F0B-E4E976353EFC}" type="sibTrans" cxnId="{149A20A0-E8BF-42DC-8734-F96A6C0C36FC}">
      <dgm:prSet/>
      <dgm:spPr/>
      <dgm:t>
        <a:bodyPr/>
        <a:lstStyle/>
        <a:p>
          <a:endParaRPr lang="en-US"/>
        </a:p>
      </dgm:t>
    </dgm:pt>
    <dgm:pt modelId="{BB8F2610-8B84-441E-B0C4-7D780C915FDE}">
      <dgm:prSet/>
      <dgm:spPr/>
      <dgm:t>
        <a:bodyPr/>
        <a:lstStyle/>
        <a:p>
          <a:r>
            <a:rPr lang="en-US"/>
            <a:t>Don’t be a sycophant</a:t>
          </a:r>
        </a:p>
      </dgm:t>
    </dgm:pt>
    <dgm:pt modelId="{B72B26E8-2D22-4C28-B7C5-06111FA90E17}" type="parTrans" cxnId="{8CF909D5-3BF0-46BF-AA45-D46C04B0CC9E}">
      <dgm:prSet/>
      <dgm:spPr/>
      <dgm:t>
        <a:bodyPr/>
        <a:lstStyle/>
        <a:p>
          <a:endParaRPr lang="en-US"/>
        </a:p>
      </dgm:t>
    </dgm:pt>
    <dgm:pt modelId="{B1647673-10B4-4D42-A7A7-0138C1BCB9A2}" type="sibTrans" cxnId="{8CF909D5-3BF0-46BF-AA45-D46C04B0CC9E}">
      <dgm:prSet/>
      <dgm:spPr/>
      <dgm:t>
        <a:bodyPr/>
        <a:lstStyle/>
        <a:p>
          <a:endParaRPr lang="en-US"/>
        </a:p>
      </dgm:t>
    </dgm:pt>
    <dgm:pt modelId="{21A68143-3404-42CC-8AE5-680DAC1B84CC}">
      <dgm:prSet/>
      <dgm:spPr/>
      <dgm:t>
        <a:bodyPr/>
        <a:lstStyle/>
        <a:p>
          <a:r>
            <a:rPr lang="en-US"/>
            <a:t>Disagree respectfully</a:t>
          </a:r>
        </a:p>
      </dgm:t>
    </dgm:pt>
    <dgm:pt modelId="{A5564D54-B9B5-4FE5-B8E0-55E743CE4139}" type="parTrans" cxnId="{030C1BDA-8480-484C-B604-D932875B6528}">
      <dgm:prSet/>
      <dgm:spPr/>
      <dgm:t>
        <a:bodyPr/>
        <a:lstStyle/>
        <a:p>
          <a:endParaRPr lang="en-US"/>
        </a:p>
      </dgm:t>
    </dgm:pt>
    <dgm:pt modelId="{2E4C20CE-5FC9-453E-A21D-8E1C8D2F7C69}" type="sibTrans" cxnId="{030C1BDA-8480-484C-B604-D932875B6528}">
      <dgm:prSet/>
      <dgm:spPr/>
      <dgm:t>
        <a:bodyPr/>
        <a:lstStyle/>
        <a:p>
          <a:endParaRPr lang="en-US"/>
        </a:p>
      </dgm:t>
    </dgm:pt>
    <dgm:pt modelId="{D1E590B2-4B32-4B7F-9FFE-50134E29B41B}">
      <dgm:prSet/>
      <dgm:spPr/>
      <dgm:t>
        <a:bodyPr/>
        <a:lstStyle/>
        <a:p>
          <a:r>
            <a:rPr lang="en-US"/>
            <a:t>Focus on the technical details</a:t>
          </a:r>
        </a:p>
      </dgm:t>
    </dgm:pt>
    <dgm:pt modelId="{F8D1F793-B9D2-4B18-962F-568BFFF9EC0C}" type="parTrans" cxnId="{27299B21-A200-41B0-B2D4-EE0E6DD8D4EB}">
      <dgm:prSet/>
      <dgm:spPr/>
      <dgm:t>
        <a:bodyPr/>
        <a:lstStyle/>
        <a:p>
          <a:endParaRPr lang="en-US"/>
        </a:p>
      </dgm:t>
    </dgm:pt>
    <dgm:pt modelId="{F9F87A69-7072-4454-A306-2197D85E400C}" type="sibTrans" cxnId="{27299B21-A200-41B0-B2D4-EE0E6DD8D4EB}">
      <dgm:prSet/>
      <dgm:spPr/>
      <dgm:t>
        <a:bodyPr/>
        <a:lstStyle/>
        <a:p>
          <a:endParaRPr lang="en-US"/>
        </a:p>
      </dgm:t>
    </dgm:pt>
    <dgm:pt modelId="{0B19437B-A443-43D7-A409-A6FB5A8A4A93}">
      <dgm:prSet/>
      <dgm:spPr/>
      <dgm:t>
        <a:bodyPr/>
        <a:lstStyle/>
        <a:p>
          <a:r>
            <a:rPr lang="en-US"/>
            <a:t>Implied, occasionally explicit aversion to “leaders”</a:t>
          </a:r>
        </a:p>
      </dgm:t>
    </dgm:pt>
    <dgm:pt modelId="{B999D639-CA97-46EA-9D4D-6059CFB95AB3}" type="parTrans" cxnId="{65DBA384-43A9-431F-B012-395164C3D1DB}">
      <dgm:prSet/>
      <dgm:spPr/>
      <dgm:t>
        <a:bodyPr/>
        <a:lstStyle/>
        <a:p>
          <a:endParaRPr lang="en-US"/>
        </a:p>
      </dgm:t>
    </dgm:pt>
    <dgm:pt modelId="{F8F8FE6A-E21E-420B-A2E7-0F5B8244DF7D}" type="sibTrans" cxnId="{65DBA384-43A9-431F-B012-395164C3D1DB}">
      <dgm:prSet/>
      <dgm:spPr/>
      <dgm:t>
        <a:bodyPr/>
        <a:lstStyle/>
        <a:p>
          <a:endParaRPr lang="en-US"/>
        </a:p>
      </dgm:t>
    </dgm:pt>
    <dgm:pt modelId="{EBEFFF43-5D60-4AA9-964C-D139FB46F50F}">
      <dgm:prSet/>
      <dgm:spPr/>
      <dgm:t>
        <a:bodyPr/>
        <a:lstStyle/>
        <a:p>
          <a:r>
            <a:rPr lang="en-US"/>
            <a:t>Roles are responsibilities; authority necessary to perform function</a:t>
          </a:r>
        </a:p>
      </dgm:t>
    </dgm:pt>
    <dgm:pt modelId="{167B40C5-ED07-4846-85A0-D75C44F8339E}" type="parTrans" cxnId="{A1B77000-4EBB-4CE8-BB3C-BC7C9D60ED7C}">
      <dgm:prSet/>
      <dgm:spPr/>
      <dgm:t>
        <a:bodyPr/>
        <a:lstStyle/>
        <a:p>
          <a:endParaRPr lang="en-US"/>
        </a:p>
      </dgm:t>
    </dgm:pt>
    <dgm:pt modelId="{FE02F00B-25E7-4F8E-9BC5-0B28AE43969B}" type="sibTrans" cxnId="{A1B77000-4EBB-4CE8-BB3C-BC7C9D60ED7C}">
      <dgm:prSet/>
      <dgm:spPr/>
      <dgm:t>
        <a:bodyPr/>
        <a:lstStyle/>
        <a:p>
          <a:endParaRPr lang="en-US"/>
        </a:p>
      </dgm:t>
    </dgm:pt>
    <dgm:pt modelId="{AF25D2B6-1A16-41AC-9B1E-9968D87A5AFE}">
      <dgm:prSet/>
      <dgm:spPr/>
      <dgm:t>
        <a:bodyPr/>
        <a:lstStyle/>
        <a:p>
          <a:r>
            <a:rPr lang="en-US"/>
            <a:t>e.g., releases are lock-free; a struggling RM can (should) be preempted</a:t>
          </a:r>
        </a:p>
      </dgm:t>
    </dgm:pt>
    <dgm:pt modelId="{85D1C0BD-B6FE-42E0-B2E1-F0BDDF4FD7A3}" type="parTrans" cxnId="{7E3DDA40-11C7-4AA8-8DCF-58A9FE11513E}">
      <dgm:prSet/>
      <dgm:spPr/>
      <dgm:t>
        <a:bodyPr/>
        <a:lstStyle/>
        <a:p>
          <a:endParaRPr lang="en-US"/>
        </a:p>
      </dgm:t>
    </dgm:pt>
    <dgm:pt modelId="{599B9053-4F5D-42B6-9CFA-6600DF3D2530}" type="sibTrans" cxnId="{7E3DDA40-11C7-4AA8-8DCF-58A9FE11513E}">
      <dgm:prSet/>
      <dgm:spPr/>
      <dgm:t>
        <a:bodyPr/>
        <a:lstStyle/>
        <a:p>
          <a:endParaRPr lang="en-US"/>
        </a:p>
      </dgm:t>
    </dgm:pt>
    <dgm:pt modelId="{B7502BDE-59D5-4DCD-8CCF-7CAEABB4B50A}">
      <dgm:prSet/>
      <dgm:spPr/>
      <dgm:t>
        <a:bodyPr/>
        <a:lstStyle/>
        <a:p>
          <a:r>
            <a:rPr lang="en-US"/>
            <a:t>Leads rotate, authority partitioned to subdomains</a:t>
          </a:r>
        </a:p>
      </dgm:t>
    </dgm:pt>
    <dgm:pt modelId="{D6AEC2CF-D331-42E3-86A1-2176705DBEF6}" type="parTrans" cxnId="{8E4844CE-49EC-48B6-8BEE-2D1F4EF34345}">
      <dgm:prSet/>
      <dgm:spPr/>
      <dgm:t>
        <a:bodyPr/>
        <a:lstStyle/>
        <a:p>
          <a:endParaRPr lang="en-US"/>
        </a:p>
      </dgm:t>
    </dgm:pt>
    <dgm:pt modelId="{7792A7B1-DF39-4FAA-929D-B19CC53780B0}" type="sibTrans" cxnId="{8E4844CE-49EC-48B6-8BEE-2D1F4EF34345}">
      <dgm:prSet/>
      <dgm:spPr/>
      <dgm:t>
        <a:bodyPr/>
        <a:lstStyle/>
        <a:p>
          <a:endParaRPr lang="en-US"/>
        </a:p>
      </dgm:t>
    </dgm:pt>
    <dgm:pt modelId="{F380963F-047D-4EA9-946F-B7182976EBA9}" type="pres">
      <dgm:prSet presAssocID="{532B0B14-2205-4D76-B3DA-51D89C935E70}" presName="Name0" presStyleCnt="0">
        <dgm:presLayoutVars>
          <dgm:dir/>
          <dgm:animLvl val="lvl"/>
          <dgm:resizeHandles val="exact"/>
        </dgm:presLayoutVars>
      </dgm:prSet>
      <dgm:spPr/>
    </dgm:pt>
    <dgm:pt modelId="{B11F64CE-65B6-44F3-876B-8C1D7C997684}" type="pres">
      <dgm:prSet presAssocID="{9AC9D19F-492C-469F-8B5D-4FD4235E72A8}" presName="linNode" presStyleCnt="0"/>
      <dgm:spPr/>
    </dgm:pt>
    <dgm:pt modelId="{16B88340-7A8B-4F10-B066-96C3D7AE14C6}" type="pres">
      <dgm:prSet presAssocID="{9AC9D19F-492C-469F-8B5D-4FD4235E72A8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11B22FD9-D6E6-4B61-8CEB-4846E2F57736}" type="pres">
      <dgm:prSet presAssocID="{9AC9D19F-492C-469F-8B5D-4FD4235E72A8}" presName="descendantText" presStyleLbl="alignAccFollowNode1" presStyleIdx="0" presStyleCnt="2">
        <dgm:presLayoutVars>
          <dgm:bulletEnabled/>
        </dgm:presLayoutVars>
      </dgm:prSet>
      <dgm:spPr/>
    </dgm:pt>
    <dgm:pt modelId="{4010FF33-C997-4C2D-98EB-3B65869E1B3A}" type="pres">
      <dgm:prSet presAssocID="{BB1D9D3A-C883-4183-8F0B-E4E976353EFC}" presName="sp" presStyleCnt="0"/>
      <dgm:spPr/>
    </dgm:pt>
    <dgm:pt modelId="{FEE6933F-9D27-41F7-B404-2D6DF74408FB}" type="pres">
      <dgm:prSet presAssocID="{0B19437B-A443-43D7-A409-A6FB5A8A4A93}" presName="linNode" presStyleCnt="0"/>
      <dgm:spPr/>
    </dgm:pt>
    <dgm:pt modelId="{7D1DF3EB-585C-4F70-88EF-CD9BA5F8D32C}" type="pres">
      <dgm:prSet presAssocID="{0B19437B-A443-43D7-A409-A6FB5A8A4A9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DCAAE4C-5F81-40AD-ACE5-DCA65C2DC3FE}" type="pres">
      <dgm:prSet presAssocID="{0B19437B-A443-43D7-A409-A6FB5A8A4A9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A1B77000-4EBB-4CE8-BB3C-BC7C9D60ED7C}" srcId="{0B19437B-A443-43D7-A409-A6FB5A8A4A93}" destId="{EBEFFF43-5D60-4AA9-964C-D139FB46F50F}" srcOrd="0" destOrd="0" parTransId="{167B40C5-ED07-4846-85A0-D75C44F8339E}" sibTransId="{FE02F00B-25E7-4F8E-9BC5-0B28AE43969B}"/>
    <dgm:cxn modelId="{49FB6F0A-3C0C-455C-B072-A45025AEEAE5}" type="presOf" srcId="{EBEFFF43-5D60-4AA9-964C-D139FB46F50F}" destId="{1DCAAE4C-5F81-40AD-ACE5-DCA65C2DC3FE}" srcOrd="0" destOrd="0" presId="urn:microsoft.com/office/officeart/2016/7/layout/VerticalSolidActionList"/>
    <dgm:cxn modelId="{27299B21-A200-41B0-B2D4-EE0E6DD8D4EB}" srcId="{9AC9D19F-492C-469F-8B5D-4FD4235E72A8}" destId="{D1E590B2-4B32-4B7F-9FFE-50134E29B41B}" srcOrd="2" destOrd="0" parTransId="{F8D1F793-B9D2-4B18-962F-568BFFF9EC0C}" sibTransId="{F9F87A69-7072-4454-A306-2197D85E400C}"/>
    <dgm:cxn modelId="{6C0AE924-3E04-4D1B-AFE4-59B0DE3A0BFE}" type="presOf" srcId="{0B19437B-A443-43D7-A409-A6FB5A8A4A93}" destId="{7D1DF3EB-585C-4F70-88EF-CD9BA5F8D32C}" srcOrd="0" destOrd="0" presId="urn:microsoft.com/office/officeart/2016/7/layout/VerticalSolidActionList"/>
    <dgm:cxn modelId="{7E3DDA40-11C7-4AA8-8DCF-58A9FE11513E}" srcId="{0B19437B-A443-43D7-A409-A6FB5A8A4A93}" destId="{AF25D2B6-1A16-41AC-9B1E-9968D87A5AFE}" srcOrd="1" destOrd="0" parTransId="{85D1C0BD-B6FE-42E0-B2E1-F0BDDF4FD7A3}" sibTransId="{599B9053-4F5D-42B6-9CFA-6600DF3D2530}"/>
    <dgm:cxn modelId="{65DBA384-43A9-431F-B012-395164C3D1DB}" srcId="{532B0B14-2205-4D76-B3DA-51D89C935E70}" destId="{0B19437B-A443-43D7-A409-A6FB5A8A4A93}" srcOrd="1" destOrd="0" parTransId="{B999D639-CA97-46EA-9D4D-6059CFB95AB3}" sibTransId="{F8F8FE6A-E21E-420B-A2E7-0F5B8244DF7D}"/>
    <dgm:cxn modelId="{A499ED8D-6FA6-4001-8DCD-DA2430607D90}" type="presOf" srcId="{D1E590B2-4B32-4B7F-9FFE-50134E29B41B}" destId="{11B22FD9-D6E6-4B61-8CEB-4846E2F57736}" srcOrd="0" destOrd="2" presId="urn:microsoft.com/office/officeart/2016/7/layout/VerticalSolidActionList"/>
    <dgm:cxn modelId="{0DA1DA92-84F6-4C37-BDFC-E83AB4713C66}" type="presOf" srcId="{AF25D2B6-1A16-41AC-9B1E-9968D87A5AFE}" destId="{1DCAAE4C-5F81-40AD-ACE5-DCA65C2DC3FE}" srcOrd="0" destOrd="1" presId="urn:microsoft.com/office/officeart/2016/7/layout/VerticalSolidActionList"/>
    <dgm:cxn modelId="{F03CA199-305E-4FE9-A5C8-67767C0BD787}" type="presOf" srcId="{B7502BDE-59D5-4DCD-8CCF-7CAEABB4B50A}" destId="{1DCAAE4C-5F81-40AD-ACE5-DCA65C2DC3FE}" srcOrd="0" destOrd="2" presId="urn:microsoft.com/office/officeart/2016/7/layout/VerticalSolidActionList"/>
    <dgm:cxn modelId="{13152C9D-4551-40AF-AA29-DA362F0FF0A8}" type="presOf" srcId="{BB8F2610-8B84-441E-B0C4-7D780C915FDE}" destId="{11B22FD9-D6E6-4B61-8CEB-4846E2F57736}" srcOrd="0" destOrd="0" presId="urn:microsoft.com/office/officeart/2016/7/layout/VerticalSolidActionList"/>
    <dgm:cxn modelId="{149A20A0-E8BF-42DC-8734-F96A6C0C36FC}" srcId="{532B0B14-2205-4D76-B3DA-51D89C935E70}" destId="{9AC9D19F-492C-469F-8B5D-4FD4235E72A8}" srcOrd="0" destOrd="0" parTransId="{F894EA6E-A0CC-4540-9B0D-4036842C1BAA}" sibTransId="{BB1D9D3A-C883-4183-8F0B-E4E976353EFC}"/>
    <dgm:cxn modelId="{564801CC-5E83-4FCA-A8B0-AA0440E54278}" type="presOf" srcId="{9AC9D19F-492C-469F-8B5D-4FD4235E72A8}" destId="{16B88340-7A8B-4F10-B066-96C3D7AE14C6}" srcOrd="0" destOrd="0" presId="urn:microsoft.com/office/officeart/2016/7/layout/VerticalSolidActionList"/>
    <dgm:cxn modelId="{8E4844CE-49EC-48B6-8BEE-2D1F4EF34345}" srcId="{0B19437B-A443-43D7-A409-A6FB5A8A4A93}" destId="{B7502BDE-59D5-4DCD-8CCF-7CAEABB4B50A}" srcOrd="2" destOrd="0" parTransId="{D6AEC2CF-D331-42E3-86A1-2176705DBEF6}" sibTransId="{7792A7B1-DF39-4FAA-929D-B19CC53780B0}"/>
    <dgm:cxn modelId="{8CF909D5-3BF0-46BF-AA45-D46C04B0CC9E}" srcId="{9AC9D19F-492C-469F-8B5D-4FD4235E72A8}" destId="{BB8F2610-8B84-441E-B0C4-7D780C915FDE}" srcOrd="0" destOrd="0" parTransId="{B72B26E8-2D22-4C28-B7C5-06111FA90E17}" sibTransId="{B1647673-10B4-4D42-A7A7-0138C1BCB9A2}"/>
    <dgm:cxn modelId="{030C1BDA-8480-484C-B604-D932875B6528}" srcId="{9AC9D19F-492C-469F-8B5D-4FD4235E72A8}" destId="{21A68143-3404-42CC-8AE5-680DAC1B84CC}" srcOrd="1" destOrd="0" parTransId="{A5564D54-B9B5-4FE5-B8E0-55E743CE4139}" sibTransId="{2E4C20CE-5FC9-453E-A21D-8E1C8D2F7C69}"/>
    <dgm:cxn modelId="{185E52E3-F384-487A-AA67-AB7BA80DC4CD}" type="presOf" srcId="{532B0B14-2205-4D76-B3DA-51D89C935E70}" destId="{F380963F-047D-4EA9-946F-B7182976EBA9}" srcOrd="0" destOrd="0" presId="urn:microsoft.com/office/officeart/2016/7/layout/VerticalSolidActionList"/>
    <dgm:cxn modelId="{FE5815F0-3DF4-4C1C-8BC8-9D9A2982B228}" type="presOf" srcId="{21A68143-3404-42CC-8AE5-680DAC1B84CC}" destId="{11B22FD9-D6E6-4B61-8CEB-4846E2F57736}" srcOrd="0" destOrd="1" presId="urn:microsoft.com/office/officeart/2016/7/layout/VerticalSolidActionList"/>
    <dgm:cxn modelId="{337821EC-C88E-4CB7-9D76-7F45C14C1826}" type="presParOf" srcId="{F380963F-047D-4EA9-946F-B7182976EBA9}" destId="{B11F64CE-65B6-44F3-876B-8C1D7C997684}" srcOrd="0" destOrd="0" presId="urn:microsoft.com/office/officeart/2016/7/layout/VerticalSolidActionList"/>
    <dgm:cxn modelId="{9AD6F195-7D72-449A-BDA5-6F0AAE5C423A}" type="presParOf" srcId="{B11F64CE-65B6-44F3-876B-8C1D7C997684}" destId="{16B88340-7A8B-4F10-B066-96C3D7AE14C6}" srcOrd="0" destOrd="0" presId="urn:microsoft.com/office/officeart/2016/7/layout/VerticalSolidActionList"/>
    <dgm:cxn modelId="{1B761235-2477-48A4-B833-900F68FBF848}" type="presParOf" srcId="{B11F64CE-65B6-44F3-876B-8C1D7C997684}" destId="{11B22FD9-D6E6-4B61-8CEB-4846E2F57736}" srcOrd="1" destOrd="0" presId="urn:microsoft.com/office/officeart/2016/7/layout/VerticalSolidActionList"/>
    <dgm:cxn modelId="{E900D362-C1FF-4C5A-B7AC-95E2AF7083ED}" type="presParOf" srcId="{F380963F-047D-4EA9-946F-B7182976EBA9}" destId="{4010FF33-C997-4C2D-98EB-3B65869E1B3A}" srcOrd="1" destOrd="0" presId="urn:microsoft.com/office/officeart/2016/7/layout/VerticalSolidActionList"/>
    <dgm:cxn modelId="{72804876-294C-4D6A-B125-21DCE51E3D76}" type="presParOf" srcId="{F380963F-047D-4EA9-946F-B7182976EBA9}" destId="{FEE6933F-9D27-41F7-B404-2D6DF74408FB}" srcOrd="2" destOrd="0" presId="urn:microsoft.com/office/officeart/2016/7/layout/VerticalSolidActionList"/>
    <dgm:cxn modelId="{2CBC3730-859C-4ED2-8BEC-807187AD2543}" type="presParOf" srcId="{FEE6933F-9D27-41F7-B404-2D6DF74408FB}" destId="{7D1DF3EB-585C-4F70-88EF-CD9BA5F8D32C}" srcOrd="0" destOrd="0" presId="urn:microsoft.com/office/officeart/2016/7/layout/VerticalSolidActionList"/>
    <dgm:cxn modelId="{45CF83AB-9516-48DD-B228-75B54386D0A2}" type="presParOf" srcId="{FEE6933F-9D27-41F7-B404-2D6DF74408FB}" destId="{1DCAAE4C-5F81-40AD-ACE5-DCA65C2DC3F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C0C2D3-28BF-4B3C-A7F3-CE5827CBBDBF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51944F-C886-43D5-A061-671963B229F5}">
      <dgm:prSet/>
      <dgm:spPr/>
      <dgm:t>
        <a:bodyPr/>
        <a:lstStyle/>
        <a:p>
          <a:r>
            <a:rPr lang="en-US" b="1"/>
            <a:t>Explicit consensus</a:t>
          </a:r>
          <a:endParaRPr lang="en-US"/>
        </a:p>
      </dgm:t>
    </dgm:pt>
    <dgm:pt modelId="{F220ABF6-E73D-4A42-A657-A23C984A3942}" type="parTrans" cxnId="{BEABD1BC-AD67-4A70-A15A-56DA41E325EA}">
      <dgm:prSet/>
      <dgm:spPr/>
      <dgm:t>
        <a:bodyPr/>
        <a:lstStyle/>
        <a:p>
          <a:endParaRPr lang="en-US"/>
        </a:p>
      </dgm:t>
    </dgm:pt>
    <dgm:pt modelId="{BDE10613-DDB0-4FF4-BCB4-E65C1B276E28}" type="sibTrans" cxnId="{BEABD1BC-AD67-4A70-A15A-56DA41E325EA}">
      <dgm:prSet/>
      <dgm:spPr/>
      <dgm:t>
        <a:bodyPr/>
        <a:lstStyle/>
        <a:p>
          <a:endParaRPr lang="en-US"/>
        </a:p>
      </dgm:t>
    </dgm:pt>
    <dgm:pt modelId="{213A918F-87C6-4327-90C6-41473EADB780}">
      <dgm:prSet/>
      <dgm:spPr/>
      <dgm:t>
        <a:bodyPr/>
        <a:lstStyle/>
        <a:p>
          <a:r>
            <a:rPr lang="en-US"/>
            <a:t>Releases, new committers / PMCs, rules changes, …</a:t>
          </a:r>
        </a:p>
      </dgm:t>
    </dgm:pt>
    <dgm:pt modelId="{9303A8CA-A8D0-46C5-B693-EE0F57E85260}" type="parTrans" cxnId="{DBA52AC1-589B-4A02-BDA8-A253517ED384}">
      <dgm:prSet/>
      <dgm:spPr/>
      <dgm:t>
        <a:bodyPr/>
        <a:lstStyle/>
        <a:p>
          <a:endParaRPr lang="en-US"/>
        </a:p>
      </dgm:t>
    </dgm:pt>
    <dgm:pt modelId="{5E6CCB0F-6B33-49CF-91B3-520BDD65401F}" type="sibTrans" cxnId="{DBA52AC1-589B-4A02-BDA8-A253517ED384}">
      <dgm:prSet/>
      <dgm:spPr/>
      <dgm:t>
        <a:bodyPr/>
        <a:lstStyle/>
        <a:p>
          <a:endParaRPr lang="en-US"/>
        </a:p>
      </dgm:t>
    </dgm:pt>
    <dgm:pt modelId="{0C08E09A-73B4-4078-BA6C-C71EE26C596B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[DISCUSS], [VOTE], [VOTE][RESULT] </a:t>
          </a:r>
          <a:r>
            <a:rPr lang="en-US" dirty="0"/>
            <a:t>email threads</a:t>
          </a:r>
        </a:p>
      </dgm:t>
    </dgm:pt>
    <dgm:pt modelId="{E21E6D54-B20B-44E1-9358-91194B9CF793}" type="parTrans" cxnId="{9C3BE04E-E659-4EC0-BD3F-987FB5F84D90}">
      <dgm:prSet/>
      <dgm:spPr/>
      <dgm:t>
        <a:bodyPr/>
        <a:lstStyle/>
        <a:p>
          <a:endParaRPr lang="en-US"/>
        </a:p>
      </dgm:t>
    </dgm:pt>
    <dgm:pt modelId="{CDDB7C0E-EA9B-4713-A4FE-131BF928E379}" type="sibTrans" cxnId="{9C3BE04E-E659-4EC0-BD3F-987FB5F84D90}">
      <dgm:prSet/>
      <dgm:spPr/>
      <dgm:t>
        <a:bodyPr/>
        <a:lstStyle/>
        <a:p>
          <a:endParaRPr lang="en-US"/>
        </a:p>
      </dgm:t>
    </dgm:pt>
    <dgm:pt modelId="{B5F47275-3593-4017-BF66-CE42499ECAE8}">
      <dgm:prSet/>
      <dgm:spPr/>
      <dgm:t>
        <a:bodyPr/>
        <a:lstStyle/>
        <a:p>
          <a:r>
            <a:rPr lang="en-US" b="1"/>
            <a:t>Implicit consensus</a:t>
          </a:r>
          <a:endParaRPr lang="en-US"/>
        </a:p>
      </dgm:t>
    </dgm:pt>
    <dgm:pt modelId="{6CFD87AD-C4F1-4668-8581-AC102502B8BE}" type="parTrans" cxnId="{6FDF171B-D306-49A8-95B1-8A77B6EA1DC3}">
      <dgm:prSet/>
      <dgm:spPr/>
      <dgm:t>
        <a:bodyPr/>
        <a:lstStyle/>
        <a:p>
          <a:endParaRPr lang="en-US"/>
        </a:p>
      </dgm:t>
    </dgm:pt>
    <dgm:pt modelId="{FB378D0C-06D9-4C4C-B33D-81FADC92D8C3}" type="sibTrans" cxnId="{6FDF171B-D306-49A8-95B1-8A77B6EA1DC3}">
      <dgm:prSet/>
      <dgm:spPr/>
      <dgm:t>
        <a:bodyPr/>
        <a:lstStyle/>
        <a:p>
          <a:endParaRPr lang="en-US"/>
        </a:p>
      </dgm:t>
    </dgm:pt>
    <dgm:pt modelId="{309653C9-C984-4B00-B63D-BA7E4D724C04}">
      <dgm:prSet/>
      <dgm:spPr/>
      <dgm:t>
        <a:bodyPr/>
        <a:lstStyle/>
        <a:p>
          <a:r>
            <a:rPr lang="en-US"/>
            <a:t>Code changes, documentation, …</a:t>
          </a:r>
        </a:p>
      </dgm:t>
    </dgm:pt>
    <dgm:pt modelId="{F4A9C184-731C-4EC4-9B8F-CA806735BF2D}" type="parTrans" cxnId="{6EAFFE5D-D350-40CF-ABF9-D4C5A653100B}">
      <dgm:prSet/>
      <dgm:spPr/>
      <dgm:t>
        <a:bodyPr/>
        <a:lstStyle/>
        <a:p>
          <a:endParaRPr lang="en-US"/>
        </a:p>
      </dgm:t>
    </dgm:pt>
    <dgm:pt modelId="{D7EE57AE-0FF9-4C47-9766-03FDDEC5454D}" type="sibTrans" cxnId="{6EAFFE5D-D350-40CF-ABF9-D4C5A653100B}">
      <dgm:prSet/>
      <dgm:spPr/>
      <dgm:t>
        <a:bodyPr/>
        <a:lstStyle/>
        <a:p>
          <a:endParaRPr lang="en-US"/>
        </a:p>
      </dgm:t>
    </dgm:pt>
    <dgm:pt modelId="{1E25DD72-585F-43D1-B870-9361FF4BBA90}">
      <dgm:prSet/>
      <dgm:spPr/>
      <dgm:t>
        <a:bodyPr/>
        <a:lstStyle/>
        <a:p>
          <a:r>
            <a:rPr lang="en-US"/>
            <a:t>Given by absence of veto</a:t>
          </a:r>
        </a:p>
      </dgm:t>
    </dgm:pt>
    <dgm:pt modelId="{EF86E940-EF9A-4FCA-B256-779A6729DA60}" type="parTrans" cxnId="{54C12FFC-6ECB-4D78-8279-ACC33DAC9F1A}">
      <dgm:prSet/>
      <dgm:spPr/>
      <dgm:t>
        <a:bodyPr/>
        <a:lstStyle/>
        <a:p>
          <a:endParaRPr lang="en-US"/>
        </a:p>
      </dgm:t>
    </dgm:pt>
    <dgm:pt modelId="{50C5C97A-8B1B-4A46-97FE-8271A81AF396}" type="sibTrans" cxnId="{54C12FFC-6ECB-4D78-8279-ACC33DAC9F1A}">
      <dgm:prSet/>
      <dgm:spPr/>
      <dgm:t>
        <a:bodyPr/>
        <a:lstStyle/>
        <a:p>
          <a:endParaRPr lang="en-US"/>
        </a:p>
      </dgm:t>
    </dgm:pt>
    <dgm:pt modelId="{566EC48C-044E-42E3-B162-C5564A3A0B7C}">
      <dgm:prSet/>
      <dgm:spPr/>
      <dgm:t>
        <a:bodyPr/>
        <a:lstStyle/>
        <a:p>
          <a:r>
            <a:rPr lang="en-US" b="1"/>
            <a:t>Veto powers</a:t>
          </a:r>
          <a:endParaRPr lang="en-US"/>
        </a:p>
      </dgm:t>
    </dgm:pt>
    <dgm:pt modelId="{65B8A30F-5D14-4C8A-B5E3-9BD0B88A953F}" type="parTrans" cxnId="{99B29280-9A0F-4AE7-88D5-2943F99C9259}">
      <dgm:prSet/>
      <dgm:spPr/>
      <dgm:t>
        <a:bodyPr/>
        <a:lstStyle/>
        <a:p>
          <a:endParaRPr lang="en-US"/>
        </a:p>
      </dgm:t>
    </dgm:pt>
    <dgm:pt modelId="{B652C91C-C3AD-4F03-81ED-9F7BCF66DD09}" type="sibTrans" cxnId="{99B29280-9A0F-4AE7-88D5-2943F99C9259}">
      <dgm:prSet/>
      <dgm:spPr/>
      <dgm:t>
        <a:bodyPr/>
        <a:lstStyle/>
        <a:p>
          <a:endParaRPr lang="en-US"/>
        </a:p>
      </dgm:t>
    </dgm:pt>
    <dgm:pt modelId="{EDDE4A5A-24BE-475D-AFC3-EBA7AD5CBA18}">
      <dgm:prSet/>
      <dgm:spPr/>
      <dgm:t>
        <a:bodyPr/>
        <a:lstStyle/>
        <a:p>
          <a:r>
            <a:rPr lang="en-US"/>
            <a:t>Every committer has veto powers against code changes based on technical reasons</a:t>
          </a:r>
        </a:p>
      </dgm:t>
    </dgm:pt>
    <dgm:pt modelId="{21A61D2B-7BC0-44C7-9E5F-C42616A95E9A}" type="parTrans" cxnId="{70FFBEA7-F7B9-4CE1-A83D-09D8EE91B4F9}">
      <dgm:prSet/>
      <dgm:spPr/>
      <dgm:t>
        <a:bodyPr/>
        <a:lstStyle/>
        <a:p>
          <a:endParaRPr lang="en-US"/>
        </a:p>
      </dgm:t>
    </dgm:pt>
    <dgm:pt modelId="{B1659E9D-E2CE-4A04-8D1D-8D5A4A8BE9B5}" type="sibTrans" cxnId="{70FFBEA7-F7B9-4CE1-A83D-09D8EE91B4F9}">
      <dgm:prSet/>
      <dgm:spPr/>
      <dgm:t>
        <a:bodyPr/>
        <a:lstStyle/>
        <a:p>
          <a:endParaRPr lang="en-US"/>
        </a:p>
      </dgm:t>
    </dgm:pt>
    <dgm:pt modelId="{A0D80E59-394C-4ECD-AC72-A111A1F431EB}">
      <dgm:prSet/>
      <dgm:spPr/>
      <dgm:t>
        <a:bodyPr/>
        <a:lstStyle/>
        <a:p>
          <a:r>
            <a:rPr lang="en-US"/>
            <a:t>Pro tip: never argue whether the reasons are technical</a:t>
          </a:r>
        </a:p>
      </dgm:t>
    </dgm:pt>
    <dgm:pt modelId="{B44BA70B-D6D7-480B-BEAA-418D245FCAAD}" type="parTrans" cxnId="{7E14542A-88C3-4496-92FC-6649284008D3}">
      <dgm:prSet/>
      <dgm:spPr/>
      <dgm:t>
        <a:bodyPr/>
        <a:lstStyle/>
        <a:p>
          <a:endParaRPr lang="en-US"/>
        </a:p>
      </dgm:t>
    </dgm:pt>
    <dgm:pt modelId="{B99CA54A-3A47-4473-A299-FF6749F137C9}" type="sibTrans" cxnId="{7E14542A-88C3-4496-92FC-6649284008D3}">
      <dgm:prSet/>
      <dgm:spPr/>
      <dgm:t>
        <a:bodyPr/>
        <a:lstStyle/>
        <a:p>
          <a:endParaRPr lang="en-US"/>
        </a:p>
      </dgm:t>
    </dgm:pt>
    <dgm:pt modelId="{ADCAF6EF-BA01-43BF-B337-C5D15790B4F7}" type="pres">
      <dgm:prSet presAssocID="{2AC0C2D3-28BF-4B3C-A7F3-CE5827CBBDBF}" presName="Name0" presStyleCnt="0">
        <dgm:presLayoutVars>
          <dgm:dir/>
          <dgm:animLvl val="lvl"/>
          <dgm:resizeHandles val="exact"/>
        </dgm:presLayoutVars>
      </dgm:prSet>
      <dgm:spPr/>
    </dgm:pt>
    <dgm:pt modelId="{7CB0AF1E-EA41-4C17-8D0D-F8E0B0805B8C}" type="pres">
      <dgm:prSet presAssocID="{9C51944F-C886-43D5-A061-671963B229F5}" presName="composite" presStyleCnt="0"/>
      <dgm:spPr/>
    </dgm:pt>
    <dgm:pt modelId="{17772B67-4A0B-4813-8AF6-6FF392806910}" type="pres">
      <dgm:prSet presAssocID="{9C51944F-C886-43D5-A061-671963B229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D7DF3A-2A01-483C-84F5-63FD3D5F9BED}" type="pres">
      <dgm:prSet presAssocID="{9C51944F-C886-43D5-A061-671963B229F5}" presName="desTx" presStyleLbl="alignAccFollowNode1" presStyleIdx="0" presStyleCnt="3">
        <dgm:presLayoutVars>
          <dgm:bulletEnabled val="1"/>
        </dgm:presLayoutVars>
      </dgm:prSet>
      <dgm:spPr/>
    </dgm:pt>
    <dgm:pt modelId="{8C5EA7FB-5FC2-4E5B-9870-65959E95F992}" type="pres">
      <dgm:prSet presAssocID="{BDE10613-DDB0-4FF4-BCB4-E65C1B276E28}" presName="space" presStyleCnt="0"/>
      <dgm:spPr/>
    </dgm:pt>
    <dgm:pt modelId="{6EB33ACC-0CFA-422D-824A-80104976D31A}" type="pres">
      <dgm:prSet presAssocID="{B5F47275-3593-4017-BF66-CE42499ECAE8}" presName="composite" presStyleCnt="0"/>
      <dgm:spPr/>
    </dgm:pt>
    <dgm:pt modelId="{8E3C8673-6235-43F4-8BD3-EDD343E6E990}" type="pres">
      <dgm:prSet presAssocID="{B5F47275-3593-4017-BF66-CE42499ECAE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1CB0728-A3E4-4DB2-8545-8893CC39A602}" type="pres">
      <dgm:prSet presAssocID="{B5F47275-3593-4017-BF66-CE42499ECAE8}" presName="desTx" presStyleLbl="alignAccFollowNode1" presStyleIdx="1" presStyleCnt="3">
        <dgm:presLayoutVars>
          <dgm:bulletEnabled val="1"/>
        </dgm:presLayoutVars>
      </dgm:prSet>
      <dgm:spPr/>
    </dgm:pt>
    <dgm:pt modelId="{AB511F33-A99E-4512-BECD-A479874B312F}" type="pres">
      <dgm:prSet presAssocID="{FB378D0C-06D9-4C4C-B33D-81FADC92D8C3}" presName="space" presStyleCnt="0"/>
      <dgm:spPr/>
    </dgm:pt>
    <dgm:pt modelId="{A89CD149-2E2A-4537-B823-DBD7B647B307}" type="pres">
      <dgm:prSet presAssocID="{566EC48C-044E-42E3-B162-C5564A3A0B7C}" presName="composite" presStyleCnt="0"/>
      <dgm:spPr/>
    </dgm:pt>
    <dgm:pt modelId="{DA4C911B-CE4F-4991-A2F4-8AFC5DE2214F}" type="pres">
      <dgm:prSet presAssocID="{566EC48C-044E-42E3-B162-C5564A3A0B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03FE5D9-6909-4A6E-8017-99F5FE0654D9}" type="pres">
      <dgm:prSet presAssocID="{566EC48C-044E-42E3-B162-C5564A3A0B7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A69C09-E20A-43BB-ADD4-58A6654B1C40}" type="presOf" srcId="{566EC48C-044E-42E3-B162-C5564A3A0B7C}" destId="{DA4C911B-CE4F-4991-A2F4-8AFC5DE2214F}" srcOrd="0" destOrd="0" presId="urn:microsoft.com/office/officeart/2005/8/layout/hList1"/>
    <dgm:cxn modelId="{EC09C212-10EC-41E6-AF11-9B1DD02C9823}" type="presOf" srcId="{A0D80E59-394C-4ECD-AC72-A111A1F431EB}" destId="{503FE5D9-6909-4A6E-8017-99F5FE0654D9}" srcOrd="0" destOrd="1" presId="urn:microsoft.com/office/officeart/2005/8/layout/hList1"/>
    <dgm:cxn modelId="{6FDF171B-D306-49A8-95B1-8A77B6EA1DC3}" srcId="{2AC0C2D3-28BF-4B3C-A7F3-CE5827CBBDBF}" destId="{B5F47275-3593-4017-BF66-CE42499ECAE8}" srcOrd="1" destOrd="0" parTransId="{6CFD87AD-C4F1-4668-8581-AC102502B8BE}" sibTransId="{FB378D0C-06D9-4C4C-B33D-81FADC92D8C3}"/>
    <dgm:cxn modelId="{58116F22-07A0-40F9-82AE-4088AF9300A2}" type="presOf" srcId="{213A918F-87C6-4327-90C6-41473EADB780}" destId="{52D7DF3A-2A01-483C-84F5-63FD3D5F9BED}" srcOrd="0" destOrd="0" presId="urn:microsoft.com/office/officeart/2005/8/layout/hList1"/>
    <dgm:cxn modelId="{7E14542A-88C3-4496-92FC-6649284008D3}" srcId="{566EC48C-044E-42E3-B162-C5564A3A0B7C}" destId="{A0D80E59-394C-4ECD-AC72-A111A1F431EB}" srcOrd="1" destOrd="0" parTransId="{B44BA70B-D6D7-480B-BEAA-418D245FCAAD}" sibTransId="{B99CA54A-3A47-4473-A299-FF6749F137C9}"/>
    <dgm:cxn modelId="{0A98742F-7CAD-48EC-ADD3-7EA27D3E9A07}" type="presOf" srcId="{309653C9-C984-4B00-B63D-BA7E4D724C04}" destId="{A1CB0728-A3E4-4DB2-8545-8893CC39A602}" srcOrd="0" destOrd="0" presId="urn:microsoft.com/office/officeart/2005/8/layout/hList1"/>
    <dgm:cxn modelId="{C8BB1E40-0EA8-4296-B20D-680AD577F4C0}" type="presOf" srcId="{2AC0C2D3-28BF-4B3C-A7F3-CE5827CBBDBF}" destId="{ADCAF6EF-BA01-43BF-B337-C5D15790B4F7}" srcOrd="0" destOrd="0" presId="urn:microsoft.com/office/officeart/2005/8/layout/hList1"/>
    <dgm:cxn modelId="{6EAFFE5D-D350-40CF-ABF9-D4C5A653100B}" srcId="{B5F47275-3593-4017-BF66-CE42499ECAE8}" destId="{309653C9-C984-4B00-B63D-BA7E4D724C04}" srcOrd="0" destOrd="0" parTransId="{F4A9C184-731C-4EC4-9B8F-CA806735BF2D}" sibTransId="{D7EE57AE-0FF9-4C47-9766-03FDDEC5454D}"/>
    <dgm:cxn modelId="{00297141-A170-4670-BE3E-E7254A2CB061}" type="presOf" srcId="{9C51944F-C886-43D5-A061-671963B229F5}" destId="{17772B67-4A0B-4813-8AF6-6FF392806910}" srcOrd="0" destOrd="0" presId="urn:microsoft.com/office/officeart/2005/8/layout/hList1"/>
    <dgm:cxn modelId="{9C3BE04E-E659-4EC0-BD3F-987FB5F84D90}" srcId="{9C51944F-C886-43D5-A061-671963B229F5}" destId="{0C08E09A-73B4-4078-BA6C-C71EE26C596B}" srcOrd="1" destOrd="0" parTransId="{E21E6D54-B20B-44E1-9358-91194B9CF793}" sibTransId="{CDDB7C0E-EA9B-4713-A4FE-131BF928E379}"/>
    <dgm:cxn modelId="{BFE05475-DEAD-4A69-836C-BBB72BD46077}" type="presOf" srcId="{EDDE4A5A-24BE-475D-AFC3-EBA7AD5CBA18}" destId="{503FE5D9-6909-4A6E-8017-99F5FE0654D9}" srcOrd="0" destOrd="0" presId="urn:microsoft.com/office/officeart/2005/8/layout/hList1"/>
    <dgm:cxn modelId="{99B29280-9A0F-4AE7-88D5-2943F99C9259}" srcId="{2AC0C2D3-28BF-4B3C-A7F3-CE5827CBBDBF}" destId="{566EC48C-044E-42E3-B162-C5564A3A0B7C}" srcOrd="2" destOrd="0" parTransId="{65B8A30F-5D14-4C8A-B5E3-9BD0B88A953F}" sibTransId="{B652C91C-C3AD-4F03-81ED-9F7BCF66DD09}"/>
    <dgm:cxn modelId="{84C9ED87-F111-4C31-9FB9-949B534EE882}" type="presOf" srcId="{B5F47275-3593-4017-BF66-CE42499ECAE8}" destId="{8E3C8673-6235-43F4-8BD3-EDD343E6E990}" srcOrd="0" destOrd="0" presId="urn:microsoft.com/office/officeart/2005/8/layout/hList1"/>
    <dgm:cxn modelId="{70FFBEA7-F7B9-4CE1-A83D-09D8EE91B4F9}" srcId="{566EC48C-044E-42E3-B162-C5564A3A0B7C}" destId="{EDDE4A5A-24BE-475D-AFC3-EBA7AD5CBA18}" srcOrd="0" destOrd="0" parTransId="{21A61D2B-7BC0-44C7-9E5F-C42616A95E9A}" sibTransId="{B1659E9D-E2CE-4A04-8D1D-8D5A4A8BE9B5}"/>
    <dgm:cxn modelId="{BEABD1BC-AD67-4A70-A15A-56DA41E325EA}" srcId="{2AC0C2D3-28BF-4B3C-A7F3-CE5827CBBDBF}" destId="{9C51944F-C886-43D5-A061-671963B229F5}" srcOrd="0" destOrd="0" parTransId="{F220ABF6-E73D-4A42-A657-A23C984A3942}" sibTransId="{BDE10613-DDB0-4FF4-BCB4-E65C1B276E28}"/>
    <dgm:cxn modelId="{DBA52AC1-589B-4A02-BDA8-A253517ED384}" srcId="{9C51944F-C886-43D5-A061-671963B229F5}" destId="{213A918F-87C6-4327-90C6-41473EADB780}" srcOrd="0" destOrd="0" parTransId="{9303A8CA-A8D0-46C5-B693-EE0F57E85260}" sibTransId="{5E6CCB0F-6B33-49CF-91B3-520BDD65401F}"/>
    <dgm:cxn modelId="{96A3E5E4-689D-458E-8DD3-B72A1B766090}" type="presOf" srcId="{1E25DD72-585F-43D1-B870-9361FF4BBA90}" destId="{A1CB0728-A3E4-4DB2-8545-8893CC39A602}" srcOrd="0" destOrd="1" presId="urn:microsoft.com/office/officeart/2005/8/layout/hList1"/>
    <dgm:cxn modelId="{4BFB39F9-71F9-49D3-A11A-F5BEB99DC0B6}" type="presOf" srcId="{0C08E09A-73B4-4078-BA6C-C71EE26C596B}" destId="{52D7DF3A-2A01-483C-84F5-63FD3D5F9BED}" srcOrd="0" destOrd="1" presId="urn:microsoft.com/office/officeart/2005/8/layout/hList1"/>
    <dgm:cxn modelId="{54C12FFC-6ECB-4D78-8279-ACC33DAC9F1A}" srcId="{B5F47275-3593-4017-BF66-CE42499ECAE8}" destId="{1E25DD72-585F-43D1-B870-9361FF4BBA90}" srcOrd="1" destOrd="0" parTransId="{EF86E940-EF9A-4FCA-B256-779A6729DA60}" sibTransId="{50C5C97A-8B1B-4A46-97FE-8271A81AF396}"/>
    <dgm:cxn modelId="{D36ED1C6-A853-453A-B676-A0DD1EE8962C}" type="presParOf" srcId="{ADCAF6EF-BA01-43BF-B337-C5D15790B4F7}" destId="{7CB0AF1E-EA41-4C17-8D0D-F8E0B0805B8C}" srcOrd="0" destOrd="0" presId="urn:microsoft.com/office/officeart/2005/8/layout/hList1"/>
    <dgm:cxn modelId="{9F5EC7BA-D485-408B-99B4-55D9BB939370}" type="presParOf" srcId="{7CB0AF1E-EA41-4C17-8D0D-F8E0B0805B8C}" destId="{17772B67-4A0B-4813-8AF6-6FF392806910}" srcOrd="0" destOrd="0" presId="urn:microsoft.com/office/officeart/2005/8/layout/hList1"/>
    <dgm:cxn modelId="{4853A23F-C25F-4722-BC62-9229E17F9789}" type="presParOf" srcId="{7CB0AF1E-EA41-4C17-8D0D-F8E0B0805B8C}" destId="{52D7DF3A-2A01-483C-84F5-63FD3D5F9BED}" srcOrd="1" destOrd="0" presId="urn:microsoft.com/office/officeart/2005/8/layout/hList1"/>
    <dgm:cxn modelId="{06109C4B-CB10-4139-B52A-126764238D33}" type="presParOf" srcId="{ADCAF6EF-BA01-43BF-B337-C5D15790B4F7}" destId="{8C5EA7FB-5FC2-4E5B-9870-65959E95F992}" srcOrd="1" destOrd="0" presId="urn:microsoft.com/office/officeart/2005/8/layout/hList1"/>
    <dgm:cxn modelId="{A77D9B8A-88D5-4D80-B302-B8E8A0E2E469}" type="presParOf" srcId="{ADCAF6EF-BA01-43BF-B337-C5D15790B4F7}" destId="{6EB33ACC-0CFA-422D-824A-80104976D31A}" srcOrd="2" destOrd="0" presId="urn:microsoft.com/office/officeart/2005/8/layout/hList1"/>
    <dgm:cxn modelId="{2FE6F073-4A4F-4B65-8EEC-9A6C19D6A07E}" type="presParOf" srcId="{6EB33ACC-0CFA-422D-824A-80104976D31A}" destId="{8E3C8673-6235-43F4-8BD3-EDD343E6E990}" srcOrd="0" destOrd="0" presId="urn:microsoft.com/office/officeart/2005/8/layout/hList1"/>
    <dgm:cxn modelId="{6E3AF9CD-2B3C-43CC-BE71-0F13928FB85A}" type="presParOf" srcId="{6EB33ACC-0CFA-422D-824A-80104976D31A}" destId="{A1CB0728-A3E4-4DB2-8545-8893CC39A602}" srcOrd="1" destOrd="0" presId="urn:microsoft.com/office/officeart/2005/8/layout/hList1"/>
    <dgm:cxn modelId="{97029318-78D0-4B96-8B45-9ADEC444854E}" type="presParOf" srcId="{ADCAF6EF-BA01-43BF-B337-C5D15790B4F7}" destId="{AB511F33-A99E-4512-BECD-A479874B312F}" srcOrd="3" destOrd="0" presId="urn:microsoft.com/office/officeart/2005/8/layout/hList1"/>
    <dgm:cxn modelId="{19E5B0D9-B2C1-4EB8-959F-CD967486F86E}" type="presParOf" srcId="{ADCAF6EF-BA01-43BF-B337-C5D15790B4F7}" destId="{A89CD149-2E2A-4537-B823-DBD7B647B307}" srcOrd="4" destOrd="0" presId="urn:microsoft.com/office/officeart/2005/8/layout/hList1"/>
    <dgm:cxn modelId="{47875B75-DE40-44A0-8A58-7D250A2B5133}" type="presParOf" srcId="{A89CD149-2E2A-4537-B823-DBD7B647B307}" destId="{DA4C911B-CE4F-4991-A2F4-8AFC5DE2214F}" srcOrd="0" destOrd="0" presId="urn:microsoft.com/office/officeart/2005/8/layout/hList1"/>
    <dgm:cxn modelId="{FCF91AFE-8D44-448A-B9DB-284CE161D930}" type="presParOf" srcId="{A89CD149-2E2A-4537-B823-DBD7B647B307}" destId="{503FE5D9-6909-4A6E-8017-99F5FE0654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74BEE3-0EA4-416E-8024-DD34DAB3779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EB38B2-D360-4C42-9997-BA172A436470}">
      <dgm:prSet/>
      <dgm:spPr/>
      <dgm:t>
        <a:bodyPr/>
        <a:lstStyle/>
        <a:p>
          <a:pPr>
            <a:defRPr b="1"/>
          </a:pPr>
          <a:r>
            <a:rPr lang="en-US"/>
            <a:t>As public as possible: </a:t>
          </a:r>
        </a:p>
      </dgm:t>
    </dgm:pt>
    <dgm:pt modelId="{C29FFFE5-BE2B-41AA-824A-E20B43B441AF}" type="parTrans" cxnId="{DF35E675-3F1C-4B21-B013-5F91E01259BB}">
      <dgm:prSet/>
      <dgm:spPr/>
      <dgm:t>
        <a:bodyPr/>
        <a:lstStyle/>
        <a:p>
          <a:endParaRPr lang="en-US"/>
        </a:p>
      </dgm:t>
    </dgm:pt>
    <dgm:pt modelId="{4A79AB16-4AFF-408D-B509-A06367B7E835}" type="sibTrans" cxnId="{DF35E675-3F1C-4B21-B013-5F91E01259BB}">
      <dgm:prSet/>
      <dgm:spPr/>
      <dgm:t>
        <a:bodyPr/>
        <a:lstStyle/>
        <a:p>
          <a:endParaRPr lang="en-US"/>
        </a:p>
      </dgm:t>
    </dgm:pt>
    <dgm:pt modelId="{4E9B8EBD-15AC-498C-A56A-D87C0D675ACD}">
      <dgm:prSet/>
      <dgm:spPr/>
      <dgm:t>
        <a:bodyPr/>
        <a:lstStyle/>
        <a:p>
          <a:r>
            <a:rPr lang="en-US" sz="1700" kern="1200" dirty="0">
              <a:latin typeface="Consolas" panose="020B0609020204030204" pitchFamily="49" charset="0"/>
            </a:rPr>
            <a:t>   user@ </a:t>
          </a:r>
          <a:r>
            <a:rPr lang="en-US" sz="1700" kern="1200" dirty="0"/>
            <a:t>for usage questions</a:t>
          </a:r>
        </a:p>
      </dgm:t>
    </dgm:pt>
    <dgm:pt modelId="{4ECB9099-7AA2-4309-9B7B-5BF3326D7C98}" type="parTrans" cxnId="{41DCBC16-AC7F-4BBC-83FF-A1C6473F8F92}">
      <dgm:prSet/>
      <dgm:spPr/>
      <dgm:t>
        <a:bodyPr/>
        <a:lstStyle/>
        <a:p>
          <a:endParaRPr lang="en-US"/>
        </a:p>
      </dgm:t>
    </dgm:pt>
    <dgm:pt modelId="{FF5F7883-87D5-444A-968E-3DC602E91D0E}" type="sibTrans" cxnId="{41DCBC16-AC7F-4BBC-83FF-A1C6473F8F92}">
      <dgm:prSet/>
      <dgm:spPr/>
      <dgm:t>
        <a:bodyPr/>
        <a:lstStyle/>
        <a:p>
          <a:endParaRPr lang="en-US"/>
        </a:p>
      </dgm:t>
    </dgm:pt>
    <dgm:pt modelId="{575D0DEA-A19C-4565-AF21-A37550F393AD}">
      <dgm:prSet custT="1"/>
      <dgm:spPr/>
      <dgm:t>
        <a:bodyPr/>
        <a:lstStyle/>
        <a:p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   dev@ </a:t>
          </a:r>
          <a:r>
            <a:rPr lang="en-US" sz="1700" kern="1200" dirty="0"/>
            <a:t>for development discussion</a:t>
          </a:r>
        </a:p>
      </dgm:t>
    </dgm:pt>
    <dgm:pt modelId="{0A3A3886-A73A-4B57-9EEA-9339FFEBDA58}" type="parTrans" cxnId="{C8410043-4E48-42B0-A278-D117D54EB425}">
      <dgm:prSet/>
      <dgm:spPr/>
      <dgm:t>
        <a:bodyPr/>
        <a:lstStyle/>
        <a:p>
          <a:endParaRPr lang="en-US"/>
        </a:p>
      </dgm:t>
    </dgm:pt>
    <dgm:pt modelId="{66903349-634B-4B9F-8FB9-A398745EA7A2}" type="sibTrans" cxnId="{C8410043-4E48-42B0-A278-D117D54EB425}">
      <dgm:prSet/>
      <dgm:spPr/>
      <dgm:t>
        <a:bodyPr/>
        <a:lstStyle/>
        <a:p>
          <a:endParaRPr lang="en-US"/>
        </a:p>
      </dgm:t>
    </dgm:pt>
    <dgm:pt modelId="{4D05AEF8-D62A-4FC7-8031-E6C03C80F372}">
      <dgm:prSet custT="1"/>
      <dgm:spPr/>
      <dgm:t>
        <a:bodyPr/>
        <a:lstStyle/>
        <a:p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private@ </a:t>
          </a:r>
          <a:r>
            <a:rPr lang="en-US" sz="1700" kern="1200" dirty="0"/>
            <a:t>for personal and legal matters</a:t>
          </a:r>
        </a:p>
      </dgm:t>
    </dgm:pt>
    <dgm:pt modelId="{EC44F978-A1F7-4983-8FF8-3F01EB496306}" type="parTrans" cxnId="{2157E065-8EE2-4ED4-A89B-9CFD468DDCCD}">
      <dgm:prSet/>
      <dgm:spPr/>
      <dgm:t>
        <a:bodyPr/>
        <a:lstStyle/>
        <a:p>
          <a:endParaRPr lang="en-US"/>
        </a:p>
      </dgm:t>
    </dgm:pt>
    <dgm:pt modelId="{C1687E0F-0667-4328-8276-832E6422C8BD}" type="sibTrans" cxnId="{2157E065-8EE2-4ED4-A89B-9CFD468DDCCD}">
      <dgm:prSet/>
      <dgm:spPr/>
      <dgm:t>
        <a:bodyPr/>
        <a:lstStyle/>
        <a:p>
          <a:endParaRPr lang="en-US"/>
        </a:p>
      </dgm:t>
    </dgm:pt>
    <dgm:pt modelId="{2855DD48-D127-4FC6-A70C-3C55683E1CEC}">
      <dgm:prSet/>
      <dgm:spPr/>
      <dgm:t>
        <a:bodyPr/>
        <a:lstStyle/>
        <a:p>
          <a:pPr>
            <a:defRPr b="1"/>
          </a:pPr>
          <a:r>
            <a:rPr lang="en-US"/>
            <a:t>Easy to search and archive</a:t>
          </a:r>
        </a:p>
      </dgm:t>
    </dgm:pt>
    <dgm:pt modelId="{8FD7E65E-0625-4C92-ABD9-48327E1AA7BE}" type="parTrans" cxnId="{EDC069F0-73C0-44B7-B9E6-3C845A9D9B23}">
      <dgm:prSet/>
      <dgm:spPr/>
      <dgm:t>
        <a:bodyPr/>
        <a:lstStyle/>
        <a:p>
          <a:endParaRPr lang="en-US"/>
        </a:p>
      </dgm:t>
    </dgm:pt>
    <dgm:pt modelId="{077C3C1D-40E1-4A9F-A4C7-95838F5AABD6}" type="sibTrans" cxnId="{EDC069F0-73C0-44B7-B9E6-3C845A9D9B23}">
      <dgm:prSet/>
      <dgm:spPr/>
      <dgm:t>
        <a:bodyPr/>
        <a:lstStyle/>
        <a:p>
          <a:endParaRPr lang="en-US"/>
        </a:p>
      </dgm:t>
    </dgm:pt>
    <dgm:pt modelId="{EB130C7B-47E6-45AD-BF90-EE5CE233DA1B}">
      <dgm:prSet/>
      <dgm:spPr/>
      <dgm:t>
        <a:bodyPr/>
        <a:lstStyle/>
        <a:p>
          <a:r>
            <a:rPr lang="en-US"/>
            <a:t>E-Mails follow </a:t>
          </a:r>
          <a:r>
            <a:rPr lang="en-US">
              <a:hlinkClick xmlns:r="http://schemas.openxmlformats.org/officeDocument/2006/relationships" r:id="rId1"/>
            </a:rPr>
            <a:t>RFC 3676</a:t>
          </a:r>
          <a:endParaRPr lang="en-US"/>
        </a:p>
      </dgm:t>
    </dgm:pt>
    <dgm:pt modelId="{D6E49A61-9528-4ACD-B78C-501CB9DF4CFA}" type="parTrans" cxnId="{9EDF3D79-B39F-4E35-9AB5-4518A15DF04D}">
      <dgm:prSet/>
      <dgm:spPr/>
      <dgm:t>
        <a:bodyPr/>
        <a:lstStyle/>
        <a:p>
          <a:endParaRPr lang="en-US"/>
        </a:p>
      </dgm:t>
    </dgm:pt>
    <dgm:pt modelId="{551A294E-8EF9-4353-BD8D-A48D7D84A30A}" type="sibTrans" cxnId="{9EDF3D79-B39F-4E35-9AB5-4518A15DF04D}">
      <dgm:prSet/>
      <dgm:spPr/>
      <dgm:t>
        <a:bodyPr/>
        <a:lstStyle/>
        <a:p>
          <a:endParaRPr lang="en-US"/>
        </a:p>
      </dgm:t>
    </dgm:pt>
    <dgm:pt modelId="{D909E6C4-D9D6-4676-86C9-2C4A8CCBF20A}">
      <dgm:prSet/>
      <dgm:spPr/>
      <dgm:t>
        <a:bodyPr/>
        <a:lstStyle/>
        <a:p>
          <a:r>
            <a:rPr lang="en-US"/>
            <a:t>Plain text, Markdown where needed</a:t>
          </a:r>
        </a:p>
      </dgm:t>
    </dgm:pt>
    <dgm:pt modelId="{DAE682C5-C036-4FAA-B896-A760FA2CA90F}" type="parTrans" cxnId="{B7218132-195B-4B4C-9D18-02828DFB8620}">
      <dgm:prSet/>
      <dgm:spPr/>
      <dgm:t>
        <a:bodyPr/>
        <a:lstStyle/>
        <a:p>
          <a:endParaRPr lang="en-US"/>
        </a:p>
      </dgm:t>
    </dgm:pt>
    <dgm:pt modelId="{54F0CC0A-8CB0-421C-8489-9775C57E1907}" type="sibTrans" cxnId="{B7218132-195B-4B4C-9D18-02828DFB8620}">
      <dgm:prSet/>
      <dgm:spPr/>
      <dgm:t>
        <a:bodyPr/>
        <a:lstStyle/>
        <a:p>
          <a:endParaRPr lang="en-US"/>
        </a:p>
      </dgm:t>
    </dgm:pt>
    <dgm:pt modelId="{30546EDD-78D9-455C-90AB-712841EC2D10}">
      <dgm:prSet/>
      <dgm:spPr/>
      <dgm:t>
        <a:bodyPr/>
        <a:lstStyle/>
        <a:p>
          <a:r>
            <a:rPr lang="en-US"/>
            <a:t>Quoting with `&gt;`</a:t>
          </a:r>
        </a:p>
      </dgm:t>
    </dgm:pt>
    <dgm:pt modelId="{15326BF4-5A21-4573-94EE-B7C8128587AF}" type="parTrans" cxnId="{CA0CF87D-EB6C-43C1-968C-B50AD486B555}">
      <dgm:prSet/>
      <dgm:spPr/>
      <dgm:t>
        <a:bodyPr/>
        <a:lstStyle/>
        <a:p>
          <a:endParaRPr lang="en-US"/>
        </a:p>
      </dgm:t>
    </dgm:pt>
    <dgm:pt modelId="{94F7928F-0D61-4FE6-8384-CFCB0103ACBD}" type="sibTrans" cxnId="{CA0CF87D-EB6C-43C1-968C-B50AD486B555}">
      <dgm:prSet/>
      <dgm:spPr/>
      <dgm:t>
        <a:bodyPr/>
        <a:lstStyle/>
        <a:p>
          <a:endParaRPr lang="en-US"/>
        </a:p>
      </dgm:t>
    </dgm:pt>
    <dgm:pt modelId="{3037DBE7-C60C-40B3-BDC5-0D26D6D9EB04}" type="pres">
      <dgm:prSet presAssocID="{3374BEE3-0EA4-416E-8024-DD34DAB37796}" presName="root" presStyleCnt="0">
        <dgm:presLayoutVars>
          <dgm:dir/>
          <dgm:resizeHandles val="exact"/>
        </dgm:presLayoutVars>
      </dgm:prSet>
      <dgm:spPr/>
    </dgm:pt>
    <dgm:pt modelId="{4750F0E0-7175-4368-8BDA-04C82C788726}" type="pres">
      <dgm:prSet presAssocID="{5CEB38B2-D360-4C42-9997-BA172A436470}" presName="compNode" presStyleCnt="0"/>
      <dgm:spPr/>
    </dgm:pt>
    <dgm:pt modelId="{69971C81-7411-4325-8D8A-A667A76CAFBF}" type="pres">
      <dgm:prSet presAssocID="{5CEB38B2-D360-4C42-9997-BA172A43647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9D57065-7279-419F-9349-74EA1DB3C853}" type="pres">
      <dgm:prSet presAssocID="{5CEB38B2-D360-4C42-9997-BA172A436470}" presName="iconSpace" presStyleCnt="0"/>
      <dgm:spPr/>
    </dgm:pt>
    <dgm:pt modelId="{AB2C2FF9-F898-423F-8315-BD0CCFB56493}" type="pres">
      <dgm:prSet presAssocID="{5CEB38B2-D360-4C42-9997-BA172A436470}" presName="parTx" presStyleLbl="revTx" presStyleIdx="0" presStyleCnt="4">
        <dgm:presLayoutVars>
          <dgm:chMax val="0"/>
          <dgm:chPref val="0"/>
        </dgm:presLayoutVars>
      </dgm:prSet>
      <dgm:spPr/>
    </dgm:pt>
    <dgm:pt modelId="{384106C3-6A85-4C82-96A1-D9B3DCDA75DB}" type="pres">
      <dgm:prSet presAssocID="{5CEB38B2-D360-4C42-9997-BA172A436470}" presName="txSpace" presStyleCnt="0"/>
      <dgm:spPr/>
    </dgm:pt>
    <dgm:pt modelId="{8E7748A9-1542-4C21-98C8-966C810B7A92}" type="pres">
      <dgm:prSet presAssocID="{5CEB38B2-D360-4C42-9997-BA172A436470}" presName="desTx" presStyleLbl="revTx" presStyleIdx="1" presStyleCnt="4">
        <dgm:presLayoutVars/>
      </dgm:prSet>
      <dgm:spPr/>
    </dgm:pt>
    <dgm:pt modelId="{28C9B195-3B06-4AE9-A0B1-DD087FDF1849}" type="pres">
      <dgm:prSet presAssocID="{4A79AB16-4AFF-408D-B509-A06367B7E835}" presName="sibTrans" presStyleCnt="0"/>
      <dgm:spPr/>
    </dgm:pt>
    <dgm:pt modelId="{92ABD73C-89ED-4F1C-8202-92DEDE99B3A3}" type="pres">
      <dgm:prSet presAssocID="{2855DD48-D127-4FC6-A70C-3C55683E1CEC}" presName="compNode" presStyleCnt="0"/>
      <dgm:spPr/>
    </dgm:pt>
    <dgm:pt modelId="{DBFAA590-5BFB-4560-8D45-42BE2E29A31B}" type="pres">
      <dgm:prSet presAssocID="{2855DD48-D127-4FC6-A70C-3C55683E1CEC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219D5-839B-474A-92B4-D28B4CD61AFD}" type="pres">
      <dgm:prSet presAssocID="{2855DD48-D127-4FC6-A70C-3C55683E1CEC}" presName="iconSpace" presStyleCnt="0"/>
      <dgm:spPr/>
    </dgm:pt>
    <dgm:pt modelId="{B240C393-A58C-4766-A645-203551B65B12}" type="pres">
      <dgm:prSet presAssocID="{2855DD48-D127-4FC6-A70C-3C55683E1CEC}" presName="parTx" presStyleLbl="revTx" presStyleIdx="2" presStyleCnt="4">
        <dgm:presLayoutVars>
          <dgm:chMax val="0"/>
          <dgm:chPref val="0"/>
        </dgm:presLayoutVars>
      </dgm:prSet>
      <dgm:spPr/>
    </dgm:pt>
    <dgm:pt modelId="{F5D4DD8C-9C40-4F6C-8F7F-BED86EA6F5C0}" type="pres">
      <dgm:prSet presAssocID="{2855DD48-D127-4FC6-A70C-3C55683E1CEC}" presName="txSpace" presStyleCnt="0"/>
      <dgm:spPr/>
    </dgm:pt>
    <dgm:pt modelId="{48DCB5CC-79B7-4706-AD57-8809C53A6B39}" type="pres">
      <dgm:prSet presAssocID="{2855DD48-D127-4FC6-A70C-3C55683E1CEC}" presName="desTx" presStyleLbl="revTx" presStyleIdx="3" presStyleCnt="4">
        <dgm:presLayoutVars/>
      </dgm:prSet>
      <dgm:spPr/>
    </dgm:pt>
  </dgm:ptLst>
  <dgm:cxnLst>
    <dgm:cxn modelId="{41DCBC16-AC7F-4BBC-83FF-A1C6473F8F92}" srcId="{5CEB38B2-D360-4C42-9997-BA172A436470}" destId="{4E9B8EBD-15AC-498C-A56A-D87C0D675ACD}" srcOrd="0" destOrd="0" parTransId="{4ECB9099-7AA2-4309-9B7B-5BF3326D7C98}" sibTransId="{FF5F7883-87D5-444A-968E-3DC602E91D0E}"/>
    <dgm:cxn modelId="{B7218132-195B-4B4C-9D18-02828DFB8620}" srcId="{2855DD48-D127-4FC6-A70C-3C55683E1CEC}" destId="{D909E6C4-D9D6-4676-86C9-2C4A8CCBF20A}" srcOrd="1" destOrd="0" parTransId="{DAE682C5-C036-4FAA-B896-A760FA2CA90F}" sibTransId="{54F0CC0A-8CB0-421C-8489-9775C57E1907}"/>
    <dgm:cxn modelId="{C8410043-4E48-42B0-A278-D117D54EB425}" srcId="{5CEB38B2-D360-4C42-9997-BA172A436470}" destId="{575D0DEA-A19C-4565-AF21-A37550F393AD}" srcOrd="1" destOrd="0" parTransId="{0A3A3886-A73A-4B57-9EEA-9339FFEBDA58}" sibTransId="{66903349-634B-4B9F-8FB9-A398745EA7A2}"/>
    <dgm:cxn modelId="{2157E065-8EE2-4ED4-A89B-9CFD468DDCCD}" srcId="{5CEB38B2-D360-4C42-9997-BA172A436470}" destId="{4D05AEF8-D62A-4FC7-8031-E6C03C80F372}" srcOrd="2" destOrd="0" parTransId="{EC44F978-A1F7-4983-8FF8-3F01EB496306}" sibTransId="{C1687E0F-0667-4328-8276-832E6422C8BD}"/>
    <dgm:cxn modelId="{DF35E675-3F1C-4B21-B013-5F91E01259BB}" srcId="{3374BEE3-0EA4-416E-8024-DD34DAB37796}" destId="{5CEB38B2-D360-4C42-9997-BA172A436470}" srcOrd="0" destOrd="0" parTransId="{C29FFFE5-BE2B-41AA-824A-E20B43B441AF}" sibTransId="{4A79AB16-4AFF-408D-B509-A06367B7E835}"/>
    <dgm:cxn modelId="{8EC4FF57-E692-43F7-AEED-0073A610F12F}" type="presOf" srcId="{D909E6C4-D9D6-4676-86C9-2C4A8CCBF20A}" destId="{48DCB5CC-79B7-4706-AD57-8809C53A6B39}" srcOrd="0" destOrd="1" presId="urn:microsoft.com/office/officeart/2018/2/layout/IconLabelDescriptionList"/>
    <dgm:cxn modelId="{9EDF3D79-B39F-4E35-9AB5-4518A15DF04D}" srcId="{2855DD48-D127-4FC6-A70C-3C55683E1CEC}" destId="{EB130C7B-47E6-45AD-BF90-EE5CE233DA1B}" srcOrd="0" destOrd="0" parTransId="{D6E49A61-9528-4ACD-B78C-501CB9DF4CFA}" sibTransId="{551A294E-8EF9-4353-BD8D-A48D7D84A30A}"/>
    <dgm:cxn modelId="{CA0CF87D-EB6C-43C1-968C-B50AD486B555}" srcId="{2855DD48-D127-4FC6-A70C-3C55683E1CEC}" destId="{30546EDD-78D9-455C-90AB-712841EC2D10}" srcOrd="2" destOrd="0" parTransId="{15326BF4-5A21-4573-94EE-B7C8128587AF}" sibTransId="{94F7928F-0D61-4FE6-8384-CFCB0103ACBD}"/>
    <dgm:cxn modelId="{0CC0F3AE-B595-4674-9F95-BD06FE512466}" type="presOf" srcId="{EB130C7B-47E6-45AD-BF90-EE5CE233DA1B}" destId="{48DCB5CC-79B7-4706-AD57-8809C53A6B39}" srcOrd="0" destOrd="0" presId="urn:microsoft.com/office/officeart/2018/2/layout/IconLabelDescriptionList"/>
    <dgm:cxn modelId="{E3D765AF-BE50-47B9-A92A-44083AB0D08D}" type="presOf" srcId="{5CEB38B2-D360-4C42-9997-BA172A436470}" destId="{AB2C2FF9-F898-423F-8315-BD0CCFB56493}" srcOrd="0" destOrd="0" presId="urn:microsoft.com/office/officeart/2018/2/layout/IconLabelDescriptionList"/>
    <dgm:cxn modelId="{1F2F5FB1-5629-400D-97D3-9F8447235DEF}" type="presOf" srcId="{30546EDD-78D9-455C-90AB-712841EC2D10}" destId="{48DCB5CC-79B7-4706-AD57-8809C53A6B39}" srcOrd="0" destOrd="2" presId="urn:microsoft.com/office/officeart/2018/2/layout/IconLabelDescriptionList"/>
    <dgm:cxn modelId="{8079A0B4-DFCE-4504-BC81-D71546BB79E7}" type="presOf" srcId="{575D0DEA-A19C-4565-AF21-A37550F393AD}" destId="{8E7748A9-1542-4C21-98C8-966C810B7A92}" srcOrd="0" destOrd="1" presId="urn:microsoft.com/office/officeart/2018/2/layout/IconLabelDescriptionList"/>
    <dgm:cxn modelId="{8BDBF5C9-5937-45A6-83B9-CA5460600C2A}" type="presOf" srcId="{3374BEE3-0EA4-416E-8024-DD34DAB37796}" destId="{3037DBE7-C60C-40B3-BDC5-0D26D6D9EB04}" srcOrd="0" destOrd="0" presId="urn:microsoft.com/office/officeart/2018/2/layout/IconLabelDescriptionList"/>
    <dgm:cxn modelId="{CE7A77CB-9962-4BFE-993D-9F364F3A0DB7}" type="presOf" srcId="{4D05AEF8-D62A-4FC7-8031-E6C03C80F372}" destId="{8E7748A9-1542-4C21-98C8-966C810B7A92}" srcOrd="0" destOrd="2" presId="urn:microsoft.com/office/officeart/2018/2/layout/IconLabelDescriptionList"/>
    <dgm:cxn modelId="{A26BA8ED-2395-424D-9048-FE41913B0EF7}" type="presOf" srcId="{2855DD48-D127-4FC6-A70C-3C55683E1CEC}" destId="{B240C393-A58C-4766-A645-203551B65B12}" srcOrd="0" destOrd="0" presId="urn:microsoft.com/office/officeart/2018/2/layout/IconLabelDescriptionList"/>
    <dgm:cxn modelId="{EDC069F0-73C0-44B7-B9E6-3C845A9D9B23}" srcId="{3374BEE3-0EA4-416E-8024-DD34DAB37796}" destId="{2855DD48-D127-4FC6-A70C-3C55683E1CEC}" srcOrd="1" destOrd="0" parTransId="{8FD7E65E-0625-4C92-ABD9-48327E1AA7BE}" sibTransId="{077C3C1D-40E1-4A9F-A4C7-95838F5AABD6}"/>
    <dgm:cxn modelId="{EC5E0DF2-EF38-4867-8424-F7411C8D7118}" type="presOf" srcId="{4E9B8EBD-15AC-498C-A56A-D87C0D675ACD}" destId="{8E7748A9-1542-4C21-98C8-966C810B7A92}" srcOrd="0" destOrd="0" presId="urn:microsoft.com/office/officeart/2018/2/layout/IconLabelDescriptionList"/>
    <dgm:cxn modelId="{44BE6DBA-44BE-4D15-BA49-CC8C689449B3}" type="presParOf" srcId="{3037DBE7-C60C-40B3-BDC5-0D26D6D9EB04}" destId="{4750F0E0-7175-4368-8BDA-04C82C788726}" srcOrd="0" destOrd="0" presId="urn:microsoft.com/office/officeart/2018/2/layout/IconLabelDescriptionList"/>
    <dgm:cxn modelId="{71B8C3F5-92AA-4919-9128-CB135E9D9CAE}" type="presParOf" srcId="{4750F0E0-7175-4368-8BDA-04C82C788726}" destId="{69971C81-7411-4325-8D8A-A667A76CAFBF}" srcOrd="0" destOrd="0" presId="urn:microsoft.com/office/officeart/2018/2/layout/IconLabelDescriptionList"/>
    <dgm:cxn modelId="{3F983FAC-0D5F-4A79-9341-D874A94777A7}" type="presParOf" srcId="{4750F0E0-7175-4368-8BDA-04C82C788726}" destId="{99D57065-7279-419F-9349-74EA1DB3C853}" srcOrd="1" destOrd="0" presId="urn:microsoft.com/office/officeart/2018/2/layout/IconLabelDescriptionList"/>
    <dgm:cxn modelId="{54A77B3C-DC50-476A-B1FD-DED07B9F922E}" type="presParOf" srcId="{4750F0E0-7175-4368-8BDA-04C82C788726}" destId="{AB2C2FF9-F898-423F-8315-BD0CCFB56493}" srcOrd="2" destOrd="0" presId="urn:microsoft.com/office/officeart/2018/2/layout/IconLabelDescriptionList"/>
    <dgm:cxn modelId="{D06F8325-BDD0-4237-A71E-3E0FCDABB083}" type="presParOf" srcId="{4750F0E0-7175-4368-8BDA-04C82C788726}" destId="{384106C3-6A85-4C82-96A1-D9B3DCDA75DB}" srcOrd="3" destOrd="0" presId="urn:microsoft.com/office/officeart/2018/2/layout/IconLabelDescriptionList"/>
    <dgm:cxn modelId="{01D6665D-13E2-4A02-9A9C-528DD8EF6291}" type="presParOf" srcId="{4750F0E0-7175-4368-8BDA-04C82C788726}" destId="{8E7748A9-1542-4C21-98C8-966C810B7A92}" srcOrd="4" destOrd="0" presId="urn:microsoft.com/office/officeart/2018/2/layout/IconLabelDescriptionList"/>
    <dgm:cxn modelId="{58CD83CB-3F30-4D91-91B0-AA3D01AB5A9E}" type="presParOf" srcId="{3037DBE7-C60C-40B3-BDC5-0D26D6D9EB04}" destId="{28C9B195-3B06-4AE9-A0B1-DD087FDF1849}" srcOrd="1" destOrd="0" presId="urn:microsoft.com/office/officeart/2018/2/layout/IconLabelDescriptionList"/>
    <dgm:cxn modelId="{B84A8D94-7799-447A-9B5F-D58EC605CBB0}" type="presParOf" srcId="{3037DBE7-C60C-40B3-BDC5-0D26D6D9EB04}" destId="{92ABD73C-89ED-4F1C-8202-92DEDE99B3A3}" srcOrd="2" destOrd="0" presId="urn:microsoft.com/office/officeart/2018/2/layout/IconLabelDescriptionList"/>
    <dgm:cxn modelId="{781FF3D2-3E6F-47FA-8043-BB2B6F450C9E}" type="presParOf" srcId="{92ABD73C-89ED-4F1C-8202-92DEDE99B3A3}" destId="{DBFAA590-5BFB-4560-8D45-42BE2E29A31B}" srcOrd="0" destOrd="0" presId="urn:microsoft.com/office/officeart/2018/2/layout/IconLabelDescriptionList"/>
    <dgm:cxn modelId="{979A3BE6-BDCF-40BB-91F2-7AF01E29BDDA}" type="presParOf" srcId="{92ABD73C-89ED-4F1C-8202-92DEDE99B3A3}" destId="{661219D5-839B-474A-92B4-D28B4CD61AFD}" srcOrd="1" destOrd="0" presId="urn:microsoft.com/office/officeart/2018/2/layout/IconLabelDescriptionList"/>
    <dgm:cxn modelId="{8A62EC3A-1050-49A2-8437-470ED8C7892F}" type="presParOf" srcId="{92ABD73C-89ED-4F1C-8202-92DEDE99B3A3}" destId="{B240C393-A58C-4766-A645-203551B65B12}" srcOrd="2" destOrd="0" presId="urn:microsoft.com/office/officeart/2018/2/layout/IconLabelDescriptionList"/>
    <dgm:cxn modelId="{6FF201BA-79E8-4FA0-BA12-6B5DCF3F9493}" type="presParOf" srcId="{92ABD73C-89ED-4F1C-8202-92DEDE99B3A3}" destId="{F5D4DD8C-9C40-4F6C-8F7F-BED86EA6F5C0}" srcOrd="3" destOrd="0" presId="urn:microsoft.com/office/officeart/2018/2/layout/IconLabelDescriptionList"/>
    <dgm:cxn modelId="{266A5988-5740-419B-BA99-C521960755F7}" type="presParOf" srcId="{92ABD73C-89ED-4F1C-8202-92DEDE99B3A3}" destId="{48DCB5CC-79B7-4706-AD57-8809C53A6B3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D8B6B4-1A08-4B78-BD3E-82B0AE3032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BC0FA9-69D2-487F-B39D-F081075184BA}">
      <dgm:prSet/>
      <dgm:spPr/>
      <dgm:t>
        <a:bodyPr/>
        <a:lstStyle/>
        <a:p>
          <a:r>
            <a:rPr lang="en-US"/>
            <a:t>Intro about the ASF</a:t>
          </a:r>
        </a:p>
      </dgm:t>
    </dgm:pt>
    <dgm:pt modelId="{010735E8-B615-4A64-8DEE-B0995FE5CB55}" type="parTrans" cxnId="{C07188BA-F94A-44D2-A44B-EEE2672478CC}">
      <dgm:prSet/>
      <dgm:spPr/>
      <dgm:t>
        <a:bodyPr/>
        <a:lstStyle/>
        <a:p>
          <a:endParaRPr lang="en-US"/>
        </a:p>
      </dgm:t>
    </dgm:pt>
    <dgm:pt modelId="{872A6FE4-3398-4E02-B684-2236823238F7}" type="sibTrans" cxnId="{C07188BA-F94A-44D2-A44B-EEE2672478CC}">
      <dgm:prSet/>
      <dgm:spPr/>
      <dgm:t>
        <a:bodyPr/>
        <a:lstStyle/>
        <a:p>
          <a:endParaRPr lang="en-US"/>
        </a:p>
      </dgm:t>
    </dgm:pt>
    <dgm:pt modelId="{C61431D4-5F41-4B51-A5B1-7B137CB126D8}">
      <dgm:prSet/>
      <dgm:spPr/>
      <dgm:t>
        <a:bodyPr/>
        <a:lstStyle/>
        <a:p>
          <a:r>
            <a:rPr lang="en-US"/>
            <a:t>The Apache Way</a:t>
          </a:r>
        </a:p>
      </dgm:t>
    </dgm:pt>
    <dgm:pt modelId="{B91D49A6-3D86-4371-94B6-4BD0550EB6E7}" type="parTrans" cxnId="{B90D8B42-ECAF-4FAC-9CC7-AEFA70C2025F}">
      <dgm:prSet/>
      <dgm:spPr/>
      <dgm:t>
        <a:bodyPr/>
        <a:lstStyle/>
        <a:p>
          <a:endParaRPr lang="en-US"/>
        </a:p>
      </dgm:t>
    </dgm:pt>
    <dgm:pt modelId="{FC74C918-8C8D-4E60-B6CD-63E0786FD337}" type="sibTrans" cxnId="{B90D8B42-ECAF-4FAC-9CC7-AEFA70C2025F}">
      <dgm:prSet/>
      <dgm:spPr/>
      <dgm:t>
        <a:bodyPr/>
        <a:lstStyle/>
        <a:p>
          <a:endParaRPr lang="en-US"/>
        </a:p>
      </dgm:t>
    </dgm:pt>
    <dgm:pt modelId="{C109C97F-2CE2-477D-85C4-AFF5E9DABCF7}">
      <dgm:prSet/>
      <dgm:spPr/>
      <dgm:t>
        <a:bodyPr/>
        <a:lstStyle/>
        <a:p>
          <a:r>
            <a:rPr lang="en-US"/>
            <a:t>Community choices</a:t>
          </a:r>
        </a:p>
      </dgm:t>
    </dgm:pt>
    <dgm:pt modelId="{B436384D-DACF-4C82-B2C2-FA10BF664290}" type="parTrans" cxnId="{86A12761-8FC3-4710-AFFD-74F6E445CC60}">
      <dgm:prSet/>
      <dgm:spPr/>
      <dgm:t>
        <a:bodyPr/>
        <a:lstStyle/>
        <a:p>
          <a:endParaRPr lang="en-US"/>
        </a:p>
      </dgm:t>
    </dgm:pt>
    <dgm:pt modelId="{0BF6A2BA-6866-4BE8-8694-D4F32B552BDE}" type="sibTrans" cxnId="{86A12761-8FC3-4710-AFFD-74F6E445CC60}">
      <dgm:prSet/>
      <dgm:spPr/>
      <dgm:t>
        <a:bodyPr/>
        <a:lstStyle/>
        <a:p>
          <a:endParaRPr lang="en-US"/>
        </a:p>
      </dgm:t>
    </dgm:pt>
    <dgm:pt modelId="{01B84BC4-ADF4-4DAC-96E3-8B896A9E047C}">
      <dgm:prSet/>
      <dgm:spPr/>
      <dgm:t>
        <a:bodyPr/>
        <a:lstStyle/>
        <a:p>
          <a:r>
            <a:rPr lang="en-US"/>
            <a:t>Next steps</a:t>
          </a:r>
        </a:p>
      </dgm:t>
    </dgm:pt>
    <dgm:pt modelId="{E0AE8ABA-DD1B-49A9-A447-7D950C9C27E3}" type="parTrans" cxnId="{AE0A3762-2613-4DA1-B276-658C12B787D1}">
      <dgm:prSet/>
      <dgm:spPr/>
      <dgm:t>
        <a:bodyPr/>
        <a:lstStyle/>
        <a:p>
          <a:endParaRPr lang="en-US"/>
        </a:p>
      </dgm:t>
    </dgm:pt>
    <dgm:pt modelId="{B358D806-25C6-4665-B748-A63CFA07F9BB}" type="sibTrans" cxnId="{AE0A3762-2613-4DA1-B276-658C12B787D1}">
      <dgm:prSet/>
      <dgm:spPr/>
      <dgm:t>
        <a:bodyPr/>
        <a:lstStyle/>
        <a:p>
          <a:endParaRPr lang="en-US"/>
        </a:p>
      </dgm:t>
    </dgm:pt>
    <dgm:pt modelId="{7956F910-DA9E-4458-AE2B-1BC293E028D7}" type="pres">
      <dgm:prSet presAssocID="{0FD8B6B4-1A08-4B78-BD3E-82B0AE303240}" presName="root" presStyleCnt="0">
        <dgm:presLayoutVars>
          <dgm:dir/>
          <dgm:resizeHandles val="exact"/>
        </dgm:presLayoutVars>
      </dgm:prSet>
      <dgm:spPr/>
    </dgm:pt>
    <dgm:pt modelId="{CA4D13E3-A877-4543-ADF4-0BE5F6FAFC36}" type="pres">
      <dgm:prSet presAssocID="{0FD8B6B4-1A08-4B78-BD3E-82B0AE303240}" presName="container" presStyleCnt="0">
        <dgm:presLayoutVars>
          <dgm:dir/>
          <dgm:resizeHandles val="exact"/>
        </dgm:presLayoutVars>
      </dgm:prSet>
      <dgm:spPr/>
    </dgm:pt>
    <dgm:pt modelId="{A6083EBD-8F00-4E6B-835B-07B913A89E97}" type="pres">
      <dgm:prSet presAssocID="{6BBC0FA9-69D2-487F-B39D-F081075184BA}" presName="compNode" presStyleCnt="0"/>
      <dgm:spPr/>
    </dgm:pt>
    <dgm:pt modelId="{038AEB50-DA95-4D35-935E-74F9EB7DD5DE}" type="pres">
      <dgm:prSet presAssocID="{6BBC0FA9-69D2-487F-B39D-F081075184BA}" presName="iconBgRect" presStyleLbl="bgShp" presStyleIdx="0" presStyleCnt="4"/>
      <dgm:spPr/>
    </dgm:pt>
    <dgm:pt modelId="{7908D9D4-C0F2-4703-BB23-3A6CC7049FE1}" type="pres">
      <dgm:prSet presAssocID="{6BBC0FA9-69D2-487F-B39D-F08107518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B71ADF-7F82-4DD9-91D1-19EBAB66350D}" type="pres">
      <dgm:prSet presAssocID="{6BBC0FA9-69D2-487F-B39D-F081075184BA}" presName="spaceRect" presStyleCnt="0"/>
      <dgm:spPr/>
    </dgm:pt>
    <dgm:pt modelId="{126D665E-C392-47E6-B560-C638192C71F7}" type="pres">
      <dgm:prSet presAssocID="{6BBC0FA9-69D2-487F-B39D-F081075184BA}" presName="textRect" presStyleLbl="revTx" presStyleIdx="0" presStyleCnt="4">
        <dgm:presLayoutVars>
          <dgm:chMax val="1"/>
          <dgm:chPref val="1"/>
        </dgm:presLayoutVars>
      </dgm:prSet>
      <dgm:spPr/>
    </dgm:pt>
    <dgm:pt modelId="{71D5BAEC-57C8-40DA-BF58-01B169B0EFB5}" type="pres">
      <dgm:prSet presAssocID="{872A6FE4-3398-4E02-B684-2236823238F7}" presName="sibTrans" presStyleLbl="sibTrans2D1" presStyleIdx="0" presStyleCnt="0"/>
      <dgm:spPr/>
    </dgm:pt>
    <dgm:pt modelId="{5EDB84F0-A2C5-4383-AD57-9E9F59C0E9FC}" type="pres">
      <dgm:prSet presAssocID="{C61431D4-5F41-4B51-A5B1-7B137CB126D8}" presName="compNode" presStyleCnt="0"/>
      <dgm:spPr/>
    </dgm:pt>
    <dgm:pt modelId="{C803BF87-716A-4084-8B69-AE784CF5391A}" type="pres">
      <dgm:prSet presAssocID="{C61431D4-5F41-4B51-A5B1-7B137CB126D8}" presName="iconBgRect" presStyleLbl="bgShp" presStyleIdx="1" presStyleCnt="4"/>
      <dgm:spPr/>
    </dgm:pt>
    <dgm:pt modelId="{E0C784B3-FEB8-4BB7-9D22-4245AAB99219}" type="pres">
      <dgm:prSet presAssocID="{C61431D4-5F41-4B51-A5B1-7B137CB12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F5E61-CB81-4E83-9A31-34EF5D20C7F1}" type="pres">
      <dgm:prSet presAssocID="{C61431D4-5F41-4B51-A5B1-7B137CB126D8}" presName="spaceRect" presStyleCnt="0"/>
      <dgm:spPr/>
    </dgm:pt>
    <dgm:pt modelId="{1A60292D-4E26-4325-9EFB-A2CE6A86B51D}" type="pres">
      <dgm:prSet presAssocID="{C61431D4-5F41-4B51-A5B1-7B137CB126D8}" presName="textRect" presStyleLbl="revTx" presStyleIdx="1" presStyleCnt="4">
        <dgm:presLayoutVars>
          <dgm:chMax val="1"/>
          <dgm:chPref val="1"/>
        </dgm:presLayoutVars>
      </dgm:prSet>
      <dgm:spPr/>
    </dgm:pt>
    <dgm:pt modelId="{85362BE5-C66E-4875-B5C0-3566DF1C3BB6}" type="pres">
      <dgm:prSet presAssocID="{FC74C918-8C8D-4E60-B6CD-63E0786FD337}" presName="sibTrans" presStyleLbl="sibTrans2D1" presStyleIdx="0" presStyleCnt="0"/>
      <dgm:spPr/>
    </dgm:pt>
    <dgm:pt modelId="{AC9556BF-28DA-4250-8637-74FB356FA359}" type="pres">
      <dgm:prSet presAssocID="{C109C97F-2CE2-477D-85C4-AFF5E9DABCF7}" presName="compNode" presStyleCnt="0"/>
      <dgm:spPr/>
    </dgm:pt>
    <dgm:pt modelId="{0A5BD952-E437-4B6C-9CC6-6EC3091FA684}" type="pres">
      <dgm:prSet presAssocID="{C109C97F-2CE2-477D-85C4-AFF5E9DABCF7}" presName="iconBgRect" presStyleLbl="bgShp" presStyleIdx="2" presStyleCnt="4"/>
      <dgm:spPr/>
    </dgm:pt>
    <dgm:pt modelId="{AED96220-AFD2-40E8-BAB1-5EA21606FB21}" type="pres">
      <dgm:prSet presAssocID="{C109C97F-2CE2-477D-85C4-AFF5E9DABC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1523073-84F0-4EAB-AF59-B84FB66C1C59}" type="pres">
      <dgm:prSet presAssocID="{C109C97F-2CE2-477D-85C4-AFF5E9DABCF7}" presName="spaceRect" presStyleCnt="0"/>
      <dgm:spPr/>
    </dgm:pt>
    <dgm:pt modelId="{F5189140-4FA9-4538-A95E-370E12C5A896}" type="pres">
      <dgm:prSet presAssocID="{C109C97F-2CE2-477D-85C4-AFF5E9DABCF7}" presName="textRect" presStyleLbl="revTx" presStyleIdx="2" presStyleCnt="4">
        <dgm:presLayoutVars>
          <dgm:chMax val="1"/>
          <dgm:chPref val="1"/>
        </dgm:presLayoutVars>
      </dgm:prSet>
      <dgm:spPr/>
    </dgm:pt>
    <dgm:pt modelId="{FA12B866-BCC4-4821-A8CE-CE188D527348}" type="pres">
      <dgm:prSet presAssocID="{0BF6A2BA-6866-4BE8-8694-D4F32B552BDE}" presName="sibTrans" presStyleLbl="sibTrans2D1" presStyleIdx="0" presStyleCnt="0"/>
      <dgm:spPr/>
    </dgm:pt>
    <dgm:pt modelId="{13EDE924-A33C-4CE0-9140-70ADB3B9A008}" type="pres">
      <dgm:prSet presAssocID="{01B84BC4-ADF4-4DAC-96E3-8B896A9E047C}" presName="compNode" presStyleCnt="0"/>
      <dgm:spPr/>
    </dgm:pt>
    <dgm:pt modelId="{1C33DCB1-699B-482D-B4E3-F3CAB9825D23}" type="pres">
      <dgm:prSet presAssocID="{01B84BC4-ADF4-4DAC-96E3-8B896A9E047C}" presName="iconBgRect" presStyleLbl="bgShp" presStyleIdx="3" presStyleCnt="4"/>
      <dgm:spPr/>
    </dgm:pt>
    <dgm:pt modelId="{94675B66-2F49-4A1C-B36F-7FA1BEE16CB3}" type="pres">
      <dgm:prSet presAssocID="{01B84BC4-ADF4-4DAC-96E3-8B896A9E0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CF770BD3-2298-4BC6-A476-BB021C945D86}" type="pres">
      <dgm:prSet presAssocID="{01B84BC4-ADF4-4DAC-96E3-8B896A9E047C}" presName="spaceRect" presStyleCnt="0"/>
      <dgm:spPr/>
    </dgm:pt>
    <dgm:pt modelId="{790111B7-51B3-4A07-89F6-2B00BF217327}" type="pres">
      <dgm:prSet presAssocID="{01B84BC4-ADF4-4DAC-96E3-8B896A9E04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976005-3846-428E-A740-C4064582E545}" type="presOf" srcId="{0BF6A2BA-6866-4BE8-8694-D4F32B552BDE}" destId="{FA12B866-BCC4-4821-A8CE-CE188D527348}" srcOrd="0" destOrd="0" presId="urn:microsoft.com/office/officeart/2018/2/layout/IconCircleList"/>
    <dgm:cxn modelId="{E0BAF53D-CD54-4D59-BDF1-DEB7AED8742D}" type="presOf" srcId="{872A6FE4-3398-4E02-B684-2236823238F7}" destId="{71D5BAEC-57C8-40DA-BF58-01B169B0EFB5}" srcOrd="0" destOrd="0" presId="urn:microsoft.com/office/officeart/2018/2/layout/IconCircleList"/>
    <dgm:cxn modelId="{86A12761-8FC3-4710-AFFD-74F6E445CC60}" srcId="{0FD8B6B4-1A08-4B78-BD3E-82B0AE303240}" destId="{C109C97F-2CE2-477D-85C4-AFF5E9DABCF7}" srcOrd="2" destOrd="0" parTransId="{B436384D-DACF-4C82-B2C2-FA10BF664290}" sibTransId="{0BF6A2BA-6866-4BE8-8694-D4F32B552BDE}"/>
    <dgm:cxn modelId="{AE0A3762-2613-4DA1-B276-658C12B787D1}" srcId="{0FD8B6B4-1A08-4B78-BD3E-82B0AE303240}" destId="{01B84BC4-ADF4-4DAC-96E3-8B896A9E047C}" srcOrd="3" destOrd="0" parTransId="{E0AE8ABA-DD1B-49A9-A447-7D950C9C27E3}" sibTransId="{B358D806-25C6-4665-B748-A63CFA07F9BB}"/>
    <dgm:cxn modelId="{B90D8B42-ECAF-4FAC-9CC7-AEFA70C2025F}" srcId="{0FD8B6B4-1A08-4B78-BD3E-82B0AE303240}" destId="{C61431D4-5F41-4B51-A5B1-7B137CB126D8}" srcOrd="1" destOrd="0" parTransId="{B91D49A6-3D86-4371-94B6-4BD0550EB6E7}" sibTransId="{FC74C918-8C8D-4E60-B6CD-63E0786FD337}"/>
    <dgm:cxn modelId="{FAB27E66-9A5F-4740-BED8-E35640139EBA}" type="presOf" srcId="{01B84BC4-ADF4-4DAC-96E3-8B896A9E047C}" destId="{790111B7-51B3-4A07-89F6-2B00BF217327}" srcOrd="0" destOrd="0" presId="urn:microsoft.com/office/officeart/2018/2/layout/IconCircleList"/>
    <dgm:cxn modelId="{8ACBD148-C850-4DBF-B682-46ED52222B9D}" type="presOf" srcId="{6BBC0FA9-69D2-487F-B39D-F081075184BA}" destId="{126D665E-C392-47E6-B560-C638192C71F7}" srcOrd="0" destOrd="0" presId="urn:microsoft.com/office/officeart/2018/2/layout/IconCircleList"/>
    <dgm:cxn modelId="{28389749-90F0-494C-9BB1-3F48F516383F}" type="presOf" srcId="{C109C97F-2CE2-477D-85C4-AFF5E9DABCF7}" destId="{F5189140-4FA9-4538-A95E-370E12C5A896}" srcOrd="0" destOrd="0" presId="urn:microsoft.com/office/officeart/2018/2/layout/IconCircleList"/>
    <dgm:cxn modelId="{CD504579-7A52-4A09-99A5-19B3A418621A}" type="presOf" srcId="{C61431D4-5F41-4B51-A5B1-7B137CB126D8}" destId="{1A60292D-4E26-4325-9EFB-A2CE6A86B51D}" srcOrd="0" destOrd="0" presId="urn:microsoft.com/office/officeart/2018/2/layout/IconCircleList"/>
    <dgm:cxn modelId="{8A53AF5A-D83C-4C24-B87E-6FF8C6473CFC}" type="presOf" srcId="{0FD8B6B4-1A08-4B78-BD3E-82B0AE303240}" destId="{7956F910-DA9E-4458-AE2B-1BC293E028D7}" srcOrd="0" destOrd="0" presId="urn:microsoft.com/office/officeart/2018/2/layout/IconCircleList"/>
    <dgm:cxn modelId="{D8FCCFA6-F4FE-4E3C-B24F-3AA675DF9AD9}" type="presOf" srcId="{FC74C918-8C8D-4E60-B6CD-63E0786FD337}" destId="{85362BE5-C66E-4875-B5C0-3566DF1C3BB6}" srcOrd="0" destOrd="0" presId="urn:microsoft.com/office/officeart/2018/2/layout/IconCircleList"/>
    <dgm:cxn modelId="{C07188BA-F94A-44D2-A44B-EEE2672478CC}" srcId="{0FD8B6B4-1A08-4B78-BD3E-82B0AE303240}" destId="{6BBC0FA9-69D2-487F-B39D-F081075184BA}" srcOrd="0" destOrd="0" parTransId="{010735E8-B615-4A64-8DEE-B0995FE5CB55}" sibTransId="{872A6FE4-3398-4E02-B684-2236823238F7}"/>
    <dgm:cxn modelId="{86B8C540-9DAB-48F9-9C91-DA18D664102E}" type="presParOf" srcId="{7956F910-DA9E-4458-AE2B-1BC293E028D7}" destId="{CA4D13E3-A877-4543-ADF4-0BE5F6FAFC36}" srcOrd="0" destOrd="0" presId="urn:microsoft.com/office/officeart/2018/2/layout/IconCircleList"/>
    <dgm:cxn modelId="{C2C381B6-CE03-43F9-BC11-91F6B304B601}" type="presParOf" srcId="{CA4D13E3-A877-4543-ADF4-0BE5F6FAFC36}" destId="{A6083EBD-8F00-4E6B-835B-07B913A89E97}" srcOrd="0" destOrd="0" presId="urn:microsoft.com/office/officeart/2018/2/layout/IconCircleList"/>
    <dgm:cxn modelId="{CEB8B551-898F-4081-9F01-A362F5296801}" type="presParOf" srcId="{A6083EBD-8F00-4E6B-835B-07B913A89E97}" destId="{038AEB50-DA95-4D35-935E-74F9EB7DD5DE}" srcOrd="0" destOrd="0" presId="urn:microsoft.com/office/officeart/2018/2/layout/IconCircleList"/>
    <dgm:cxn modelId="{E848DEE0-DA51-43A9-ACBD-0E8A10914C62}" type="presParOf" srcId="{A6083EBD-8F00-4E6B-835B-07B913A89E97}" destId="{7908D9D4-C0F2-4703-BB23-3A6CC7049FE1}" srcOrd="1" destOrd="0" presId="urn:microsoft.com/office/officeart/2018/2/layout/IconCircleList"/>
    <dgm:cxn modelId="{4777B305-2173-4DA3-B731-863E9C3A17A4}" type="presParOf" srcId="{A6083EBD-8F00-4E6B-835B-07B913A89E97}" destId="{CCB71ADF-7F82-4DD9-91D1-19EBAB66350D}" srcOrd="2" destOrd="0" presId="urn:microsoft.com/office/officeart/2018/2/layout/IconCircleList"/>
    <dgm:cxn modelId="{1980EACC-5D9E-4853-A7A7-ACF7152795DC}" type="presParOf" srcId="{A6083EBD-8F00-4E6B-835B-07B913A89E97}" destId="{126D665E-C392-47E6-B560-C638192C71F7}" srcOrd="3" destOrd="0" presId="urn:microsoft.com/office/officeart/2018/2/layout/IconCircleList"/>
    <dgm:cxn modelId="{6EE210D1-B924-4F17-839A-16D4BFC8D698}" type="presParOf" srcId="{CA4D13E3-A877-4543-ADF4-0BE5F6FAFC36}" destId="{71D5BAEC-57C8-40DA-BF58-01B169B0EFB5}" srcOrd="1" destOrd="0" presId="urn:microsoft.com/office/officeart/2018/2/layout/IconCircleList"/>
    <dgm:cxn modelId="{17558554-5CA9-4856-9C4B-72B4EFC5070C}" type="presParOf" srcId="{CA4D13E3-A877-4543-ADF4-0BE5F6FAFC36}" destId="{5EDB84F0-A2C5-4383-AD57-9E9F59C0E9FC}" srcOrd="2" destOrd="0" presId="urn:microsoft.com/office/officeart/2018/2/layout/IconCircleList"/>
    <dgm:cxn modelId="{6F10EFCF-F02D-4E51-AA42-4ABE6598D9B4}" type="presParOf" srcId="{5EDB84F0-A2C5-4383-AD57-9E9F59C0E9FC}" destId="{C803BF87-716A-4084-8B69-AE784CF5391A}" srcOrd="0" destOrd="0" presId="urn:microsoft.com/office/officeart/2018/2/layout/IconCircleList"/>
    <dgm:cxn modelId="{2156FFD6-0F2E-4C3F-A8C2-4F7392E8706F}" type="presParOf" srcId="{5EDB84F0-A2C5-4383-AD57-9E9F59C0E9FC}" destId="{E0C784B3-FEB8-4BB7-9D22-4245AAB99219}" srcOrd="1" destOrd="0" presId="urn:microsoft.com/office/officeart/2018/2/layout/IconCircleList"/>
    <dgm:cxn modelId="{B62A9642-3E76-4496-A1D9-7D99B9901E21}" type="presParOf" srcId="{5EDB84F0-A2C5-4383-AD57-9E9F59C0E9FC}" destId="{322F5E61-CB81-4E83-9A31-34EF5D20C7F1}" srcOrd="2" destOrd="0" presId="urn:microsoft.com/office/officeart/2018/2/layout/IconCircleList"/>
    <dgm:cxn modelId="{048E6CCC-3BE0-4933-8BAD-88EE886AF19E}" type="presParOf" srcId="{5EDB84F0-A2C5-4383-AD57-9E9F59C0E9FC}" destId="{1A60292D-4E26-4325-9EFB-A2CE6A86B51D}" srcOrd="3" destOrd="0" presId="urn:microsoft.com/office/officeart/2018/2/layout/IconCircleList"/>
    <dgm:cxn modelId="{99582C6C-26E1-4E00-8D6F-4E80FF208F61}" type="presParOf" srcId="{CA4D13E3-A877-4543-ADF4-0BE5F6FAFC36}" destId="{85362BE5-C66E-4875-B5C0-3566DF1C3BB6}" srcOrd="3" destOrd="0" presId="urn:microsoft.com/office/officeart/2018/2/layout/IconCircleList"/>
    <dgm:cxn modelId="{12B45D3D-1184-420C-9D85-B5485A5840F3}" type="presParOf" srcId="{CA4D13E3-A877-4543-ADF4-0BE5F6FAFC36}" destId="{AC9556BF-28DA-4250-8637-74FB356FA359}" srcOrd="4" destOrd="0" presId="urn:microsoft.com/office/officeart/2018/2/layout/IconCircleList"/>
    <dgm:cxn modelId="{819BC056-0867-465D-965F-A73FEB3ED74B}" type="presParOf" srcId="{AC9556BF-28DA-4250-8637-74FB356FA359}" destId="{0A5BD952-E437-4B6C-9CC6-6EC3091FA684}" srcOrd="0" destOrd="0" presId="urn:microsoft.com/office/officeart/2018/2/layout/IconCircleList"/>
    <dgm:cxn modelId="{0BD9532E-F700-49C9-AD9C-0DB00E7992ED}" type="presParOf" srcId="{AC9556BF-28DA-4250-8637-74FB356FA359}" destId="{AED96220-AFD2-40E8-BAB1-5EA21606FB21}" srcOrd="1" destOrd="0" presId="urn:microsoft.com/office/officeart/2018/2/layout/IconCircleList"/>
    <dgm:cxn modelId="{4F319B32-71C1-4D57-8B31-F98D005D2108}" type="presParOf" srcId="{AC9556BF-28DA-4250-8637-74FB356FA359}" destId="{B1523073-84F0-4EAB-AF59-B84FB66C1C59}" srcOrd="2" destOrd="0" presId="urn:microsoft.com/office/officeart/2018/2/layout/IconCircleList"/>
    <dgm:cxn modelId="{F090850C-E6A1-4DDB-A061-BA9106B57FAE}" type="presParOf" srcId="{AC9556BF-28DA-4250-8637-74FB356FA359}" destId="{F5189140-4FA9-4538-A95E-370E12C5A896}" srcOrd="3" destOrd="0" presId="urn:microsoft.com/office/officeart/2018/2/layout/IconCircleList"/>
    <dgm:cxn modelId="{AB76B7BE-F878-473B-8295-E119D8CE04AA}" type="presParOf" srcId="{CA4D13E3-A877-4543-ADF4-0BE5F6FAFC36}" destId="{FA12B866-BCC4-4821-A8CE-CE188D527348}" srcOrd="5" destOrd="0" presId="urn:microsoft.com/office/officeart/2018/2/layout/IconCircleList"/>
    <dgm:cxn modelId="{E6EA036C-1822-40AA-9A0A-E53AA532AE75}" type="presParOf" srcId="{CA4D13E3-A877-4543-ADF4-0BE5F6FAFC36}" destId="{13EDE924-A33C-4CE0-9140-70ADB3B9A008}" srcOrd="6" destOrd="0" presId="urn:microsoft.com/office/officeart/2018/2/layout/IconCircleList"/>
    <dgm:cxn modelId="{F7876009-C564-4F0A-976A-B403EB3C1392}" type="presParOf" srcId="{13EDE924-A33C-4CE0-9140-70ADB3B9A008}" destId="{1C33DCB1-699B-482D-B4E3-F3CAB9825D23}" srcOrd="0" destOrd="0" presId="urn:microsoft.com/office/officeart/2018/2/layout/IconCircleList"/>
    <dgm:cxn modelId="{0D13DD18-E3CA-4E80-A90B-867F450965A2}" type="presParOf" srcId="{13EDE924-A33C-4CE0-9140-70ADB3B9A008}" destId="{94675B66-2F49-4A1C-B36F-7FA1BEE16CB3}" srcOrd="1" destOrd="0" presId="urn:microsoft.com/office/officeart/2018/2/layout/IconCircleList"/>
    <dgm:cxn modelId="{2B6D4653-7591-4D7C-8432-96691BDF9320}" type="presParOf" srcId="{13EDE924-A33C-4CE0-9140-70ADB3B9A008}" destId="{CF770BD3-2298-4BC6-A476-BB021C945D86}" srcOrd="2" destOrd="0" presId="urn:microsoft.com/office/officeart/2018/2/layout/IconCircleList"/>
    <dgm:cxn modelId="{80247AA5-32DA-4593-B92D-E70697F6A7AC}" type="presParOf" srcId="{13EDE924-A33C-4CE0-9140-70ADB3B9A008}" destId="{790111B7-51B3-4A07-89F6-2B00BF2173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AEB50-DA95-4D35-935E-74F9EB7DD5DE}">
      <dsp:nvSpPr>
        <dsp:cNvPr id="0" name=""/>
        <dsp:cNvSpPr/>
      </dsp:nvSpPr>
      <dsp:spPr>
        <a:xfrm>
          <a:off x="278541" y="273814"/>
          <a:ext cx="1370085" cy="13700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D9D4-C0F2-4703-BB23-3A6CC7049FE1}">
      <dsp:nvSpPr>
        <dsp:cNvPr id="0" name=""/>
        <dsp:cNvSpPr/>
      </dsp:nvSpPr>
      <dsp:spPr>
        <a:xfrm>
          <a:off x="566259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665E-C392-47E6-B560-C638192C71F7}">
      <dsp:nvSpPr>
        <dsp:cNvPr id="0" name=""/>
        <dsp:cNvSpPr/>
      </dsp:nvSpPr>
      <dsp:spPr>
        <a:xfrm>
          <a:off x="1942217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 about the ASF</a:t>
          </a:r>
        </a:p>
      </dsp:txBody>
      <dsp:txXfrm>
        <a:off x="1942217" y="273814"/>
        <a:ext cx="3229488" cy="1370085"/>
      </dsp:txXfrm>
    </dsp:sp>
    <dsp:sp modelId="{C803BF87-716A-4084-8B69-AE784CF5391A}">
      <dsp:nvSpPr>
        <dsp:cNvPr id="0" name=""/>
        <dsp:cNvSpPr/>
      </dsp:nvSpPr>
      <dsp:spPr>
        <a:xfrm>
          <a:off x="5734419" y="273814"/>
          <a:ext cx="1370085" cy="13700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784B3-FEB8-4BB7-9D22-4245AAB99219}">
      <dsp:nvSpPr>
        <dsp:cNvPr id="0" name=""/>
        <dsp:cNvSpPr/>
      </dsp:nvSpPr>
      <dsp:spPr>
        <a:xfrm>
          <a:off x="6022137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292D-4E26-4325-9EFB-A2CE6A86B51D}">
      <dsp:nvSpPr>
        <dsp:cNvPr id="0" name=""/>
        <dsp:cNvSpPr/>
      </dsp:nvSpPr>
      <dsp:spPr>
        <a:xfrm>
          <a:off x="7398095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Apache Way</a:t>
          </a:r>
        </a:p>
      </dsp:txBody>
      <dsp:txXfrm>
        <a:off x="7398095" y="273814"/>
        <a:ext cx="3229488" cy="1370085"/>
      </dsp:txXfrm>
    </dsp:sp>
    <dsp:sp modelId="{0A5BD952-E437-4B6C-9CC6-6EC3091FA684}">
      <dsp:nvSpPr>
        <dsp:cNvPr id="0" name=""/>
        <dsp:cNvSpPr/>
      </dsp:nvSpPr>
      <dsp:spPr>
        <a:xfrm>
          <a:off x="278541" y="2317304"/>
          <a:ext cx="1370085" cy="13700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6220-AFD2-40E8-BAB1-5EA21606FB21}">
      <dsp:nvSpPr>
        <dsp:cNvPr id="0" name=""/>
        <dsp:cNvSpPr/>
      </dsp:nvSpPr>
      <dsp:spPr>
        <a:xfrm>
          <a:off x="566259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9140-4FA9-4538-A95E-370E12C5A896}">
      <dsp:nvSpPr>
        <dsp:cNvPr id="0" name=""/>
        <dsp:cNvSpPr/>
      </dsp:nvSpPr>
      <dsp:spPr>
        <a:xfrm>
          <a:off x="1942217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choices</a:t>
          </a:r>
        </a:p>
      </dsp:txBody>
      <dsp:txXfrm>
        <a:off x="1942217" y="2317304"/>
        <a:ext cx="3229488" cy="1370085"/>
      </dsp:txXfrm>
    </dsp:sp>
    <dsp:sp modelId="{1C33DCB1-699B-482D-B4E3-F3CAB9825D23}">
      <dsp:nvSpPr>
        <dsp:cNvPr id="0" name=""/>
        <dsp:cNvSpPr/>
      </dsp:nvSpPr>
      <dsp:spPr>
        <a:xfrm>
          <a:off x="5734419" y="2317304"/>
          <a:ext cx="1370085" cy="13700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5B66-2F49-4A1C-B36F-7FA1BEE16CB3}">
      <dsp:nvSpPr>
        <dsp:cNvPr id="0" name=""/>
        <dsp:cNvSpPr/>
      </dsp:nvSpPr>
      <dsp:spPr>
        <a:xfrm>
          <a:off x="6022137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11B7-51B3-4A07-89F6-2B00BF217327}">
      <dsp:nvSpPr>
        <dsp:cNvPr id="0" name=""/>
        <dsp:cNvSpPr/>
      </dsp:nvSpPr>
      <dsp:spPr>
        <a:xfrm>
          <a:off x="7398095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Next steps</a:t>
          </a:r>
        </a:p>
      </dsp:txBody>
      <dsp:txXfrm>
        <a:off x="7398095" y="2317304"/>
        <a:ext cx="3229488" cy="1370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420ED-F260-4E52-B994-30032160B435}">
      <dsp:nvSpPr>
        <dsp:cNvPr id="0" name=""/>
        <dsp:cNvSpPr/>
      </dsp:nvSpPr>
      <dsp:spPr>
        <a:xfrm>
          <a:off x="1242037" y="147622"/>
          <a:ext cx="2929740" cy="101746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92F23-576C-489C-81A5-71B149B958F2}">
      <dsp:nvSpPr>
        <dsp:cNvPr id="0" name=""/>
        <dsp:cNvSpPr/>
      </dsp:nvSpPr>
      <dsp:spPr>
        <a:xfrm>
          <a:off x="2427560" y="2639037"/>
          <a:ext cx="567779" cy="363378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735E-1F3B-47D7-A351-878343140F62}">
      <dsp:nvSpPr>
        <dsp:cNvPr id="0" name=""/>
        <dsp:cNvSpPr/>
      </dsp:nvSpPr>
      <dsp:spPr>
        <a:xfrm>
          <a:off x="1348779" y="2929740"/>
          <a:ext cx="2725340" cy="68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REEF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Looks towards Spark and Hadoop</a:t>
          </a:r>
        </a:p>
      </dsp:txBody>
      <dsp:txXfrm>
        <a:off x="1348779" y="2929740"/>
        <a:ext cx="2725340" cy="681335"/>
      </dsp:txXfrm>
    </dsp:sp>
    <dsp:sp modelId="{8F6402F4-84E2-4D47-8D7B-67CA14083E3B}">
      <dsp:nvSpPr>
        <dsp:cNvPr id="0" name=""/>
        <dsp:cNvSpPr/>
      </dsp:nvSpPr>
      <dsp:spPr>
        <a:xfrm>
          <a:off x="2307191" y="1243663"/>
          <a:ext cx="1022002" cy="1022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Spark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Community overlap with Hadoop</a:t>
          </a:r>
        </a:p>
      </dsp:txBody>
      <dsp:txXfrm>
        <a:off x="2456860" y="1393332"/>
        <a:ext cx="722664" cy="722664"/>
      </dsp:txXfrm>
    </dsp:sp>
    <dsp:sp modelId="{36048A88-5C69-4887-B1BB-0508431B81BD}">
      <dsp:nvSpPr>
        <dsp:cNvPr id="0" name=""/>
        <dsp:cNvSpPr/>
      </dsp:nvSpPr>
      <dsp:spPr>
        <a:xfrm>
          <a:off x="1575891" y="476934"/>
          <a:ext cx="1022002" cy="1022002"/>
        </a:xfrm>
        <a:prstGeom prst="ellipse">
          <a:avLst/>
        </a:prstGeom>
        <a:solidFill>
          <a:schemeClr val="accent4">
            <a:hueOff val="-3614724"/>
            <a:satOff val="16430"/>
            <a:lumOff val="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Hadoop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Started out of Lucene</a:t>
          </a:r>
        </a:p>
      </dsp:txBody>
      <dsp:txXfrm>
        <a:off x="1725560" y="626603"/>
        <a:ext cx="722664" cy="722664"/>
      </dsp:txXfrm>
    </dsp:sp>
    <dsp:sp modelId="{26B3919A-50D4-4ABF-9183-BD5AC1846481}">
      <dsp:nvSpPr>
        <dsp:cNvPr id="0" name=""/>
        <dsp:cNvSpPr/>
      </dsp:nvSpPr>
      <dsp:spPr>
        <a:xfrm>
          <a:off x="2620605" y="229837"/>
          <a:ext cx="1022002" cy="1022002"/>
        </a:xfrm>
        <a:prstGeom prst="ellipse">
          <a:avLst/>
        </a:prstGeom>
        <a:solidFill>
          <a:schemeClr val="accent4">
            <a:hueOff val="-7229448"/>
            <a:satOff val="32859"/>
            <a:lumOff val="1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Lucene</a:t>
          </a:r>
        </a:p>
      </dsp:txBody>
      <dsp:txXfrm>
        <a:off x="2770274" y="379506"/>
        <a:ext cx="722664" cy="722664"/>
      </dsp:txXfrm>
    </dsp:sp>
    <dsp:sp modelId="{D97D701A-2FE7-49D1-A60F-527BA1F6D394}">
      <dsp:nvSpPr>
        <dsp:cNvPr id="0" name=""/>
        <dsp:cNvSpPr/>
      </dsp:nvSpPr>
      <dsp:spPr>
        <a:xfrm>
          <a:off x="1121668" y="22711"/>
          <a:ext cx="3179563" cy="25436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9D25B-477A-47C7-A0F4-6D2354AE8C92}">
      <dsp:nvSpPr>
        <dsp:cNvPr id="0" name=""/>
        <dsp:cNvSpPr/>
      </dsp:nvSpPr>
      <dsp:spPr>
        <a:xfrm>
          <a:off x="707812" y="3381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9D2BF-7C17-495E-9F44-1FC6EEC9E792}">
      <dsp:nvSpPr>
        <dsp:cNvPr id="0" name=""/>
        <dsp:cNvSpPr/>
      </dsp:nvSpPr>
      <dsp:spPr>
        <a:xfrm>
          <a:off x="1124625" y="7549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45139-41A1-45C6-859A-563A53501C59}">
      <dsp:nvSpPr>
        <dsp:cNvPr id="0" name=""/>
        <dsp:cNvSpPr/>
      </dsp:nvSpPr>
      <dsp:spPr>
        <a:xfrm>
          <a:off x="82593" y="29031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Release Manager creates a branch, begs for help</a:t>
          </a:r>
        </a:p>
      </dsp:txBody>
      <dsp:txXfrm>
        <a:off x="82593" y="2903102"/>
        <a:ext cx="3206250" cy="720000"/>
      </dsp:txXfrm>
    </dsp:sp>
    <dsp:sp modelId="{15A5F787-11E3-44AE-A933-FBEA746B8E66}">
      <dsp:nvSpPr>
        <dsp:cNvPr id="0" name=""/>
        <dsp:cNvSpPr/>
      </dsp:nvSpPr>
      <dsp:spPr>
        <a:xfrm>
          <a:off x="4475156" y="3381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73F6E-84CA-4DEA-834A-F352AFA58A3E}">
      <dsp:nvSpPr>
        <dsp:cNvPr id="0" name=""/>
        <dsp:cNvSpPr/>
      </dsp:nvSpPr>
      <dsp:spPr>
        <a:xfrm>
          <a:off x="4891968" y="7549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1DFA5-CA2C-4F35-9E6F-6F65F98119BC}">
      <dsp:nvSpPr>
        <dsp:cNvPr id="0" name=""/>
        <dsp:cNvSpPr/>
      </dsp:nvSpPr>
      <dsp:spPr>
        <a:xfrm>
          <a:off x="3849937" y="29031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Majority of PMC votes, becomes the next release (foundation rule)</a:t>
          </a:r>
        </a:p>
      </dsp:txBody>
      <dsp:txXfrm>
        <a:off x="3849937" y="2903102"/>
        <a:ext cx="3206250" cy="720000"/>
      </dsp:txXfrm>
    </dsp:sp>
    <dsp:sp modelId="{A62FCD92-8498-44BD-9DF8-2044A32C7599}">
      <dsp:nvSpPr>
        <dsp:cNvPr id="0" name=""/>
        <dsp:cNvSpPr/>
      </dsp:nvSpPr>
      <dsp:spPr>
        <a:xfrm>
          <a:off x="8242500" y="3381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FDE1A-D427-455E-9513-E64F1A2A4FC8}">
      <dsp:nvSpPr>
        <dsp:cNvPr id="0" name=""/>
        <dsp:cNvSpPr/>
      </dsp:nvSpPr>
      <dsp:spPr>
        <a:xfrm>
          <a:off x="8659312" y="7549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0FC4-5A56-4444-A916-6F4715146058}">
      <dsp:nvSpPr>
        <dsp:cNvPr id="0" name=""/>
        <dsp:cNvSpPr/>
      </dsp:nvSpPr>
      <dsp:spPr>
        <a:xfrm>
          <a:off x="7617281" y="29031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Version assigned during the vote</a:t>
          </a:r>
        </a:p>
      </dsp:txBody>
      <dsp:txXfrm>
        <a:off x="7617281" y="2903102"/>
        <a:ext cx="32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AEB50-DA95-4D35-935E-74F9EB7DD5DE}">
      <dsp:nvSpPr>
        <dsp:cNvPr id="0" name=""/>
        <dsp:cNvSpPr/>
      </dsp:nvSpPr>
      <dsp:spPr>
        <a:xfrm>
          <a:off x="278541" y="273814"/>
          <a:ext cx="1370085" cy="13700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D9D4-C0F2-4703-BB23-3A6CC7049FE1}">
      <dsp:nvSpPr>
        <dsp:cNvPr id="0" name=""/>
        <dsp:cNvSpPr/>
      </dsp:nvSpPr>
      <dsp:spPr>
        <a:xfrm>
          <a:off x="566259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665E-C392-47E6-B560-C638192C71F7}">
      <dsp:nvSpPr>
        <dsp:cNvPr id="0" name=""/>
        <dsp:cNvSpPr/>
      </dsp:nvSpPr>
      <dsp:spPr>
        <a:xfrm>
          <a:off x="1942217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 about the ASF</a:t>
          </a:r>
        </a:p>
      </dsp:txBody>
      <dsp:txXfrm>
        <a:off x="1942217" y="273814"/>
        <a:ext cx="3229488" cy="1370085"/>
      </dsp:txXfrm>
    </dsp:sp>
    <dsp:sp modelId="{C803BF87-716A-4084-8B69-AE784CF5391A}">
      <dsp:nvSpPr>
        <dsp:cNvPr id="0" name=""/>
        <dsp:cNvSpPr/>
      </dsp:nvSpPr>
      <dsp:spPr>
        <a:xfrm>
          <a:off x="5734419" y="273814"/>
          <a:ext cx="1370085" cy="13700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784B3-FEB8-4BB7-9D22-4245AAB99219}">
      <dsp:nvSpPr>
        <dsp:cNvPr id="0" name=""/>
        <dsp:cNvSpPr/>
      </dsp:nvSpPr>
      <dsp:spPr>
        <a:xfrm>
          <a:off x="6022137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292D-4E26-4325-9EFB-A2CE6A86B51D}">
      <dsp:nvSpPr>
        <dsp:cNvPr id="0" name=""/>
        <dsp:cNvSpPr/>
      </dsp:nvSpPr>
      <dsp:spPr>
        <a:xfrm>
          <a:off x="7398095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Apache Way</a:t>
          </a:r>
        </a:p>
      </dsp:txBody>
      <dsp:txXfrm>
        <a:off x="7398095" y="273814"/>
        <a:ext cx="3229488" cy="1370085"/>
      </dsp:txXfrm>
    </dsp:sp>
    <dsp:sp modelId="{0A5BD952-E437-4B6C-9CC6-6EC3091FA684}">
      <dsp:nvSpPr>
        <dsp:cNvPr id="0" name=""/>
        <dsp:cNvSpPr/>
      </dsp:nvSpPr>
      <dsp:spPr>
        <a:xfrm>
          <a:off x="278541" y="2317304"/>
          <a:ext cx="1370085" cy="13700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6220-AFD2-40E8-BAB1-5EA21606FB21}">
      <dsp:nvSpPr>
        <dsp:cNvPr id="0" name=""/>
        <dsp:cNvSpPr/>
      </dsp:nvSpPr>
      <dsp:spPr>
        <a:xfrm>
          <a:off x="566259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9140-4FA9-4538-A95E-370E12C5A896}">
      <dsp:nvSpPr>
        <dsp:cNvPr id="0" name=""/>
        <dsp:cNvSpPr/>
      </dsp:nvSpPr>
      <dsp:spPr>
        <a:xfrm>
          <a:off x="1942217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choices</a:t>
          </a:r>
        </a:p>
      </dsp:txBody>
      <dsp:txXfrm>
        <a:off x="1942217" y="2317304"/>
        <a:ext cx="3229488" cy="1370085"/>
      </dsp:txXfrm>
    </dsp:sp>
    <dsp:sp modelId="{1C33DCB1-699B-482D-B4E3-F3CAB9825D23}">
      <dsp:nvSpPr>
        <dsp:cNvPr id="0" name=""/>
        <dsp:cNvSpPr/>
      </dsp:nvSpPr>
      <dsp:spPr>
        <a:xfrm>
          <a:off x="5734419" y="2317304"/>
          <a:ext cx="1370085" cy="13700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5B66-2F49-4A1C-B36F-7FA1BEE16CB3}">
      <dsp:nvSpPr>
        <dsp:cNvPr id="0" name=""/>
        <dsp:cNvSpPr/>
      </dsp:nvSpPr>
      <dsp:spPr>
        <a:xfrm>
          <a:off x="6022137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11B7-51B3-4A07-89F6-2B00BF217327}">
      <dsp:nvSpPr>
        <dsp:cNvPr id="0" name=""/>
        <dsp:cNvSpPr/>
      </dsp:nvSpPr>
      <dsp:spPr>
        <a:xfrm>
          <a:off x="7398095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Next steps</a:t>
          </a:r>
        </a:p>
      </dsp:txBody>
      <dsp:txXfrm>
        <a:off x="7398095" y="2317304"/>
        <a:ext cx="3229488" cy="13700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8741-6DF6-4FFC-BDCD-3D8088707282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7D3C2E-F585-4903-B130-8C3AEA822360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E262F-CB27-477C-87F5-6DBBE71537E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Write a proposal</a:t>
          </a:r>
        </a:p>
      </dsp:txBody>
      <dsp:txXfrm>
        <a:off x="50287" y="2784119"/>
        <a:ext cx="3262500" cy="720000"/>
      </dsp:txXfrm>
    </dsp:sp>
    <dsp:sp modelId="{7548A7D7-A432-422B-8176-BB7DF1C2E41B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5682B1-915E-4C8C-950E-62E342CCAA59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7BFA1A-1302-4C05-BF4F-0AEC10F435E5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Form an initial PMC and Committer group</a:t>
          </a:r>
        </a:p>
      </dsp:txBody>
      <dsp:txXfrm>
        <a:off x="3883725" y="2784119"/>
        <a:ext cx="3262500" cy="720000"/>
      </dsp:txXfrm>
    </dsp:sp>
    <dsp:sp modelId="{CD93A595-6776-4AD0-B085-993A160BE0B3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15BD59-CCAA-4D13-9C9E-121EB4F66A7B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D26BD-ABB8-440B-99A9-40BD1581E038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Send the Proposal to the Apache Incubator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26D1C-1024-4A82-BF00-7BD564C22C41}">
      <dsp:nvSpPr>
        <dsp:cNvPr id="0" name=""/>
        <dsp:cNvSpPr/>
      </dsp:nvSpPr>
      <dsp:spPr>
        <a:xfrm>
          <a:off x="4463" y="454095"/>
          <a:ext cx="2684780" cy="322173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199?</a:t>
          </a:r>
        </a:p>
      </dsp:txBody>
      <dsp:txXfrm rot="16200000">
        <a:off x="-1047970" y="1506529"/>
        <a:ext cx="2641823" cy="536956"/>
      </dsp:txXfrm>
    </dsp:sp>
    <dsp:sp modelId="{177031E8-531A-4472-8BBC-EBF6F3D7FE1C}">
      <dsp:nvSpPr>
        <dsp:cNvPr id="0" name=""/>
        <dsp:cNvSpPr/>
      </dsp:nvSpPr>
      <dsp:spPr>
        <a:xfrm>
          <a:off x="541419" y="454095"/>
          <a:ext cx="2000161" cy="322173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Admins trading patches for NCSA webserver</a:t>
          </a:r>
        </a:p>
      </dsp:txBody>
      <dsp:txXfrm>
        <a:off x="541419" y="454095"/>
        <a:ext cx="2000161" cy="3221736"/>
      </dsp:txXfrm>
    </dsp:sp>
    <dsp:sp modelId="{8BD080F4-93E2-4DD7-91FE-3CFBBEE2FAAE}">
      <dsp:nvSpPr>
        <dsp:cNvPr id="0" name=""/>
        <dsp:cNvSpPr/>
      </dsp:nvSpPr>
      <dsp:spPr>
        <a:xfrm>
          <a:off x="2783211" y="454095"/>
          <a:ext cx="2684780" cy="322173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1995</a:t>
          </a:r>
        </a:p>
      </dsp:txBody>
      <dsp:txXfrm rot="16200000">
        <a:off x="1730777" y="1506529"/>
        <a:ext cx="2641823" cy="536956"/>
      </dsp:txXfrm>
    </dsp:sp>
    <dsp:sp modelId="{52C9E12D-30F2-4E55-B021-C2E03BCDD2E0}">
      <dsp:nvSpPr>
        <dsp:cNvPr id="0" name=""/>
        <dsp:cNvSpPr/>
      </dsp:nvSpPr>
      <dsp:spPr>
        <a:xfrm rot="5400000">
          <a:off x="2559938" y="3014195"/>
          <a:ext cx="473392" cy="40271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05B87-C97C-4521-9D04-810171C57CED}">
      <dsp:nvSpPr>
        <dsp:cNvPr id="0" name=""/>
        <dsp:cNvSpPr/>
      </dsp:nvSpPr>
      <dsp:spPr>
        <a:xfrm>
          <a:off x="3320167" y="454095"/>
          <a:ext cx="2000161" cy="322173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First release of </a:t>
          </a:r>
          <a:r>
            <a:rPr lang="en-US" sz="2500" kern="1200" dirty="0" err="1"/>
            <a:t>httpd</a:t>
          </a:r>
          <a:endParaRPr lang="en-US" sz="2500" kern="1200" dirty="0"/>
        </a:p>
      </dsp:txBody>
      <dsp:txXfrm>
        <a:off x="3320167" y="454095"/>
        <a:ext cx="2000161" cy="3221736"/>
      </dsp:txXfrm>
    </dsp:sp>
    <dsp:sp modelId="{D9FEA4DB-A545-4546-B87F-736012A5CB52}">
      <dsp:nvSpPr>
        <dsp:cNvPr id="0" name=""/>
        <dsp:cNvSpPr/>
      </dsp:nvSpPr>
      <dsp:spPr>
        <a:xfrm>
          <a:off x="5561958" y="454095"/>
          <a:ext cx="2684780" cy="322173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1999</a:t>
          </a:r>
        </a:p>
      </dsp:txBody>
      <dsp:txXfrm rot="16200000">
        <a:off x="4509524" y="1506529"/>
        <a:ext cx="2641823" cy="536956"/>
      </dsp:txXfrm>
    </dsp:sp>
    <dsp:sp modelId="{F6BEA534-BFAE-4E25-9669-961967756187}">
      <dsp:nvSpPr>
        <dsp:cNvPr id="0" name=""/>
        <dsp:cNvSpPr/>
      </dsp:nvSpPr>
      <dsp:spPr>
        <a:xfrm rot="5400000">
          <a:off x="5338686" y="3014195"/>
          <a:ext cx="473392" cy="40271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5B11D-ECDB-4EBB-89D7-815CFA79AA10}">
      <dsp:nvSpPr>
        <dsp:cNvPr id="0" name=""/>
        <dsp:cNvSpPr/>
      </dsp:nvSpPr>
      <dsp:spPr>
        <a:xfrm>
          <a:off x="6098914" y="454095"/>
          <a:ext cx="2000161" cy="322173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Non-profit, membership based corporation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Protects contributor and intellectual property</a:t>
          </a:r>
        </a:p>
      </dsp:txBody>
      <dsp:txXfrm>
        <a:off x="6098914" y="454095"/>
        <a:ext cx="2000161" cy="3221736"/>
      </dsp:txXfrm>
    </dsp:sp>
    <dsp:sp modelId="{38FEA265-1429-4C4B-A4C3-687EF0A8DD53}">
      <dsp:nvSpPr>
        <dsp:cNvPr id="0" name=""/>
        <dsp:cNvSpPr/>
      </dsp:nvSpPr>
      <dsp:spPr>
        <a:xfrm>
          <a:off x="8340706" y="454095"/>
          <a:ext cx="2684780" cy="3221736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2016</a:t>
          </a:r>
        </a:p>
      </dsp:txBody>
      <dsp:txXfrm rot="16200000">
        <a:off x="7288272" y="1506529"/>
        <a:ext cx="2641823" cy="536956"/>
      </dsp:txXfrm>
    </dsp:sp>
    <dsp:sp modelId="{E983B0CA-FFC1-4B6E-9080-349BBD9F7176}">
      <dsp:nvSpPr>
        <dsp:cNvPr id="0" name=""/>
        <dsp:cNvSpPr/>
      </dsp:nvSpPr>
      <dsp:spPr>
        <a:xfrm rot="5400000">
          <a:off x="8117433" y="3014195"/>
          <a:ext cx="473392" cy="40271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D8DD-D4DA-4EAE-8F2A-966122E7D79F}">
      <dsp:nvSpPr>
        <dsp:cNvPr id="0" name=""/>
        <dsp:cNvSpPr/>
      </dsp:nvSpPr>
      <dsp:spPr>
        <a:xfrm>
          <a:off x="8877662" y="454095"/>
          <a:ext cx="2000161" cy="322173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Most widely deployed webserver for 19 years [1]</a:t>
          </a:r>
        </a:p>
      </dsp:txBody>
      <dsp:txXfrm>
        <a:off x="8877662" y="454095"/>
        <a:ext cx="2000161" cy="3221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43E3-D4F1-433E-B497-8B7A9D7304BA}">
      <dsp:nvSpPr>
        <dsp:cNvPr id="0" name=""/>
        <dsp:cNvSpPr/>
      </dsp:nvSpPr>
      <dsp:spPr>
        <a:xfrm rot="5400000">
          <a:off x="-203668" y="203847"/>
          <a:ext cx="1357787" cy="950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Incubation</a:t>
          </a:r>
        </a:p>
      </dsp:txBody>
      <dsp:txXfrm rot="-5400000">
        <a:off x="1" y="475403"/>
        <a:ext cx="950450" cy="407337"/>
      </dsp:txXfrm>
    </dsp:sp>
    <dsp:sp modelId="{15FD94FD-CAE0-4740-8FA6-B5A3C5964E75}">
      <dsp:nvSpPr>
        <dsp:cNvPr id="0" name=""/>
        <dsp:cNvSpPr/>
      </dsp:nvSpPr>
      <dsp:spPr>
        <a:xfrm rot="5400000">
          <a:off x="5548919" y="-4598289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Curriculum to learn responsibilities/procedures necessary to protect foundation:</a:t>
          </a:r>
          <a:br>
            <a:rPr lang="en-US" sz="1700" kern="1200" dirty="0"/>
          </a:br>
          <a:r>
            <a:rPr lang="en-US" sz="1700" kern="1200" dirty="0"/>
            <a:t>Diverse community, accept new contributors, develop “in the open”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Searching for a purpose and a role in the ecosystem.</a:t>
          </a:r>
        </a:p>
      </dsp:txBody>
      <dsp:txXfrm rot="-5400000">
        <a:off x="950451" y="43262"/>
        <a:ext cx="10036416" cy="796395"/>
      </dsp:txXfrm>
    </dsp:sp>
    <dsp:sp modelId="{03FCCBDC-073D-49F2-AB90-F508D9D6FAF0}">
      <dsp:nvSpPr>
        <dsp:cNvPr id="0" name=""/>
        <dsp:cNvSpPr/>
      </dsp:nvSpPr>
      <dsp:spPr>
        <a:xfrm rot="5400000">
          <a:off x="-203668" y="1363893"/>
          <a:ext cx="1357787" cy="950450"/>
        </a:xfrm>
        <a:prstGeom prst="chevron">
          <a:avLst/>
        </a:prstGeom>
        <a:solidFill>
          <a:schemeClr val="accent5">
            <a:hueOff val="1596505"/>
            <a:satOff val="-1531"/>
            <a:lumOff val="-10098"/>
            <a:alphaOff val="0"/>
          </a:schemeClr>
        </a:solidFill>
        <a:ln w="22225" cap="rnd" cmpd="sng" algn="ctr">
          <a:solidFill>
            <a:schemeClr val="accent5">
              <a:hueOff val="1596505"/>
              <a:satOff val="-1531"/>
              <a:lumOff val="-10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Mature</a:t>
          </a:r>
        </a:p>
      </dsp:txBody>
      <dsp:txXfrm rot="-5400000">
        <a:off x="1" y="1635449"/>
        <a:ext cx="950450" cy="407337"/>
      </dsp:txXfrm>
    </dsp:sp>
    <dsp:sp modelId="{191F1892-FE0D-463F-B54D-2457AFE2A44E}">
      <dsp:nvSpPr>
        <dsp:cNvPr id="0" name=""/>
        <dsp:cNvSpPr/>
      </dsp:nvSpPr>
      <dsp:spPr>
        <a:xfrm rot="5400000">
          <a:off x="5548919" y="-3438243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1596505"/>
              <a:satOff val="-1531"/>
              <a:lumOff val="-10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More users/legacy/visibility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Massive ego; “conquered the web”, etc.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Propose new abstraction/interface, rather than deep changes to core function</a:t>
          </a:r>
        </a:p>
      </dsp:txBody>
      <dsp:txXfrm rot="-5400000">
        <a:off x="950451" y="1203308"/>
        <a:ext cx="10036416" cy="796395"/>
      </dsp:txXfrm>
    </dsp:sp>
    <dsp:sp modelId="{128C0BEB-DB69-417E-B8DA-CD0EFE04414B}">
      <dsp:nvSpPr>
        <dsp:cNvPr id="0" name=""/>
        <dsp:cNvSpPr/>
      </dsp:nvSpPr>
      <dsp:spPr>
        <a:xfrm rot="5400000">
          <a:off x="-203668" y="2523939"/>
          <a:ext cx="1357787" cy="950450"/>
        </a:xfrm>
        <a:prstGeom prst="chevron">
          <a:avLst/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2225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Attic</a:t>
          </a:r>
        </a:p>
      </dsp:txBody>
      <dsp:txXfrm rot="-5400000">
        <a:off x="1" y="2795495"/>
        <a:ext cx="950450" cy="407337"/>
      </dsp:txXfrm>
    </dsp:sp>
    <dsp:sp modelId="{90615C8A-9FB8-4C13-A41C-A5994CEC2D48}">
      <dsp:nvSpPr>
        <dsp:cNvPr id="0" name=""/>
        <dsp:cNvSpPr/>
      </dsp:nvSpPr>
      <dsp:spPr>
        <a:xfrm rot="5400000">
          <a:off x="5548919" y="-2278197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Project retirement stage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 still available, may be “complete”, but community has moved on</a:t>
          </a:r>
        </a:p>
      </dsp:txBody>
      <dsp:txXfrm rot="-5400000">
        <a:off x="950451" y="2363354"/>
        <a:ext cx="10036416" cy="79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AEB50-DA95-4D35-935E-74F9EB7DD5DE}">
      <dsp:nvSpPr>
        <dsp:cNvPr id="0" name=""/>
        <dsp:cNvSpPr/>
      </dsp:nvSpPr>
      <dsp:spPr>
        <a:xfrm>
          <a:off x="278541" y="273814"/>
          <a:ext cx="1370085" cy="13700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D9D4-C0F2-4703-BB23-3A6CC7049FE1}">
      <dsp:nvSpPr>
        <dsp:cNvPr id="0" name=""/>
        <dsp:cNvSpPr/>
      </dsp:nvSpPr>
      <dsp:spPr>
        <a:xfrm>
          <a:off x="566259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665E-C392-47E6-B560-C638192C71F7}">
      <dsp:nvSpPr>
        <dsp:cNvPr id="0" name=""/>
        <dsp:cNvSpPr/>
      </dsp:nvSpPr>
      <dsp:spPr>
        <a:xfrm>
          <a:off x="1942217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 about the ASF</a:t>
          </a:r>
        </a:p>
      </dsp:txBody>
      <dsp:txXfrm>
        <a:off x="1942217" y="273814"/>
        <a:ext cx="3229488" cy="1370085"/>
      </dsp:txXfrm>
    </dsp:sp>
    <dsp:sp modelId="{C803BF87-716A-4084-8B69-AE784CF5391A}">
      <dsp:nvSpPr>
        <dsp:cNvPr id="0" name=""/>
        <dsp:cNvSpPr/>
      </dsp:nvSpPr>
      <dsp:spPr>
        <a:xfrm>
          <a:off x="5734419" y="273814"/>
          <a:ext cx="1370085" cy="13700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784B3-FEB8-4BB7-9D22-4245AAB99219}">
      <dsp:nvSpPr>
        <dsp:cNvPr id="0" name=""/>
        <dsp:cNvSpPr/>
      </dsp:nvSpPr>
      <dsp:spPr>
        <a:xfrm>
          <a:off x="6022137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292D-4E26-4325-9EFB-A2CE6A86B51D}">
      <dsp:nvSpPr>
        <dsp:cNvPr id="0" name=""/>
        <dsp:cNvSpPr/>
      </dsp:nvSpPr>
      <dsp:spPr>
        <a:xfrm>
          <a:off x="7398095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Apache Way</a:t>
          </a:r>
        </a:p>
      </dsp:txBody>
      <dsp:txXfrm>
        <a:off x="7398095" y="273814"/>
        <a:ext cx="3229488" cy="1370085"/>
      </dsp:txXfrm>
    </dsp:sp>
    <dsp:sp modelId="{0A5BD952-E437-4B6C-9CC6-6EC3091FA684}">
      <dsp:nvSpPr>
        <dsp:cNvPr id="0" name=""/>
        <dsp:cNvSpPr/>
      </dsp:nvSpPr>
      <dsp:spPr>
        <a:xfrm>
          <a:off x="278541" y="2317304"/>
          <a:ext cx="1370085" cy="13700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6220-AFD2-40E8-BAB1-5EA21606FB21}">
      <dsp:nvSpPr>
        <dsp:cNvPr id="0" name=""/>
        <dsp:cNvSpPr/>
      </dsp:nvSpPr>
      <dsp:spPr>
        <a:xfrm>
          <a:off x="566259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9140-4FA9-4538-A95E-370E12C5A896}">
      <dsp:nvSpPr>
        <dsp:cNvPr id="0" name=""/>
        <dsp:cNvSpPr/>
      </dsp:nvSpPr>
      <dsp:spPr>
        <a:xfrm>
          <a:off x="1942217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choices</a:t>
          </a:r>
        </a:p>
      </dsp:txBody>
      <dsp:txXfrm>
        <a:off x="1942217" y="2317304"/>
        <a:ext cx="3229488" cy="1370085"/>
      </dsp:txXfrm>
    </dsp:sp>
    <dsp:sp modelId="{1C33DCB1-699B-482D-B4E3-F3CAB9825D23}">
      <dsp:nvSpPr>
        <dsp:cNvPr id="0" name=""/>
        <dsp:cNvSpPr/>
      </dsp:nvSpPr>
      <dsp:spPr>
        <a:xfrm>
          <a:off x="5734419" y="2317304"/>
          <a:ext cx="1370085" cy="13700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5B66-2F49-4A1C-B36F-7FA1BEE16CB3}">
      <dsp:nvSpPr>
        <dsp:cNvPr id="0" name=""/>
        <dsp:cNvSpPr/>
      </dsp:nvSpPr>
      <dsp:spPr>
        <a:xfrm>
          <a:off x="6022137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11B7-51B3-4A07-89F6-2B00BF217327}">
      <dsp:nvSpPr>
        <dsp:cNvPr id="0" name=""/>
        <dsp:cNvSpPr/>
      </dsp:nvSpPr>
      <dsp:spPr>
        <a:xfrm>
          <a:off x="7398095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Next steps</a:t>
          </a:r>
        </a:p>
      </dsp:txBody>
      <dsp:txXfrm>
        <a:off x="7398095" y="2317304"/>
        <a:ext cx="3229488" cy="1370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46ECF-79DD-42B3-A553-ED28D8BC9557}">
      <dsp:nvSpPr>
        <dsp:cNvPr id="0" name=""/>
        <dsp:cNvSpPr/>
      </dsp:nvSpPr>
      <dsp:spPr>
        <a:xfrm>
          <a:off x="8447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the software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Ask questions</a:t>
          </a:r>
        </a:p>
      </dsp:txBody>
      <dsp:txXfrm>
        <a:off x="35898" y="1532880"/>
        <a:ext cx="1391332" cy="882330"/>
      </dsp:txXfrm>
    </dsp:sp>
    <dsp:sp modelId="{3DAAB68F-AF6B-424B-8F9E-4108AAAEF52F}">
      <dsp:nvSpPr>
        <dsp:cNvPr id="0" name=""/>
        <dsp:cNvSpPr/>
      </dsp:nvSpPr>
      <dsp:spPr>
        <a:xfrm>
          <a:off x="794744" y="1694535"/>
          <a:ext cx="1735258" cy="1735258"/>
        </a:xfrm>
        <a:prstGeom prst="leftCircularArrow">
          <a:avLst>
            <a:gd name="adj1" fmla="val 3957"/>
            <a:gd name="adj2" fmla="val 496443"/>
            <a:gd name="adj3" fmla="val 2271954"/>
            <a:gd name="adj4" fmla="val 9024489"/>
            <a:gd name="adj5" fmla="val 46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12C24-1CA0-45F4-9127-51EB893BF864}">
      <dsp:nvSpPr>
        <dsp:cNvPr id="0" name=""/>
        <dsp:cNvSpPr/>
      </dsp:nvSpPr>
      <dsp:spPr>
        <a:xfrm>
          <a:off x="329832" y="2442661"/>
          <a:ext cx="1285541" cy="51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344805" y="2457634"/>
        <a:ext cx="1255595" cy="481271"/>
      </dsp:txXfrm>
    </dsp:sp>
    <dsp:sp modelId="{8B5441FC-1C15-4E14-92B9-26D4A5E1A557}">
      <dsp:nvSpPr>
        <dsp:cNvPr id="0" name=""/>
        <dsp:cNvSpPr/>
      </dsp:nvSpPr>
      <dsp:spPr>
        <a:xfrm>
          <a:off x="1942378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Give answers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code, graphics, testing, …</a:t>
          </a:r>
        </a:p>
      </dsp:txBody>
      <dsp:txXfrm>
        <a:off x="1969829" y="1788489"/>
        <a:ext cx="1391332" cy="882330"/>
      </dsp:txXfrm>
    </dsp:sp>
    <dsp:sp modelId="{D1A468B1-2833-4F89-97B5-003575CDFF9F}">
      <dsp:nvSpPr>
        <dsp:cNvPr id="0" name=""/>
        <dsp:cNvSpPr/>
      </dsp:nvSpPr>
      <dsp:spPr>
        <a:xfrm>
          <a:off x="2716623" y="727135"/>
          <a:ext cx="1920055" cy="1920055"/>
        </a:xfrm>
        <a:prstGeom prst="circularArrow">
          <a:avLst>
            <a:gd name="adj1" fmla="val 3576"/>
            <a:gd name="adj2" fmla="val 444572"/>
            <a:gd name="adj3" fmla="val 19379917"/>
            <a:gd name="adj4" fmla="val 12575511"/>
            <a:gd name="adj5" fmla="val 417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E4E1D-5E6F-4FE4-BF76-4BE1D9F0D559}">
      <dsp:nvSpPr>
        <dsp:cNvPr id="0" name=""/>
        <dsp:cNvSpPr/>
      </dsp:nvSpPr>
      <dsp:spPr>
        <a:xfrm>
          <a:off x="2263763" y="1249820"/>
          <a:ext cx="1285541" cy="511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Developer</a:t>
          </a:r>
        </a:p>
      </dsp:txBody>
      <dsp:txXfrm>
        <a:off x="2278736" y="1264793"/>
        <a:ext cx="1255595" cy="481271"/>
      </dsp:txXfrm>
    </dsp:sp>
    <dsp:sp modelId="{87038A81-2F11-4815-837E-13E179B4DBE0}">
      <dsp:nvSpPr>
        <dsp:cNvPr id="0" name=""/>
        <dsp:cNvSpPr/>
      </dsp:nvSpPr>
      <dsp:spPr>
        <a:xfrm>
          <a:off x="3876308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@apache.org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Tactical decision making</a:t>
          </a:r>
        </a:p>
      </dsp:txBody>
      <dsp:txXfrm>
        <a:off x="3903759" y="1532880"/>
        <a:ext cx="1391332" cy="882330"/>
      </dsp:txXfrm>
    </dsp:sp>
    <dsp:sp modelId="{304ABE22-219D-4C07-BC7C-C39028869194}">
      <dsp:nvSpPr>
        <dsp:cNvPr id="0" name=""/>
        <dsp:cNvSpPr/>
      </dsp:nvSpPr>
      <dsp:spPr>
        <a:xfrm>
          <a:off x="4662606" y="1694535"/>
          <a:ext cx="1735258" cy="1735258"/>
        </a:xfrm>
        <a:prstGeom prst="leftCircularArrow">
          <a:avLst>
            <a:gd name="adj1" fmla="val 3957"/>
            <a:gd name="adj2" fmla="val 496443"/>
            <a:gd name="adj3" fmla="val 2271954"/>
            <a:gd name="adj4" fmla="val 9024489"/>
            <a:gd name="adj5" fmla="val 46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E987-CB0F-4C0B-A2C2-AF28DBB0F70A}">
      <dsp:nvSpPr>
        <dsp:cNvPr id="0" name=""/>
        <dsp:cNvSpPr/>
      </dsp:nvSpPr>
      <dsp:spPr>
        <a:xfrm>
          <a:off x="4197694" y="2442661"/>
          <a:ext cx="1285541" cy="5112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Committer</a:t>
          </a:r>
        </a:p>
      </dsp:txBody>
      <dsp:txXfrm>
        <a:off x="4212667" y="2457634"/>
        <a:ext cx="1255595" cy="481271"/>
      </dsp:txXfrm>
    </dsp:sp>
    <dsp:sp modelId="{B0E83C39-4557-4777-9B25-A826873C66D8}">
      <dsp:nvSpPr>
        <dsp:cNvPr id="0" name=""/>
        <dsp:cNvSpPr/>
      </dsp:nvSpPr>
      <dsp:spPr>
        <a:xfrm>
          <a:off x="5810239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stewardship</a:t>
          </a:r>
        </a:p>
      </dsp:txBody>
      <dsp:txXfrm>
        <a:off x="5837690" y="1788489"/>
        <a:ext cx="1391332" cy="882330"/>
      </dsp:txXfrm>
    </dsp:sp>
    <dsp:sp modelId="{79928B78-A7AE-4B0D-9682-4DD3CD611B5F}">
      <dsp:nvSpPr>
        <dsp:cNvPr id="0" name=""/>
        <dsp:cNvSpPr/>
      </dsp:nvSpPr>
      <dsp:spPr>
        <a:xfrm>
          <a:off x="6584484" y="727135"/>
          <a:ext cx="1920055" cy="1920055"/>
        </a:xfrm>
        <a:prstGeom prst="circularArrow">
          <a:avLst>
            <a:gd name="adj1" fmla="val 3576"/>
            <a:gd name="adj2" fmla="val 444572"/>
            <a:gd name="adj3" fmla="val 19379917"/>
            <a:gd name="adj4" fmla="val 12575511"/>
            <a:gd name="adj5" fmla="val 417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6C80-3E8E-4C06-ACA1-8668A6433534}">
      <dsp:nvSpPr>
        <dsp:cNvPr id="0" name=""/>
        <dsp:cNvSpPr/>
      </dsp:nvSpPr>
      <dsp:spPr>
        <a:xfrm>
          <a:off x="6131624" y="1249820"/>
          <a:ext cx="1285541" cy="5112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PMC Member</a:t>
          </a:r>
        </a:p>
      </dsp:txBody>
      <dsp:txXfrm>
        <a:off x="6146597" y="1264793"/>
        <a:ext cx="1255595" cy="481271"/>
      </dsp:txXfrm>
    </dsp:sp>
    <dsp:sp modelId="{DE938C55-72FF-42F6-99E5-B5CC0ACE3E94}">
      <dsp:nvSpPr>
        <dsp:cNvPr id="0" name=""/>
        <dsp:cNvSpPr/>
      </dsp:nvSpPr>
      <dsp:spPr>
        <a:xfrm>
          <a:off x="7744169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Board Liaison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VP @ ASF</a:t>
          </a:r>
        </a:p>
      </dsp:txBody>
      <dsp:txXfrm>
        <a:off x="7771620" y="1532880"/>
        <a:ext cx="1391332" cy="882330"/>
      </dsp:txXfrm>
    </dsp:sp>
    <dsp:sp modelId="{61802E92-C6E6-4B6A-A1ED-7150F9A78F3C}">
      <dsp:nvSpPr>
        <dsp:cNvPr id="0" name=""/>
        <dsp:cNvSpPr/>
      </dsp:nvSpPr>
      <dsp:spPr>
        <a:xfrm>
          <a:off x="8530467" y="1694535"/>
          <a:ext cx="1735258" cy="1735258"/>
        </a:xfrm>
        <a:prstGeom prst="leftCircularArrow">
          <a:avLst>
            <a:gd name="adj1" fmla="val 3957"/>
            <a:gd name="adj2" fmla="val 496443"/>
            <a:gd name="adj3" fmla="val 2271954"/>
            <a:gd name="adj4" fmla="val 9024489"/>
            <a:gd name="adj5" fmla="val 461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51E78-8470-454D-BDE6-0F56D77CE816}">
      <dsp:nvSpPr>
        <dsp:cNvPr id="0" name=""/>
        <dsp:cNvSpPr/>
      </dsp:nvSpPr>
      <dsp:spPr>
        <a:xfrm>
          <a:off x="8065555" y="2442661"/>
          <a:ext cx="1285541" cy="5112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PMC Chair</a:t>
          </a:r>
        </a:p>
      </dsp:txBody>
      <dsp:txXfrm>
        <a:off x="8080528" y="2457634"/>
        <a:ext cx="1255595" cy="481271"/>
      </dsp:txXfrm>
    </dsp:sp>
    <dsp:sp modelId="{900ACB6F-C442-4A3B-9648-B33347590C79}">
      <dsp:nvSpPr>
        <dsp:cNvPr id="0" name=""/>
        <dsp:cNvSpPr/>
      </dsp:nvSpPr>
      <dsp:spPr>
        <a:xfrm>
          <a:off x="9678100" y="1505429"/>
          <a:ext cx="1446234" cy="11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ASF owners</a:t>
          </a:r>
        </a:p>
      </dsp:txBody>
      <dsp:txXfrm>
        <a:off x="9705551" y="1788489"/>
        <a:ext cx="1391332" cy="882330"/>
      </dsp:txXfrm>
    </dsp:sp>
    <dsp:sp modelId="{0B34526A-D467-4F97-A0A5-ED2077F42113}">
      <dsp:nvSpPr>
        <dsp:cNvPr id="0" name=""/>
        <dsp:cNvSpPr/>
      </dsp:nvSpPr>
      <dsp:spPr>
        <a:xfrm>
          <a:off x="9999485" y="1249820"/>
          <a:ext cx="1285541" cy="51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Member</a:t>
          </a:r>
        </a:p>
      </dsp:txBody>
      <dsp:txXfrm>
        <a:off x="10014458" y="1264793"/>
        <a:ext cx="1255595" cy="4812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2FD9-D6E6-4B61-8CEB-4846E2F57736}">
      <dsp:nvSpPr>
        <dsp:cNvPr id="0" name=""/>
        <dsp:cNvSpPr/>
      </dsp:nvSpPr>
      <dsp:spPr>
        <a:xfrm>
          <a:off x="1402474" y="413"/>
          <a:ext cx="5609896" cy="22855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580538" rIns="108848" bIns="58053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Don’t be a sycophant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Disagree respectfully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 on the technical details</a:t>
          </a:r>
        </a:p>
      </dsp:txBody>
      <dsp:txXfrm>
        <a:off x="1402474" y="413"/>
        <a:ext cx="5609896" cy="2285584"/>
      </dsp:txXfrm>
    </dsp:sp>
    <dsp:sp modelId="{16B88340-7A8B-4F10-B066-96C3D7AE14C6}">
      <dsp:nvSpPr>
        <dsp:cNvPr id="0" name=""/>
        <dsp:cNvSpPr/>
      </dsp:nvSpPr>
      <dsp:spPr>
        <a:xfrm>
          <a:off x="0" y="413"/>
          <a:ext cx="1402474" cy="22855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14" tIns="225765" rIns="74214" bIns="2257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easy to work with</a:t>
          </a:r>
        </a:p>
      </dsp:txBody>
      <dsp:txXfrm>
        <a:off x="0" y="413"/>
        <a:ext cx="1402474" cy="2285584"/>
      </dsp:txXfrm>
    </dsp:sp>
    <dsp:sp modelId="{1DCAAE4C-5F81-40AD-ACE5-DCA65C2DC3FE}">
      <dsp:nvSpPr>
        <dsp:cNvPr id="0" name=""/>
        <dsp:cNvSpPr/>
      </dsp:nvSpPr>
      <dsp:spPr>
        <a:xfrm>
          <a:off x="1402474" y="2423133"/>
          <a:ext cx="5609896" cy="2285584"/>
        </a:xfrm>
        <a:prstGeom prst="rect">
          <a:avLst/>
        </a:prstGeom>
        <a:solidFill>
          <a:schemeClr val="accent5">
            <a:tint val="40000"/>
            <a:alpha val="90000"/>
            <a:hueOff val="2606798"/>
            <a:satOff val="-16733"/>
            <a:lumOff val="-4237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2606798"/>
              <a:satOff val="-16733"/>
              <a:lumOff val="-42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580538" rIns="108848" bIns="58053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Roles are responsibilities; authority necessary to perform function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e.g., releases are lock-free; a struggling RM can (should) be preempted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Leads rotate, authority partitioned to subdomains</a:t>
          </a:r>
        </a:p>
      </dsp:txBody>
      <dsp:txXfrm>
        <a:off x="1402474" y="2423133"/>
        <a:ext cx="5609896" cy="2285584"/>
      </dsp:txXfrm>
    </dsp:sp>
    <dsp:sp modelId="{7D1DF3EB-585C-4F70-88EF-CD9BA5F8D32C}">
      <dsp:nvSpPr>
        <dsp:cNvPr id="0" name=""/>
        <dsp:cNvSpPr/>
      </dsp:nvSpPr>
      <dsp:spPr>
        <a:xfrm>
          <a:off x="0" y="2423133"/>
          <a:ext cx="1402474" cy="2285584"/>
        </a:xfrm>
        <a:prstGeom prst="rect">
          <a:avLst/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2225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14" tIns="225765" rIns="74214" bIns="2257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Implied, occasionally explicit aversion to “leaders”</a:t>
          </a:r>
        </a:p>
      </dsp:txBody>
      <dsp:txXfrm>
        <a:off x="0" y="2423133"/>
        <a:ext cx="1402474" cy="2285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2B67-4A0B-4813-8AF6-6FF392806910}">
      <dsp:nvSpPr>
        <dsp:cNvPr id="0" name=""/>
        <dsp:cNvSpPr/>
      </dsp:nvSpPr>
      <dsp:spPr>
        <a:xfrm>
          <a:off x="3408" y="377"/>
          <a:ext cx="3322959" cy="748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Explicit consensus</a:t>
          </a:r>
          <a:endParaRPr lang="en-US" sz="2600" kern="1200"/>
        </a:p>
      </dsp:txBody>
      <dsp:txXfrm>
        <a:off x="3408" y="377"/>
        <a:ext cx="3322959" cy="748800"/>
      </dsp:txXfrm>
    </dsp:sp>
    <dsp:sp modelId="{52D7DF3A-2A01-483C-84F5-63FD3D5F9BED}">
      <dsp:nvSpPr>
        <dsp:cNvPr id="0" name=""/>
        <dsp:cNvSpPr/>
      </dsp:nvSpPr>
      <dsp:spPr>
        <a:xfrm>
          <a:off x="3408" y="749177"/>
          <a:ext cx="3322959" cy="32116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Releases, new committers / PMCs, rules changes, …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Consolas" panose="020B0609020204030204" pitchFamily="49" charset="0"/>
            </a:rPr>
            <a:t>[DISCUSS], [VOTE], [VOTE][RESULT] </a:t>
          </a:r>
          <a:r>
            <a:rPr lang="en-US" sz="2600" kern="1200" dirty="0"/>
            <a:t>email threads</a:t>
          </a:r>
        </a:p>
      </dsp:txBody>
      <dsp:txXfrm>
        <a:off x="3408" y="749177"/>
        <a:ext cx="3322959" cy="3211649"/>
      </dsp:txXfrm>
    </dsp:sp>
    <dsp:sp modelId="{8E3C8673-6235-43F4-8BD3-EDD343E6E990}">
      <dsp:nvSpPr>
        <dsp:cNvPr id="0" name=""/>
        <dsp:cNvSpPr/>
      </dsp:nvSpPr>
      <dsp:spPr>
        <a:xfrm>
          <a:off x="3791582" y="377"/>
          <a:ext cx="3322959" cy="748800"/>
        </a:xfrm>
        <a:prstGeom prst="rect">
          <a:avLst/>
        </a:prstGeom>
        <a:gradFill rotWithShape="0">
          <a:gsLst>
            <a:gs pos="0">
              <a:schemeClr val="accent5">
                <a:hueOff val="1596505"/>
                <a:satOff val="-1531"/>
                <a:lumOff val="-10098"/>
                <a:alphaOff val="0"/>
                <a:tint val="98000"/>
                <a:lumMod val="110000"/>
              </a:schemeClr>
            </a:gs>
            <a:gs pos="84000">
              <a:schemeClr val="accent5">
                <a:hueOff val="1596505"/>
                <a:satOff val="-1531"/>
                <a:lumOff val="-1009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596505"/>
              <a:satOff val="-1531"/>
              <a:lumOff val="-10098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Implicit consensus</a:t>
          </a:r>
          <a:endParaRPr lang="en-US" sz="2600" kern="1200"/>
        </a:p>
      </dsp:txBody>
      <dsp:txXfrm>
        <a:off x="3791582" y="377"/>
        <a:ext cx="3322959" cy="748800"/>
      </dsp:txXfrm>
    </dsp:sp>
    <dsp:sp modelId="{A1CB0728-A3E4-4DB2-8545-8893CC39A602}">
      <dsp:nvSpPr>
        <dsp:cNvPr id="0" name=""/>
        <dsp:cNvSpPr/>
      </dsp:nvSpPr>
      <dsp:spPr>
        <a:xfrm>
          <a:off x="3791582" y="749177"/>
          <a:ext cx="3322959" cy="3211649"/>
        </a:xfrm>
        <a:prstGeom prst="rect">
          <a:avLst/>
        </a:prstGeom>
        <a:solidFill>
          <a:schemeClr val="accent5">
            <a:tint val="40000"/>
            <a:alpha val="90000"/>
            <a:hueOff val="1303399"/>
            <a:satOff val="-8366"/>
            <a:lumOff val="-2119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1303399"/>
              <a:satOff val="-8366"/>
              <a:lumOff val="-211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Code changes, documentation, …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Given by absence of veto</a:t>
          </a:r>
        </a:p>
      </dsp:txBody>
      <dsp:txXfrm>
        <a:off x="3791582" y="749177"/>
        <a:ext cx="3322959" cy="3211649"/>
      </dsp:txXfrm>
    </dsp:sp>
    <dsp:sp modelId="{DA4C911B-CE4F-4991-A2F4-8AFC5DE2214F}">
      <dsp:nvSpPr>
        <dsp:cNvPr id="0" name=""/>
        <dsp:cNvSpPr/>
      </dsp:nvSpPr>
      <dsp:spPr>
        <a:xfrm>
          <a:off x="7579756" y="377"/>
          <a:ext cx="3322959" cy="748800"/>
        </a:xfrm>
        <a:prstGeom prst="rect">
          <a:avLst/>
        </a:prstGeom>
        <a:gradFill rotWithShape="0">
          <a:gsLst>
            <a:gs pos="0">
              <a:schemeClr val="accent5">
                <a:hueOff val="3193009"/>
                <a:satOff val="-3062"/>
                <a:lumOff val="-20195"/>
                <a:alphaOff val="0"/>
                <a:tint val="98000"/>
                <a:lumMod val="110000"/>
              </a:schemeClr>
            </a:gs>
            <a:gs pos="84000">
              <a:schemeClr val="accent5">
                <a:hueOff val="3193009"/>
                <a:satOff val="-3062"/>
                <a:lumOff val="-2019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Veto powers</a:t>
          </a:r>
          <a:endParaRPr lang="en-US" sz="2600" kern="1200"/>
        </a:p>
      </dsp:txBody>
      <dsp:txXfrm>
        <a:off x="7579756" y="377"/>
        <a:ext cx="3322959" cy="748800"/>
      </dsp:txXfrm>
    </dsp:sp>
    <dsp:sp modelId="{503FE5D9-6909-4A6E-8017-99F5FE0654D9}">
      <dsp:nvSpPr>
        <dsp:cNvPr id="0" name=""/>
        <dsp:cNvSpPr/>
      </dsp:nvSpPr>
      <dsp:spPr>
        <a:xfrm>
          <a:off x="7579756" y="749177"/>
          <a:ext cx="3322959" cy="3211649"/>
        </a:xfrm>
        <a:prstGeom prst="rect">
          <a:avLst/>
        </a:prstGeom>
        <a:solidFill>
          <a:schemeClr val="accent5">
            <a:tint val="40000"/>
            <a:alpha val="90000"/>
            <a:hueOff val="2606798"/>
            <a:satOff val="-16733"/>
            <a:lumOff val="-4237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2606798"/>
              <a:satOff val="-16733"/>
              <a:lumOff val="-42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Every committer has veto powers against code changes based on technical reasons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 tip: never argue whether the reasons are technical</a:t>
          </a:r>
        </a:p>
      </dsp:txBody>
      <dsp:txXfrm>
        <a:off x="7579756" y="749177"/>
        <a:ext cx="3322959" cy="3211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1C81-7411-4325-8D8A-A667A76CAFBF}">
      <dsp:nvSpPr>
        <dsp:cNvPr id="0" name=""/>
        <dsp:cNvSpPr/>
      </dsp:nvSpPr>
      <dsp:spPr>
        <a:xfrm>
          <a:off x="816974" y="2186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2FF9-F898-423F-8315-BD0CCFB56493}">
      <dsp:nvSpPr>
        <dsp:cNvPr id="0" name=""/>
        <dsp:cNvSpPr/>
      </dsp:nvSpPr>
      <dsp:spPr>
        <a:xfrm>
          <a:off x="816974" y="1870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As public as possible: </a:t>
          </a:r>
        </a:p>
      </dsp:txBody>
      <dsp:txXfrm>
        <a:off x="816974" y="1870023"/>
        <a:ext cx="4320000" cy="648000"/>
      </dsp:txXfrm>
    </dsp:sp>
    <dsp:sp modelId="{8E7748A9-1542-4C21-98C8-966C810B7A92}">
      <dsp:nvSpPr>
        <dsp:cNvPr id="0" name=""/>
        <dsp:cNvSpPr/>
      </dsp:nvSpPr>
      <dsp:spPr>
        <a:xfrm>
          <a:off x="816974" y="2582842"/>
          <a:ext cx="4320000" cy="87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   user@ </a:t>
          </a:r>
          <a:r>
            <a:rPr lang="en-US" sz="1700" kern="1200" dirty="0"/>
            <a:t>for usage questions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   dev@ </a:t>
          </a:r>
          <a:r>
            <a:rPr lang="en-US" sz="1700" kern="1200" dirty="0"/>
            <a:t>for development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private@ </a:t>
          </a:r>
          <a:r>
            <a:rPr lang="en-US" sz="1700" kern="1200" dirty="0"/>
            <a:t>for personal and legal matters</a:t>
          </a:r>
        </a:p>
      </dsp:txBody>
      <dsp:txXfrm>
        <a:off x="816974" y="2582842"/>
        <a:ext cx="4320000" cy="876731"/>
      </dsp:txXfrm>
    </dsp:sp>
    <dsp:sp modelId="{DBFAA590-5BFB-4560-8D45-42BE2E29A31B}">
      <dsp:nvSpPr>
        <dsp:cNvPr id="0" name=""/>
        <dsp:cNvSpPr/>
      </dsp:nvSpPr>
      <dsp:spPr>
        <a:xfrm>
          <a:off x="5892975" y="21866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C393-A58C-4766-A645-203551B65B12}">
      <dsp:nvSpPr>
        <dsp:cNvPr id="0" name=""/>
        <dsp:cNvSpPr/>
      </dsp:nvSpPr>
      <dsp:spPr>
        <a:xfrm>
          <a:off x="5892975" y="1870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Easy to search and archive</a:t>
          </a:r>
        </a:p>
      </dsp:txBody>
      <dsp:txXfrm>
        <a:off x="5892975" y="1870023"/>
        <a:ext cx="4320000" cy="648000"/>
      </dsp:txXfrm>
    </dsp:sp>
    <dsp:sp modelId="{48DCB5CC-79B7-4706-AD57-8809C53A6B39}">
      <dsp:nvSpPr>
        <dsp:cNvPr id="0" name=""/>
        <dsp:cNvSpPr/>
      </dsp:nvSpPr>
      <dsp:spPr>
        <a:xfrm>
          <a:off x="5892975" y="2582842"/>
          <a:ext cx="4320000" cy="87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E-Mails follow </a:t>
          </a:r>
          <a:r>
            <a:rPr lang="en-US" sz="1700" kern="1200">
              <a:hlinkClick xmlns:r="http://schemas.openxmlformats.org/officeDocument/2006/relationships" r:id="rId5"/>
            </a:rPr>
            <a:t>RFC 3676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Plain text, Markdown where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Quoting with `&gt;`</a:t>
          </a:r>
        </a:p>
      </dsp:txBody>
      <dsp:txXfrm>
        <a:off x="5892975" y="2582842"/>
        <a:ext cx="4320000" cy="8767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AEB50-DA95-4D35-935E-74F9EB7DD5DE}">
      <dsp:nvSpPr>
        <dsp:cNvPr id="0" name=""/>
        <dsp:cNvSpPr/>
      </dsp:nvSpPr>
      <dsp:spPr>
        <a:xfrm>
          <a:off x="278541" y="273814"/>
          <a:ext cx="1370085" cy="13700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D9D4-C0F2-4703-BB23-3A6CC7049FE1}">
      <dsp:nvSpPr>
        <dsp:cNvPr id="0" name=""/>
        <dsp:cNvSpPr/>
      </dsp:nvSpPr>
      <dsp:spPr>
        <a:xfrm>
          <a:off x="566259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665E-C392-47E6-B560-C638192C71F7}">
      <dsp:nvSpPr>
        <dsp:cNvPr id="0" name=""/>
        <dsp:cNvSpPr/>
      </dsp:nvSpPr>
      <dsp:spPr>
        <a:xfrm>
          <a:off x="1942217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 about the ASF</a:t>
          </a:r>
        </a:p>
      </dsp:txBody>
      <dsp:txXfrm>
        <a:off x="1942217" y="273814"/>
        <a:ext cx="3229488" cy="1370085"/>
      </dsp:txXfrm>
    </dsp:sp>
    <dsp:sp modelId="{C803BF87-716A-4084-8B69-AE784CF5391A}">
      <dsp:nvSpPr>
        <dsp:cNvPr id="0" name=""/>
        <dsp:cNvSpPr/>
      </dsp:nvSpPr>
      <dsp:spPr>
        <a:xfrm>
          <a:off x="5734419" y="273814"/>
          <a:ext cx="1370085" cy="13700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784B3-FEB8-4BB7-9D22-4245AAB99219}">
      <dsp:nvSpPr>
        <dsp:cNvPr id="0" name=""/>
        <dsp:cNvSpPr/>
      </dsp:nvSpPr>
      <dsp:spPr>
        <a:xfrm>
          <a:off x="6022137" y="561532"/>
          <a:ext cx="794649" cy="79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292D-4E26-4325-9EFB-A2CE6A86B51D}">
      <dsp:nvSpPr>
        <dsp:cNvPr id="0" name=""/>
        <dsp:cNvSpPr/>
      </dsp:nvSpPr>
      <dsp:spPr>
        <a:xfrm>
          <a:off x="7398095" y="27381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Apache Way</a:t>
          </a:r>
        </a:p>
      </dsp:txBody>
      <dsp:txXfrm>
        <a:off x="7398095" y="273814"/>
        <a:ext cx="3229488" cy="1370085"/>
      </dsp:txXfrm>
    </dsp:sp>
    <dsp:sp modelId="{0A5BD952-E437-4B6C-9CC6-6EC3091FA684}">
      <dsp:nvSpPr>
        <dsp:cNvPr id="0" name=""/>
        <dsp:cNvSpPr/>
      </dsp:nvSpPr>
      <dsp:spPr>
        <a:xfrm>
          <a:off x="278541" y="2317304"/>
          <a:ext cx="1370085" cy="13700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6220-AFD2-40E8-BAB1-5EA21606FB21}">
      <dsp:nvSpPr>
        <dsp:cNvPr id="0" name=""/>
        <dsp:cNvSpPr/>
      </dsp:nvSpPr>
      <dsp:spPr>
        <a:xfrm>
          <a:off x="566259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9140-4FA9-4538-A95E-370E12C5A896}">
      <dsp:nvSpPr>
        <dsp:cNvPr id="0" name=""/>
        <dsp:cNvSpPr/>
      </dsp:nvSpPr>
      <dsp:spPr>
        <a:xfrm>
          <a:off x="1942217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choices</a:t>
          </a:r>
        </a:p>
      </dsp:txBody>
      <dsp:txXfrm>
        <a:off x="1942217" y="2317304"/>
        <a:ext cx="3229488" cy="1370085"/>
      </dsp:txXfrm>
    </dsp:sp>
    <dsp:sp modelId="{1C33DCB1-699B-482D-B4E3-F3CAB9825D23}">
      <dsp:nvSpPr>
        <dsp:cNvPr id="0" name=""/>
        <dsp:cNvSpPr/>
      </dsp:nvSpPr>
      <dsp:spPr>
        <a:xfrm>
          <a:off x="5734419" y="2317304"/>
          <a:ext cx="1370085" cy="13700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5B66-2F49-4A1C-B36F-7FA1BEE16CB3}">
      <dsp:nvSpPr>
        <dsp:cNvPr id="0" name=""/>
        <dsp:cNvSpPr/>
      </dsp:nvSpPr>
      <dsp:spPr>
        <a:xfrm>
          <a:off x="6022137" y="2605022"/>
          <a:ext cx="794649" cy="79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11B7-51B3-4A07-89F6-2B00BF217327}">
      <dsp:nvSpPr>
        <dsp:cNvPr id="0" name=""/>
        <dsp:cNvSpPr/>
      </dsp:nvSpPr>
      <dsp:spPr>
        <a:xfrm>
          <a:off x="7398095" y="2317304"/>
          <a:ext cx="3229488" cy="13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Next steps</a:t>
          </a:r>
        </a:p>
      </dsp:txBody>
      <dsp:txXfrm>
        <a:off x="7398095" y="2317304"/>
        <a:ext cx="3229488" cy="137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D3AD7-DCF9-4BEB-B216-986D95B71361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DE0AD-261F-4338-8926-B59EB534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committer can be a release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E0AD-261F-4338-8926-B59EB53473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, Colored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Backdrop"/>
          <p:cNvSpPr/>
          <p:nvPr userDrawn="1"/>
        </p:nvSpPr>
        <p:spPr bwMode="auto">
          <a:xfrm>
            <a:off x="4698716" y="0"/>
            <a:ext cx="7493284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id of Containers"/>
          <p:cNvGrpSpPr/>
          <p:nvPr userDrawn="1"/>
        </p:nvGrpSpPr>
        <p:grpSpPr>
          <a:xfrm>
            <a:off x="4826792" y="61342"/>
            <a:ext cx="7212095" cy="6706334"/>
            <a:chOff x="4826792" y="61342"/>
            <a:chExt cx="7212095" cy="6706334"/>
          </a:xfrm>
        </p:grpSpPr>
        <p:sp>
          <p:nvSpPr>
            <p:cNvPr id="292" name="Rectangle 291"/>
            <p:cNvSpPr/>
            <p:nvPr userDrawn="1"/>
          </p:nvSpPr>
          <p:spPr bwMode="auto">
            <a:xfrm>
              <a:off x="6052758" y="6308776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3" name="Rectangle 292"/>
            <p:cNvSpPr/>
            <p:nvPr userDrawn="1"/>
          </p:nvSpPr>
          <p:spPr bwMode="auto">
            <a:xfrm>
              <a:off x="4826792" y="5172883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4" name="Rectangle 293"/>
            <p:cNvSpPr/>
            <p:nvPr userDrawn="1"/>
          </p:nvSpPr>
          <p:spPr bwMode="auto">
            <a:xfrm>
              <a:off x="7891707" y="5172883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5" name="Rectangle 294"/>
            <p:cNvSpPr/>
            <p:nvPr userDrawn="1"/>
          </p:nvSpPr>
          <p:spPr bwMode="auto">
            <a:xfrm>
              <a:off x="9730656" y="5172883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6" name="Rectangle 295"/>
            <p:cNvSpPr/>
            <p:nvPr userDrawn="1"/>
          </p:nvSpPr>
          <p:spPr bwMode="auto">
            <a:xfrm>
              <a:off x="5439775" y="4604934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7" name="Rectangle 296"/>
            <p:cNvSpPr/>
            <p:nvPr userDrawn="1"/>
          </p:nvSpPr>
          <p:spPr bwMode="auto">
            <a:xfrm>
              <a:off x="9730656" y="4604934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8" name="Rectangle 297"/>
            <p:cNvSpPr/>
            <p:nvPr userDrawn="1"/>
          </p:nvSpPr>
          <p:spPr bwMode="auto">
            <a:xfrm>
              <a:off x="6052758" y="4036985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9" name="Rectangle 298"/>
            <p:cNvSpPr/>
            <p:nvPr userDrawn="1"/>
          </p:nvSpPr>
          <p:spPr bwMode="auto">
            <a:xfrm>
              <a:off x="7278724" y="4036985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0" name="Rectangle 299"/>
            <p:cNvSpPr/>
            <p:nvPr userDrawn="1"/>
          </p:nvSpPr>
          <p:spPr bwMode="auto">
            <a:xfrm>
              <a:off x="7891707" y="4036985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Rectangle 300"/>
            <p:cNvSpPr/>
            <p:nvPr userDrawn="1"/>
          </p:nvSpPr>
          <p:spPr bwMode="auto">
            <a:xfrm>
              <a:off x="10343639" y="4036985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2" name="Rectangle 301"/>
            <p:cNvSpPr/>
            <p:nvPr userDrawn="1"/>
          </p:nvSpPr>
          <p:spPr bwMode="auto">
            <a:xfrm>
              <a:off x="6665741" y="3469036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3" name="Rectangle 302"/>
            <p:cNvSpPr/>
            <p:nvPr userDrawn="1"/>
          </p:nvSpPr>
          <p:spPr bwMode="auto">
            <a:xfrm>
              <a:off x="9117673" y="3469036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4" name="Rectangle 303"/>
            <p:cNvSpPr/>
            <p:nvPr userDrawn="1"/>
          </p:nvSpPr>
          <p:spPr bwMode="auto">
            <a:xfrm>
              <a:off x="10956622" y="3469036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5439775" y="2901087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6" name="Rectangle 305"/>
            <p:cNvSpPr/>
            <p:nvPr userDrawn="1"/>
          </p:nvSpPr>
          <p:spPr bwMode="auto">
            <a:xfrm>
              <a:off x="9117673" y="2901087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7" name="Rectangle 306"/>
            <p:cNvSpPr/>
            <p:nvPr userDrawn="1"/>
          </p:nvSpPr>
          <p:spPr bwMode="auto">
            <a:xfrm>
              <a:off x="10343639" y="2901087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8" name="Rectangle 307"/>
            <p:cNvSpPr/>
            <p:nvPr userDrawn="1"/>
          </p:nvSpPr>
          <p:spPr bwMode="auto">
            <a:xfrm>
              <a:off x="11569604" y="2901087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6665741" y="2333138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7891707" y="2333138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1" name="Rectangle 310"/>
            <p:cNvSpPr/>
            <p:nvPr userDrawn="1"/>
          </p:nvSpPr>
          <p:spPr bwMode="auto">
            <a:xfrm>
              <a:off x="9117673" y="2333138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5439775" y="1765189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052758" y="1765189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278724" y="1765189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7891707" y="1765189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6" name="Rectangle 315"/>
            <p:cNvSpPr/>
            <p:nvPr userDrawn="1"/>
          </p:nvSpPr>
          <p:spPr bwMode="auto">
            <a:xfrm>
              <a:off x="8504690" y="1765189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5439775" y="1197240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8" name="Rectangle 317"/>
            <p:cNvSpPr/>
            <p:nvPr userDrawn="1"/>
          </p:nvSpPr>
          <p:spPr bwMode="auto">
            <a:xfrm>
              <a:off x="9730656" y="1197240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9" name="Rectangle 318"/>
            <p:cNvSpPr/>
            <p:nvPr userDrawn="1"/>
          </p:nvSpPr>
          <p:spPr bwMode="auto">
            <a:xfrm>
              <a:off x="10956622" y="1197240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6052758" y="629291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7891707" y="629291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2" name="Rectangle 321"/>
            <p:cNvSpPr/>
            <p:nvPr userDrawn="1"/>
          </p:nvSpPr>
          <p:spPr bwMode="auto">
            <a:xfrm>
              <a:off x="9730656" y="629291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6" name="Rectangle 425"/>
            <p:cNvSpPr/>
            <p:nvPr userDrawn="1"/>
          </p:nvSpPr>
          <p:spPr bwMode="auto">
            <a:xfrm>
              <a:off x="5439775" y="6308776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7" name="Rectangle 426"/>
            <p:cNvSpPr/>
            <p:nvPr userDrawn="1"/>
          </p:nvSpPr>
          <p:spPr bwMode="auto">
            <a:xfrm>
              <a:off x="10956622" y="6308776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8" name="Rectangle 427"/>
            <p:cNvSpPr/>
            <p:nvPr userDrawn="1"/>
          </p:nvSpPr>
          <p:spPr bwMode="auto">
            <a:xfrm>
              <a:off x="7278724" y="5740832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9" name="Rectangle 428"/>
            <p:cNvSpPr/>
            <p:nvPr userDrawn="1"/>
          </p:nvSpPr>
          <p:spPr bwMode="auto">
            <a:xfrm>
              <a:off x="6052758" y="5172883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0" name="Rectangle 429"/>
            <p:cNvSpPr/>
            <p:nvPr userDrawn="1"/>
          </p:nvSpPr>
          <p:spPr bwMode="auto">
            <a:xfrm>
              <a:off x="9117673" y="5172883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1" name="Rectangle 430"/>
            <p:cNvSpPr/>
            <p:nvPr userDrawn="1"/>
          </p:nvSpPr>
          <p:spPr bwMode="auto">
            <a:xfrm>
              <a:off x="4826792" y="4604934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2" name="Rectangle 431"/>
            <p:cNvSpPr/>
            <p:nvPr userDrawn="1"/>
          </p:nvSpPr>
          <p:spPr bwMode="auto">
            <a:xfrm>
              <a:off x="10343639" y="4604934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3" name="Rectangle 432"/>
            <p:cNvSpPr/>
            <p:nvPr userDrawn="1"/>
          </p:nvSpPr>
          <p:spPr bwMode="auto">
            <a:xfrm>
              <a:off x="8504690" y="4036985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4" name="Rectangle 433"/>
            <p:cNvSpPr/>
            <p:nvPr userDrawn="1"/>
          </p:nvSpPr>
          <p:spPr bwMode="auto">
            <a:xfrm>
              <a:off x="6052758" y="3469036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6665741" y="2901087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6" name="Rectangle 435"/>
            <p:cNvSpPr/>
            <p:nvPr userDrawn="1"/>
          </p:nvSpPr>
          <p:spPr bwMode="auto">
            <a:xfrm>
              <a:off x="10956622" y="2901087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826792" y="1765189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8" name="Rectangle 437"/>
            <p:cNvSpPr/>
            <p:nvPr userDrawn="1"/>
          </p:nvSpPr>
          <p:spPr bwMode="auto">
            <a:xfrm>
              <a:off x="9730656" y="1765189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7891707" y="1197240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6665741" y="629291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1" name="Rectangle 440"/>
            <p:cNvSpPr/>
            <p:nvPr userDrawn="1"/>
          </p:nvSpPr>
          <p:spPr bwMode="auto">
            <a:xfrm>
              <a:off x="10956622" y="629291"/>
              <a:ext cx="469283" cy="4589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4" name="Rectangle 323"/>
            <p:cNvSpPr/>
            <p:nvPr userDrawn="1"/>
          </p:nvSpPr>
          <p:spPr bwMode="auto">
            <a:xfrm>
              <a:off x="11569604" y="629291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 userDrawn="1"/>
          </p:nvSpPr>
          <p:spPr bwMode="auto">
            <a:xfrm>
              <a:off x="7278724" y="61342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3" name="Rectangle 412"/>
            <p:cNvSpPr/>
            <p:nvPr userDrawn="1"/>
          </p:nvSpPr>
          <p:spPr bwMode="auto">
            <a:xfrm>
              <a:off x="9117673" y="6308776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4" name="Rectangle 413"/>
            <p:cNvSpPr/>
            <p:nvPr userDrawn="1"/>
          </p:nvSpPr>
          <p:spPr bwMode="auto">
            <a:xfrm>
              <a:off x="6052758" y="5740832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5" name="Rectangle 414"/>
            <p:cNvSpPr/>
            <p:nvPr userDrawn="1"/>
          </p:nvSpPr>
          <p:spPr bwMode="auto">
            <a:xfrm>
              <a:off x="9117673" y="5740832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6" name="Rectangle 415"/>
            <p:cNvSpPr/>
            <p:nvPr userDrawn="1"/>
          </p:nvSpPr>
          <p:spPr bwMode="auto">
            <a:xfrm>
              <a:off x="4826792" y="3469036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7" name="Rectangle 416"/>
            <p:cNvSpPr/>
            <p:nvPr userDrawn="1"/>
          </p:nvSpPr>
          <p:spPr bwMode="auto">
            <a:xfrm>
              <a:off x="8504690" y="3469036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8" name="Rectangle 417"/>
            <p:cNvSpPr/>
            <p:nvPr userDrawn="1"/>
          </p:nvSpPr>
          <p:spPr bwMode="auto">
            <a:xfrm>
              <a:off x="9730656" y="3469036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6052758" y="2901087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7891707" y="2901087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439775" y="2333138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2" name="Rectangle 421"/>
            <p:cNvSpPr/>
            <p:nvPr userDrawn="1"/>
          </p:nvSpPr>
          <p:spPr bwMode="auto">
            <a:xfrm>
              <a:off x="9117673" y="1765189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3" name="Rectangle 422"/>
            <p:cNvSpPr/>
            <p:nvPr userDrawn="1"/>
          </p:nvSpPr>
          <p:spPr bwMode="auto">
            <a:xfrm>
              <a:off x="11569604" y="1765189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7278724" y="1197240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5" name="Rectangle 424"/>
            <p:cNvSpPr/>
            <p:nvPr userDrawn="1"/>
          </p:nvSpPr>
          <p:spPr bwMode="auto">
            <a:xfrm>
              <a:off x="8504690" y="61342"/>
              <a:ext cx="469283" cy="45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7" name="Rectangle 396"/>
            <p:cNvSpPr/>
            <p:nvPr userDrawn="1"/>
          </p:nvSpPr>
          <p:spPr bwMode="auto">
            <a:xfrm>
              <a:off x="7278724" y="6308776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8" name="Rectangle 397"/>
            <p:cNvSpPr/>
            <p:nvPr userDrawn="1"/>
          </p:nvSpPr>
          <p:spPr bwMode="auto">
            <a:xfrm>
              <a:off x="10343639" y="6308776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9" name="Rectangle 398"/>
            <p:cNvSpPr/>
            <p:nvPr userDrawn="1"/>
          </p:nvSpPr>
          <p:spPr bwMode="auto">
            <a:xfrm>
              <a:off x="7891707" y="5740832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0" name="Rectangle 399"/>
            <p:cNvSpPr/>
            <p:nvPr userDrawn="1"/>
          </p:nvSpPr>
          <p:spPr bwMode="auto">
            <a:xfrm>
              <a:off x="8504690" y="5740832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1" name="Rectangle 400"/>
            <p:cNvSpPr/>
            <p:nvPr userDrawn="1"/>
          </p:nvSpPr>
          <p:spPr bwMode="auto">
            <a:xfrm>
              <a:off x="10956622" y="5740832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2" name="Rectangle 401"/>
            <p:cNvSpPr/>
            <p:nvPr userDrawn="1"/>
          </p:nvSpPr>
          <p:spPr bwMode="auto">
            <a:xfrm>
              <a:off x="11569604" y="5740832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3" name="Rectangle 402"/>
            <p:cNvSpPr/>
            <p:nvPr userDrawn="1"/>
          </p:nvSpPr>
          <p:spPr bwMode="auto">
            <a:xfrm>
              <a:off x="7278724" y="4604934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4" name="Rectangle 403"/>
            <p:cNvSpPr/>
            <p:nvPr userDrawn="1"/>
          </p:nvSpPr>
          <p:spPr bwMode="auto">
            <a:xfrm>
              <a:off x="8504690" y="4604934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5" name="Rectangle 404"/>
            <p:cNvSpPr/>
            <p:nvPr userDrawn="1"/>
          </p:nvSpPr>
          <p:spPr bwMode="auto">
            <a:xfrm>
              <a:off x="9730656" y="4036985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6" name="Rectangle 405"/>
            <p:cNvSpPr/>
            <p:nvPr userDrawn="1"/>
          </p:nvSpPr>
          <p:spPr bwMode="auto">
            <a:xfrm>
              <a:off x="11569604" y="4036985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4826792" y="2333138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8" name="Rectangle 407"/>
            <p:cNvSpPr/>
            <p:nvPr userDrawn="1"/>
          </p:nvSpPr>
          <p:spPr bwMode="auto">
            <a:xfrm>
              <a:off x="9730656" y="2333138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9" name="Rectangle 408"/>
            <p:cNvSpPr/>
            <p:nvPr userDrawn="1"/>
          </p:nvSpPr>
          <p:spPr bwMode="auto">
            <a:xfrm>
              <a:off x="10956622" y="1765189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6052758" y="1197240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1" name="Rectangle 410"/>
            <p:cNvSpPr/>
            <p:nvPr userDrawn="1"/>
          </p:nvSpPr>
          <p:spPr bwMode="auto">
            <a:xfrm>
              <a:off x="8504690" y="1197240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2" name="Rectangle 411"/>
            <p:cNvSpPr/>
            <p:nvPr userDrawn="1"/>
          </p:nvSpPr>
          <p:spPr bwMode="auto">
            <a:xfrm>
              <a:off x="9117673" y="61342"/>
              <a:ext cx="469283" cy="4589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2" name="Rectangle 371"/>
            <p:cNvSpPr/>
            <p:nvPr userDrawn="1"/>
          </p:nvSpPr>
          <p:spPr bwMode="auto">
            <a:xfrm>
              <a:off x="9730656" y="6308776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3" name="Rectangle 372"/>
            <p:cNvSpPr/>
            <p:nvPr userDrawn="1"/>
          </p:nvSpPr>
          <p:spPr bwMode="auto">
            <a:xfrm>
              <a:off x="11569604" y="6308776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4" name="Rectangle 373"/>
            <p:cNvSpPr/>
            <p:nvPr userDrawn="1"/>
          </p:nvSpPr>
          <p:spPr bwMode="auto">
            <a:xfrm>
              <a:off x="6665741" y="574083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5" name="Rectangle 374"/>
            <p:cNvSpPr/>
            <p:nvPr userDrawn="1"/>
          </p:nvSpPr>
          <p:spPr bwMode="auto">
            <a:xfrm>
              <a:off x="10343639" y="574083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6" name="Rectangle 375"/>
            <p:cNvSpPr/>
            <p:nvPr userDrawn="1"/>
          </p:nvSpPr>
          <p:spPr bwMode="auto">
            <a:xfrm>
              <a:off x="5439775" y="5172883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7" name="Rectangle 376"/>
            <p:cNvSpPr/>
            <p:nvPr userDrawn="1"/>
          </p:nvSpPr>
          <p:spPr bwMode="auto">
            <a:xfrm>
              <a:off x="8504690" y="5172883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8" name="Rectangle 377"/>
            <p:cNvSpPr/>
            <p:nvPr userDrawn="1"/>
          </p:nvSpPr>
          <p:spPr bwMode="auto">
            <a:xfrm>
              <a:off x="10956622" y="5172883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9" name="Rectangle 378"/>
            <p:cNvSpPr/>
            <p:nvPr userDrawn="1"/>
          </p:nvSpPr>
          <p:spPr bwMode="auto">
            <a:xfrm>
              <a:off x="5439775" y="4036985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0" name="Rectangle 379"/>
            <p:cNvSpPr/>
            <p:nvPr userDrawn="1"/>
          </p:nvSpPr>
          <p:spPr bwMode="auto">
            <a:xfrm>
              <a:off x="9117673" y="4036985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1" name="Rectangle 380"/>
            <p:cNvSpPr/>
            <p:nvPr userDrawn="1"/>
          </p:nvSpPr>
          <p:spPr bwMode="auto">
            <a:xfrm>
              <a:off x="10956622" y="4036985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2" name="Rectangle 381"/>
            <p:cNvSpPr/>
            <p:nvPr userDrawn="1"/>
          </p:nvSpPr>
          <p:spPr bwMode="auto">
            <a:xfrm>
              <a:off x="7278724" y="3469036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3" name="Rectangle 382"/>
            <p:cNvSpPr/>
            <p:nvPr userDrawn="1"/>
          </p:nvSpPr>
          <p:spPr bwMode="auto">
            <a:xfrm>
              <a:off x="8504690" y="2901087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4" name="Rectangle 383"/>
            <p:cNvSpPr/>
            <p:nvPr userDrawn="1"/>
          </p:nvSpPr>
          <p:spPr bwMode="auto">
            <a:xfrm>
              <a:off x="9730656" y="2901087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7278724" y="2333138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6" name="Rectangle 385"/>
            <p:cNvSpPr/>
            <p:nvPr userDrawn="1"/>
          </p:nvSpPr>
          <p:spPr bwMode="auto">
            <a:xfrm>
              <a:off x="11569604" y="2333138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665741" y="1765189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8" name="Rectangle 387"/>
            <p:cNvSpPr/>
            <p:nvPr userDrawn="1"/>
          </p:nvSpPr>
          <p:spPr bwMode="auto">
            <a:xfrm>
              <a:off x="10343639" y="1765189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9" name="Rectangle 388"/>
            <p:cNvSpPr/>
            <p:nvPr userDrawn="1"/>
          </p:nvSpPr>
          <p:spPr bwMode="auto">
            <a:xfrm>
              <a:off x="11569604" y="1197240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7278724" y="629291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1" name="Rectangle 390"/>
            <p:cNvSpPr/>
            <p:nvPr userDrawn="1"/>
          </p:nvSpPr>
          <p:spPr bwMode="auto">
            <a:xfrm>
              <a:off x="8504690" y="629291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2" name="Rectangle 391"/>
            <p:cNvSpPr/>
            <p:nvPr userDrawn="1"/>
          </p:nvSpPr>
          <p:spPr bwMode="auto">
            <a:xfrm>
              <a:off x="10343639" y="629291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4826792" y="6134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6052758" y="6134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7891707" y="6134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6" name="Rectangle 395"/>
            <p:cNvSpPr/>
            <p:nvPr userDrawn="1"/>
          </p:nvSpPr>
          <p:spPr bwMode="auto">
            <a:xfrm>
              <a:off x="9730656" y="61342"/>
              <a:ext cx="469283" cy="458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9" name="Rectangle 328"/>
            <p:cNvSpPr/>
            <p:nvPr userDrawn="1"/>
          </p:nvSpPr>
          <p:spPr bwMode="auto">
            <a:xfrm>
              <a:off x="10343639" y="61342"/>
              <a:ext cx="469283" cy="4589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3" name="Rectangle 352"/>
            <p:cNvSpPr/>
            <p:nvPr userDrawn="1"/>
          </p:nvSpPr>
          <p:spPr bwMode="auto">
            <a:xfrm>
              <a:off x="6665741" y="6308776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4" name="Rectangle 353"/>
            <p:cNvSpPr/>
            <p:nvPr userDrawn="1"/>
          </p:nvSpPr>
          <p:spPr bwMode="auto">
            <a:xfrm>
              <a:off x="7891707" y="6308776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5" name="Rectangle 354"/>
            <p:cNvSpPr/>
            <p:nvPr userDrawn="1"/>
          </p:nvSpPr>
          <p:spPr bwMode="auto">
            <a:xfrm>
              <a:off x="4826792" y="5740832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6" name="Rectangle 355"/>
            <p:cNvSpPr/>
            <p:nvPr userDrawn="1"/>
          </p:nvSpPr>
          <p:spPr bwMode="auto">
            <a:xfrm>
              <a:off x="6665741" y="5172883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7" name="Rectangle 356"/>
            <p:cNvSpPr/>
            <p:nvPr userDrawn="1"/>
          </p:nvSpPr>
          <p:spPr bwMode="auto">
            <a:xfrm>
              <a:off x="7278724" y="5172883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8" name="Rectangle 357"/>
            <p:cNvSpPr/>
            <p:nvPr userDrawn="1"/>
          </p:nvSpPr>
          <p:spPr bwMode="auto">
            <a:xfrm>
              <a:off x="6665741" y="4604934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9" name="Rectangle 358"/>
            <p:cNvSpPr/>
            <p:nvPr userDrawn="1"/>
          </p:nvSpPr>
          <p:spPr bwMode="auto">
            <a:xfrm>
              <a:off x="9117673" y="4604934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0" name="Rectangle 359"/>
            <p:cNvSpPr/>
            <p:nvPr userDrawn="1"/>
          </p:nvSpPr>
          <p:spPr bwMode="auto">
            <a:xfrm>
              <a:off x="10956622" y="4604934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1" name="Rectangle 360"/>
            <p:cNvSpPr/>
            <p:nvPr userDrawn="1"/>
          </p:nvSpPr>
          <p:spPr bwMode="auto">
            <a:xfrm>
              <a:off x="11569604" y="4604934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2" name="Rectangle 361"/>
            <p:cNvSpPr/>
            <p:nvPr userDrawn="1"/>
          </p:nvSpPr>
          <p:spPr bwMode="auto">
            <a:xfrm>
              <a:off x="4826792" y="4036985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3" name="Rectangle 362"/>
            <p:cNvSpPr/>
            <p:nvPr userDrawn="1"/>
          </p:nvSpPr>
          <p:spPr bwMode="auto">
            <a:xfrm>
              <a:off x="5439775" y="3469036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7278724" y="2901087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5" name="Rectangle 364"/>
            <p:cNvSpPr/>
            <p:nvPr userDrawn="1"/>
          </p:nvSpPr>
          <p:spPr bwMode="auto">
            <a:xfrm>
              <a:off x="10956622" y="2333138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4826792" y="1197240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6665741" y="1197240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8" name="Rectangle 367"/>
            <p:cNvSpPr/>
            <p:nvPr userDrawn="1"/>
          </p:nvSpPr>
          <p:spPr bwMode="auto">
            <a:xfrm>
              <a:off x="10343639" y="1197240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9" name="Rectangle 368"/>
            <p:cNvSpPr/>
            <p:nvPr userDrawn="1"/>
          </p:nvSpPr>
          <p:spPr bwMode="auto">
            <a:xfrm>
              <a:off x="9117673" y="629291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439775" y="61342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1" name="Rectangle 370"/>
            <p:cNvSpPr/>
            <p:nvPr userDrawn="1"/>
          </p:nvSpPr>
          <p:spPr bwMode="auto">
            <a:xfrm>
              <a:off x="10956622" y="61342"/>
              <a:ext cx="469283" cy="4589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2" name="Rectangle 331"/>
            <p:cNvSpPr/>
            <p:nvPr userDrawn="1"/>
          </p:nvSpPr>
          <p:spPr bwMode="auto">
            <a:xfrm>
              <a:off x="4826792" y="6308776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3" name="Rectangle 332"/>
            <p:cNvSpPr/>
            <p:nvPr userDrawn="1"/>
          </p:nvSpPr>
          <p:spPr bwMode="auto">
            <a:xfrm>
              <a:off x="8504690" y="6308776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4" name="Rectangle 333"/>
            <p:cNvSpPr/>
            <p:nvPr userDrawn="1"/>
          </p:nvSpPr>
          <p:spPr bwMode="auto">
            <a:xfrm>
              <a:off x="5439775" y="5740832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5" name="Rectangle 334"/>
            <p:cNvSpPr/>
            <p:nvPr userDrawn="1"/>
          </p:nvSpPr>
          <p:spPr bwMode="auto">
            <a:xfrm>
              <a:off x="9730656" y="5740832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6" name="Rectangle 335"/>
            <p:cNvSpPr/>
            <p:nvPr userDrawn="1"/>
          </p:nvSpPr>
          <p:spPr bwMode="auto">
            <a:xfrm>
              <a:off x="10343639" y="5172883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7" name="Rectangle 336"/>
            <p:cNvSpPr/>
            <p:nvPr userDrawn="1"/>
          </p:nvSpPr>
          <p:spPr bwMode="auto">
            <a:xfrm>
              <a:off x="11569604" y="5172883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Rectangle 337"/>
            <p:cNvSpPr/>
            <p:nvPr userDrawn="1"/>
          </p:nvSpPr>
          <p:spPr bwMode="auto">
            <a:xfrm>
              <a:off x="6052758" y="4604934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9" name="Rectangle 338"/>
            <p:cNvSpPr/>
            <p:nvPr userDrawn="1"/>
          </p:nvSpPr>
          <p:spPr bwMode="auto">
            <a:xfrm>
              <a:off x="7891707" y="4604934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0" name="Rectangle 339"/>
            <p:cNvSpPr/>
            <p:nvPr userDrawn="1"/>
          </p:nvSpPr>
          <p:spPr bwMode="auto">
            <a:xfrm>
              <a:off x="6665741" y="4036985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1" name="Rectangle 340"/>
            <p:cNvSpPr/>
            <p:nvPr userDrawn="1"/>
          </p:nvSpPr>
          <p:spPr bwMode="auto">
            <a:xfrm>
              <a:off x="7891707" y="3469036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2" name="Rectangle 341"/>
            <p:cNvSpPr/>
            <p:nvPr userDrawn="1"/>
          </p:nvSpPr>
          <p:spPr bwMode="auto">
            <a:xfrm>
              <a:off x="10343639" y="3469036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3" name="Rectangle 342"/>
            <p:cNvSpPr/>
            <p:nvPr userDrawn="1"/>
          </p:nvSpPr>
          <p:spPr bwMode="auto">
            <a:xfrm>
              <a:off x="11569604" y="3469036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826792" y="2901087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6052758" y="2333138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6" name="Rectangle 345"/>
            <p:cNvSpPr/>
            <p:nvPr userDrawn="1"/>
          </p:nvSpPr>
          <p:spPr bwMode="auto">
            <a:xfrm>
              <a:off x="8504690" y="2333138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7" name="Rectangle 346"/>
            <p:cNvSpPr/>
            <p:nvPr userDrawn="1"/>
          </p:nvSpPr>
          <p:spPr bwMode="auto">
            <a:xfrm>
              <a:off x="10343639" y="2333138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8" name="Rectangle 347"/>
            <p:cNvSpPr/>
            <p:nvPr userDrawn="1"/>
          </p:nvSpPr>
          <p:spPr bwMode="auto">
            <a:xfrm>
              <a:off x="9117673" y="1197240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4826792" y="629291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439775" y="629291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6665741" y="61342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2" name="Rectangle 351"/>
            <p:cNvSpPr/>
            <p:nvPr userDrawn="1"/>
          </p:nvSpPr>
          <p:spPr bwMode="auto">
            <a:xfrm>
              <a:off x="11569604" y="61342"/>
              <a:ext cx="469283" cy="458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Title"/>
          <p:cNvSpPr>
            <a:spLocks noGrp="1"/>
          </p:cNvSpPr>
          <p:nvPr>
            <p:ph type="title"/>
          </p:nvPr>
        </p:nvSpPr>
        <p:spPr>
          <a:xfrm>
            <a:off x="581192" y="629291"/>
            <a:ext cx="3925739" cy="1086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0" name="Content"/>
          <p:cNvSpPr>
            <a:spLocks noGrp="1"/>
          </p:cNvSpPr>
          <p:nvPr>
            <p:ph sz="half" idx="2"/>
          </p:nvPr>
        </p:nvSpPr>
        <p:spPr>
          <a:xfrm>
            <a:off x="448213" y="2084173"/>
            <a:ext cx="4058718" cy="467665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544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, Gre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Backdrop"/>
          <p:cNvSpPr/>
          <p:nvPr userDrawn="1"/>
        </p:nvSpPr>
        <p:spPr bwMode="auto">
          <a:xfrm>
            <a:off x="4698716" y="0"/>
            <a:ext cx="7493284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id of Containers"/>
          <p:cNvGrpSpPr/>
          <p:nvPr userDrawn="1"/>
        </p:nvGrpSpPr>
        <p:grpSpPr>
          <a:xfrm>
            <a:off x="4826792" y="61342"/>
            <a:ext cx="7212095" cy="6706334"/>
            <a:chOff x="4826792" y="61342"/>
            <a:chExt cx="7212095" cy="6706334"/>
          </a:xfrm>
          <a:solidFill>
            <a:schemeClr val="accent4"/>
          </a:solidFill>
        </p:grpSpPr>
        <p:sp>
          <p:nvSpPr>
            <p:cNvPr id="292" name="Rectangle 291"/>
            <p:cNvSpPr/>
            <p:nvPr userDrawn="1"/>
          </p:nvSpPr>
          <p:spPr bwMode="auto">
            <a:xfrm>
              <a:off x="6052758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3" name="Rectangle 292"/>
            <p:cNvSpPr/>
            <p:nvPr userDrawn="1"/>
          </p:nvSpPr>
          <p:spPr bwMode="auto">
            <a:xfrm>
              <a:off x="4826792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4" name="Rectangle 293"/>
            <p:cNvSpPr/>
            <p:nvPr userDrawn="1"/>
          </p:nvSpPr>
          <p:spPr bwMode="auto">
            <a:xfrm>
              <a:off x="7891707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5" name="Rectangle 294"/>
            <p:cNvSpPr/>
            <p:nvPr userDrawn="1"/>
          </p:nvSpPr>
          <p:spPr bwMode="auto">
            <a:xfrm>
              <a:off x="9730656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6" name="Rectangle 295"/>
            <p:cNvSpPr/>
            <p:nvPr userDrawn="1"/>
          </p:nvSpPr>
          <p:spPr bwMode="auto">
            <a:xfrm>
              <a:off x="5439775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7" name="Rectangle 296"/>
            <p:cNvSpPr/>
            <p:nvPr userDrawn="1"/>
          </p:nvSpPr>
          <p:spPr bwMode="auto">
            <a:xfrm>
              <a:off x="9730656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8" name="Rectangle 297"/>
            <p:cNvSpPr/>
            <p:nvPr userDrawn="1"/>
          </p:nvSpPr>
          <p:spPr bwMode="auto">
            <a:xfrm>
              <a:off x="6052758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9" name="Rectangle 298"/>
            <p:cNvSpPr/>
            <p:nvPr userDrawn="1"/>
          </p:nvSpPr>
          <p:spPr bwMode="auto">
            <a:xfrm>
              <a:off x="7278724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0" name="Rectangle 299"/>
            <p:cNvSpPr/>
            <p:nvPr userDrawn="1"/>
          </p:nvSpPr>
          <p:spPr bwMode="auto">
            <a:xfrm>
              <a:off x="7891707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Rectangle 300"/>
            <p:cNvSpPr/>
            <p:nvPr userDrawn="1"/>
          </p:nvSpPr>
          <p:spPr bwMode="auto">
            <a:xfrm>
              <a:off x="10343639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2" name="Rectangle 301"/>
            <p:cNvSpPr/>
            <p:nvPr userDrawn="1"/>
          </p:nvSpPr>
          <p:spPr bwMode="auto">
            <a:xfrm>
              <a:off x="6665741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3" name="Rectangle 302"/>
            <p:cNvSpPr/>
            <p:nvPr userDrawn="1"/>
          </p:nvSpPr>
          <p:spPr bwMode="auto">
            <a:xfrm>
              <a:off x="9117673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4" name="Rectangle 303"/>
            <p:cNvSpPr/>
            <p:nvPr userDrawn="1"/>
          </p:nvSpPr>
          <p:spPr bwMode="auto">
            <a:xfrm>
              <a:off x="10956622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5439775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6" name="Rectangle 305"/>
            <p:cNvSpPr/>
            <p:nvPr userDrawn="1"/>
          </p:nvSpPr>
          <p:spPr bwMode="auto">
            <a:xfrm>
              <a:off x="9117673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7" name="Rectangle 306"/>
            <p:cNvSpPr/>
            <p:nvPr userDrawn="1"/>
          </p:nvSpPr>
          <p:spPr bwMode="auto">
            <a:xfrm>
              <a:off x="10343639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8" name="Rectangle 307"/>
            <p:cNvSpPr/>
            <p:nvPr userDrawn="1"/>
          </p:nvSpPr>
          <p:spPr bwMode="auto">
            <a:xfrm>
              <a:off x="11569604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6665741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7891707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1" name="Rectangle 310"/>
            <p:cNvSpPr/>
            <p:nvPr userDrawn="1"/>
          </p:nvSpPr>
          <p:spPr bwMode="auto">
            <a:xfrm>
              <a:off x="9117673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5439775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052758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278724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7891707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6" name="Rectangle 315"/>
            <p:cNvSpPr/>
            <p:nvPr userDrawn="1"/>
          </p:nvSpPr>
          <p:spPr bwMode="auto">
            <a:xfrm>
              <a:off x="8504690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5439775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8" name="Rectangle 317"/>
            <p:cNvSpPr/>
            <p:nvPr userDrawn="1"/>
          </p:nvSpPr>
          <p:spPr bwMode="auto">
            <a:xfrm>
              <a:off x="9730656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9" name="Rectangle 318"/>
            <p:cNvSpPr/>
            <p:nvPr userDrawn="1"/>
          </p:nvSpPr>
          <p:spPr bwMode="auto">
            <a:xfrm>
              <a:off x="10956622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6052758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7891707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2" name="Rectangle 321"/>
            <p:cNvSpPr/>
            <p:nvPr userDrawn="1"/>
          </p:nvSpPr>
          <p:spPr bwMode="auto">
            <a:xfrm>
              <a:off x="9730656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6" name="Rectangle 425"/>
            <p:cNvSpPr/>
            <p:nvPr userDrawn="1"/>
          </p:nvSpPr>
          <p:spPr bwMode="auto">
            <a:xfrm>
              <a:off x="5439775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7" name="Rectangle 426"/>
            <p:cNvSpPr/>
            <p:nvPr userDrawn="1"/>
          </p:nvSpPr>
          <p:spPr bwMode="auto">
            <a:xfrm>
              <a:off x="10956622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8" name="Rectangle 427"/>
            <p:cNvSpPr/>
            <p:nvPr userDrawn="1"/>
          </p:nvSpPr>
          <p:spPr bwMode="auto">
            <a:xfrm>
              <a:off x="7278724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9" name="Rectangle 428"/>
            <p:cNvSpPr/>
            <p:nvPr userDrawn="1"/>
          </p:nvSpPr>
          <p:spPr bwMode="auto">
            <a:xfrm>
              <a:off x="6052758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0" name="Rectangle 429"/>
            <p:cNvSpPr/>
            <p:nvPr userDrawn="1"/>
          </p:nvSpPr>
          <p:spPr bwMode="auto">
            <a:xfrm>
              <a:off x="9117673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1" name="Rectangle 430"/>
            <p:cNvSpPr/>
            <p:nvPr userDrawn="1"/>
          </p:nvSpPr>
          <p:spPr bwMode="auto">
            <a:xfrm>
              <a:off x="4826792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2" name="Rectangle 431"/>
            <p:cNvSpPr/>
            <p:nvPr userDrawn="1"/>
          </p:nvSpPr>
          <p:spPr bwMode="auto">
            <a:xfrm>
              <a:off x="10343639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3" name="Rectangle 432"/>
            <p:cNvSpPr/>
            <p:nvPr userDrawn="1"/>
          </p:nvSpPr>
          <p:spPr bwMode="auto">
            <a:xfrm>
              <a:off x="8504690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4" name="Rectangle 433"/>
            <p:cNvSpPr/>
            <p:nvPr userDrawn="1"/>
          </p:nvSpPr>
          <p:spPr bwMode="auto">
            <a:xfrm>
              <a:off x="6052758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6665741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6" name="Rectangle 435"/>
            <p:cNvSpPr/>
            <p:nvPr userDrawn="1"/>
          </p:nvSpPr>
          <p:spPr bwMode="auto">
            <a:xfrm>
              <a:off x="10956622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826792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8" name="Rectangle 437"/>
            <p:cNvSpPr/>
            <p:nvPr userDrawn="1"/>
          </p:nvSpPr>
          <p:spPr bwMode="auto">
            <a:xfrm>
              <a:off x="9730656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7891707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6665741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1" name="Rectangle 440"/>
            <p:cNvSpPr/>
            <p:nvPr userDrawn="1"/>
          </p:nvSpPr>
          <p:spPr bwMode="auto">
            <a:xfrm>
              <a:off x="10956622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4" name="Rectangle 323"/>
            <p:cNvSpPr/>
            <p:nvPr userDrawn="1"/>
          </p:nvSpPr>
          <p:spPr bwMode="auto">
            <a:xfrm>
              <a:off x="11569604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 userDrawn="1"/>
          </p:nvSpPr>
          <p:spPr bwMode="auto">
            <a:xfrm>
              <a:off x="7278724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3" name="Rectangle 412"/>
            <p:cNvSpPr/>
            <p:nvPr userDrawn="1"/>
          </p:nvSpPr>
          <p:spPr bwMode="auto">
            <a:xfrm>
              <a:off x="9117673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4" name="Rectangle 413"/>
            <p:cNvSpPr/>
            <p:nvPr userDrawn="1"/>
          </p:nvSpPr>
          <p:spPr bwMode="auto">
            <a:xfrm>
              <a:off x="6052758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5" name="Rectangle 414"/>
            <p:cNvSpPr/>
            <p:nvPr userDrawn="1"/>
          </p:nvSpPr>
          <p:spPr bwMode="auto">
            <a:xfrm>
              <a:off x="9117673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6" name="Rectangle 415"/>
            <p:cNvSpPr/>
            <p:nvPr userDrawn="1"/>
          </p:nvSpPr>
          <p:spPr bwMode="auto">
            <a:xfrm>
              <a:off x="4826792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7" name="Rectangle 416"/>
            <p:cNvSpPr/>
            <p:nvPr userDrawn="1"/>
          </p:nvSpPr>
          <p:spPr bwMode="auto">
            <a:xfrm>
              <a:off x="8504690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8" name="Rectangle 417"/>
            <p:cNvSpPr/>
            <p:nvPr userDrawn="1"/>
          </p:nvSpPr>
          <p:spPr bwMode="auto">
            <a:xfrm>
              <a:off x="9730656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6052758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7891707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439775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2" name="Rectangle 421"/>
            <p:cNvSpPr/>
            <p:nvPr userDrawn="1"/>
          </p:nvSpPr>
          <p:spPr bwMode="auto">
            <a:xfrm>
              <a:off x="9117673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3" name="Rectangle 422"/>
            <p:cNvSpPr/>
            <p:nvPr userDrawn="1"/>
          </p:nvSpPr>
          <p:spPr bwMode="auto">
            <a:xfrm>
              <a:off x="11569604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7278724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5" name="Rectangle 424"/>
            <p:cNvSpPr/>
            <p:nvPr userDrawn="1"/>
          </p:nvSpPr>
          <p:spPr bwMode="auto">
            <a:xfrm>
              <a:off x="8504690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7" name="Rectangle 396"/>
            <p:cNvSpPr/>
            <p:nvPr userDrawn="1"/>
          </p:nvSpPr>
          <p:spPr bwMode="auto">
            <a:xfrm>
              <a:off x="7278724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8" name="Rectangle 397"/>
            <p:cNvSpPr/>
            <p:nvPr userDrawn="1"/>
          </p:nvSpPr>
          <p:spPr bwMode="auto">
            <a:xfrm>
              <a:off x="10343639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9" name="Rectangle 398"/>
            <p:cNvSpPr/>
            <p:nvPr userDrawn="1"/>
          </p:nvSpPr>
          <p:spPr bwMode="auto">
            <a:xfrm>
              <a:off x="7891707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0" name="Rectangle 399"/>
            <p:cNvSpPr/>
            <p:nvPr userDrawn="1"/>
          </p:nvSpPr>
          <p:spPr bwMode="auto">
            <a:xfrm>
              <a:off x="8504690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1" name="Rectangle 400"/>
            <p:cNvSpPr/>
            <p:nvPr userDrawn="1"/>
          </p:nvSpPr>
          <p:spPr bwMode="auto">
            <a:xfrm>
              <a:off x="10956622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2" name="Rectangle 401"/>
            <p:cNvSpPr/>
            <p:nvPr userDrawn="1"/>
          </p:nvSpPr>
          <p:spPr bwMode="auto">
            <a:xfrm>
              <a:off x="11569604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3" name="Rectangle 402"/>
            <p:cNvSpPr/>
            <p:nvPr userDrawn="1"/>
          </p:nvSpPr>
          <p:spPr bwMode="auto">
            <a:xfrm>
              <a:off x="7278724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4" name="Rectangle 403"/>
            <p:cNvSpPr/>
            <p:nvPr userDrawn="1"/>
          </p:nvSpPr>
          <p:spPr bwMode="auto">
            <a:xfrm>
              <a:off x="8504690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5" name="Rectangle 404"/>
            <p:cNvSpPr/>
            <p:nvPr userDrawn="1"/>
          </p:nvSpPr>
          <p:spPr bwMode="auto">
            <a:xfrm>
              <a:off x="9730656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6" name="Rectangle 405"/>
            <p:cNvSpPr/>
            <p:nvPr userDrawn="1"/>
          </p:nvSpPr>
          <p:spPr bwMode="auto">
            <a:xfrm>
              <a:off x="11569604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4826792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8" name="Rectangle 407"/>
            <p:cNvSpPr/>
            <p:nvPr userDrawn="1"/>
          </p:nvSpPr>
          <p:spPr bwMode="auto">
            <a:xfrm>
              <a:off x="9730656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9" name="Rectangle 408"/>
            <p:cNvSpPr/>
            <p:nvPr userDrawn="1"/>
          </p:nvSpPr>
          <p:spPr bwMode="auto">
            <a:xfrm>
              <a:off x="10956622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6052758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1" name="Rectangle 410"/>
            <p:cNvSpPr/>
            <p:nvPr userDrawn="1"/>
          </p:nvSpPr>
          <p:spPr bwMode="auto">
            <a:xfrm>
              <a:off x="8504690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2" name="Rectangle 411"/>
            <p:cNvSpPr/>
            <p:nvPr userDrawn="1"/>
          </p:nvSpPr>
          <p:spPr bwMode="auto">
            <a:xfrm>
              <a:off x="9117673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2" name="Rectangle 371"/>
            <p:cNvSpPr/>
            <p:nvPr userDrawn="1"/>
          </p:nvSpPr>
          <p:spPr bwMode="auto">
            <a:xfrm>
              <a:off x="9730656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3" name="Rectangle 372"/>
            <p:cNvSpPr/>
            <p:nvPr userDrawn="1"/>
          </p:nvSpPr>
          <p:spPr bwMode="auto">
            <a:xfrm>
              <a:off x="11569604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4" name="Rectangle 373"/>
            <p:cNvSpPr/>
            <p:nvPr userDrawn="1"/>
          </p:nvSpPr>
          <p:spPr bwMode="auto">
            <a:xfrm>
              <a:off x="6665741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5" name="Rectangle 374"/>
            <p:cNvSpPr/>
            <p:nvPr userDrawn="1"/>
          </p:nvSpPr>
          <p:spPr bwMode="auto">
            <a:xfrm>
              <a:off x="10343639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6" name="Rectangle 375"/>
            <p:cNvSpPr/>
            <p:nvPr userDrawn="1"/>
          </p:nvSpPr>
          <p:spPr bwMode="auto">
            <a:xfrm>
              <a:off x="5439775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7" name="Rectangle 376"/>
            <p:cNvSpPr/>
            <p:nvPr userDrawn="1"/>
          </p:nvSpPr>
          <p:spPr bwMode="auto">
            <a:xfrm>
              <a:off x="8504690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8" name="Rectangle 377"/>
            <p:cNvSpPr/>
            <p:nvPr userDrawn="1"/>
          </p:nvSpPr>
          <p:spPr bwMode="auto">
            <a:xfrm>
              <a:off x="10956622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9" name="Rectangle 378"/>
            <p:cNvSpPr/>
            <p:nvPr userDrawn="1"/>
          </p:nvSpPr>
          <p:spPr bwMode="auto">
            <a:xfrm>
              <a:off x="5439775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0" name="Rectangle 379"/>
            <p:cNvSpPr/>
            <p:nvPr userDrawn="1"/>
          </p:nvSpPr>
          <p:spPr bwMode="auto">
            <a:xfrm>
              <a:off x="9117673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1" name="Rectangle 380"/>
            <p:cNvSpPr/>
            <p:nvPr userDrawn="1"/>
          </p:nvSpPr>
          <p:spPr bwMode="auto">
            <a:xfrm>
              <a:off x="10956622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2" name="Rectangle 381"/>
            <p:cNvSpPr/>
            <p:nvPr userDrawn="1"/>
          </p:nvSpPr>
          <p:spPr bwMode="auto">
            <a:xfrm>
              <a:off x="7278724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3" name="Rectangle 382"/>
            <p:cNvSpPr/>
            <p:nvPr userDrawn="1"/>
          </p:nvSpPr>
          <p:spPr bwMode="auto">
            <a:xfrm>
              <a:off x="8504690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4" name="Rectangle 383"/>
            <p:cNvSpPr/>
            <p:nvPr userDrawn="1"/>
          </p:nvSpPr>
          <p:spPr bwMode="auto">
            <a:xfrm>
              <a:off x="9730656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7278724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6" name="Rectangle 385"/>
            <p:cNvSpPr/>
            <p:nvPr userDrawn="1"/>
          </p:nvSpPr>
          <p:spPr bwMode="auto">
            <a:xfrm>
              <a:off x="11569604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665741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8" name="Rectangle 387"/>
            <p:cNvSpPr/>
            <p:nvPr userDrawn="1"/>
          </p:nvSpPr>
          <p:spPr bwMode="auto">
            <a:xfrm>
              <a:off x="10343639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9" name="Rectangle 388"/>
            <p:cNvSpPr/>
            <p:nvPr userDrawn="1"/>
          </p:nvSpPr>
          <p:spPr bwMode="auto">
            <a:xfrm>
              <a:off x="11569604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7278724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1" name="Rectangle 390"/>
            <p:cNvSpPr/>
            <p:nvPr userDrawn="1"/>
          </p:nvSpPr>
          <p:spPr bwMode="auto">
            <a:xfrm>
              <a:off x="8504690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2" name="Rectangle 391"/>
            <p:cNvSpPr/>
            <p:nvPr userDrawn="1"/>
          </p:nvSpPr>
          <p:spPr bwMode="auto">
            <a:xfrm>
              <a:off x="10343639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4826792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6052758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7891707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6" name="Rectangle 395"/>
            <p:cNvSpPr/>
            <p:nvPr userDrawn="1"/>
          </p:nvSpPr>
          <p:spPr bwMode="auto">
            <a:xfrm>
              <a:off x="9730656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9" name="Rectangle 328"/>
            <p:cNvSpPr/>
            <p:nvPr userDrawn="1"/>
          </p:nvSpPr>
          <p:spPr bwMode="auto">
            <a:xfrm>
              <a:off x="10343639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3" name="Rectangle 352"/>
            <p:cNvSpPr/>
            <p:nvPr userDrawn="1"/>
          </p:nvSpPr>
          <p:spPr bwMode="auto">
            <a:xfrm>
              <a:off x="6665741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4" name="Rectangle 353"/>
            <p:cNvSpPr/>
            <p:nvPr userDrawn="1"/>
          </p:nvSpPr>
          <p:spPr bwMode="auto">
            <a:xfrm>
              <a:off x="7891707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5" name="Rectangle 354"/>
            <p:cNvSpPr/>
            <p:nvPr userDrawn="1"/>
          </p:nvSpPr>
          <p:spPr bwMode="auto">
            <a:xfrm>
              <a:off x="4826792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6" name="Rectangle 355"/>
            <p:cNvSpPr/>
            <p:nvPr userDrawn="1"/>
          </p:nvSpPr>
          <p:spPr bwMode="auto">
            <a:xfrm>
              <a:off x="6665741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7" name="Rectangle 356"/>
            <p:cNvSpPr/>
            <p:nvPr userDrawn="1"/>
          </p:nvSpPr>
          <p:spPr bwMode="auto">
            <a:xfrm>
              <a:off x="7278724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8" name="Rectangle 357"/>
            <p:cNvSpPr/>
            <p:nvPr userDrawn="1"/>
          </p:nvSpPr>
          <p:spPr bwMode="auto">
            <a:xfrm>
              <a:off x="6665741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9" name="Rectangle 358"/>
            <p:cNvSpPr/>
            <p:nvPr userDrawn="1"/>
          </p:nvSpPr>
          <p:spPr bwMode="auto">
            <a:xfrm>
              <a:off x="9117673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0" name="Rectangle 359"/>
            <p:cNvSpPr/>
            <p:nvPr userDrawn="1"/>
          </p:nvSpPr>
          <p:spPr bwMode="auto">
            <a:xfrm>
              <a:off x="10956622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1" name="Rectangle 360"/>
            <p:cNvSpPr/>
            <p:nvPr userDrawn="1"/>
          </p:nvSpPr>
          <p:spPr bwMode="auto">
            <a:xfrm>
              <a:off x="11569604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2" name="Rectangle 361"/>
            <p:cNvSpPr/>
            <p:nvPr userDrawn="1"/>
          </p:nvSpPr>
          <p:spPr bwMode="auto">
            <a:xfrm>
              <a:off x="4826792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3" name="Rectangle 362"/>
            <p:cNvSpPr/>
            <p:nvPr userDrawn="1"/>
          </p:nvSpPr>
          <p:spPr bwMode="auto">
            <a:xfrm>
              <a:off x="5439775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7278724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5" name="Rectangle 364"/>
            <p:cNvSpPr/>
            <p:nvPr userDrawn="1"/>
          </p:nvSpPr>
          <p:spPr bwMode="auto">
            <a:xfrm>
              <a:off x="10956622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4826792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6665741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8" name="Rectangle 367"/>
            <p:cNvSpPr/>
            <p:nvPr userDrawn="1"/>
          </p:nvSpPr>
          <p:spPr bwMode="auto">
            <a:xfrm>
              <a:off x="10343639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9" name="Rectangle 368"/>
            <p:cNvSpPr/>
            <p:nvPr userDrawn="1"/>
          </p:nvSpPr>
          <p:spPr bwMode="auto">
            <a:xfrm>
              <a:off x="9117673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439775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1" name="Rectangle 370"/>
            <p:cNvSpPr/>
            <p:nvPr userDrawn="1"/>
          </p:nvSpPr>
          <p:spPr bwMode="auto">
            <a:xfrm>
              <a:off x="10956622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2" name="Rectangle 331"/>
            <p:cNvSpPr/>
            <p:nvPr userDrawn="1"/>
          </p:nvSpPr>
          <p:spPr bwMode="auto">
            <a:xfrm>
              <a:off x="4826792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3" name="Rectangle 332"/>
            <p:cNvSpPr/>
            <p:nvPr userDrawn="1"/>
          </p:nvSpPr>
          <p:spPr bwMode="auto">
            <a:xfrm>
              <a:off x="8504690" y="630877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4" name="Rectangle 333"/>
            <p:cNvSpPr/>
            <p:nvPr userDrawn="1"/>
          </p:nvSpPr>
          <p:spPr bwMode="auto">
            <a:xfrm>
              <a:off x="5439775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5" name="Rectangle 334"/>
            <p:cNvSpPr/>
            <p:nvPr userDrawn="1"/>
          </p:nvSpPr>
          <p:spPr bwMode="auto">
            <a:xfrm>
              <a:off x="9730656" y="574083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6" name="Rectangle 335"/>
            <p:cNvSpPr/>
            <p:nvPr userDrawn="1"/>
          </p:nvSpPr>
          <p:spPr bwMode="auto">
            <a:xfrm>
              <a:off x="10343639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7" name="Rectangle 336"/>
            <p:cNvSpPr/>
            <p:nvPr userDrawn="1"/>
          </p:nvSpPr>
          <p:spPr bwMode="auto">
            <a:xfrm>
              <a:off x="11569604" y="5172883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Rectangle 337"/>
            <p:cNvSpPr/>
            <p:nvPr userDrawn="1"/>
          </p:nvSpPr>
          <p:spPr bwMode="auto">
            <a:xfrm>
              <a:off x="6052758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9" name="Rectangle 338"/>
            <p:cNvSpPr/>
            <p:nvPr userDrawn="1"/>
          </p:nvSpPr>
          <p:spPr bwMode="auto">
            <a:xfrm>
              <a:off x="7891707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0" name="Rectangle 339"/>
            <p:cNvSpPr/>
            <p:nvPr userDrawn="1"/>
          </p:nvSpPr>
          <p:spPr bwMode="auto">
            <a:xfrm>
              <a:off x="6665741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1" name="Rectangle 340"/>
            <p:cNvSpPr/>
            <p:nvPr userDrawn="1"/>
          </p:nvSpPr>
          <p:spPr bwMode="auto">
            <a:xfrm>
              <a:off x="7891707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2" name="Rectangle 341"/>
            <p:cNvSpPr/>
            <p:nvPr userDrawn="1"/>
          </p:nvSpPr>
          <p:spPr bwMode="auto">
            <a:xfrm>
              <a:off x="10343639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3" name="Rectangle 342"/>
            <p:cNvSpPr/>
            <p:nvPr userDrawn="1"/>
          </p:nvSpPr>
          <p:spPr bwMode="auto">
            <a:xfrm>
              <a:off x="11569604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826792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6052758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6" name="Rectangle 345"/>
            <p:cNvSpPr/>
            <p:nvPr userDrawn="1"/>
          </p:nvSpPr>
          <p:spPr bwMode="auto">
            <a:xfrm>
              <a:off x="8504690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7" name="Rectangle 346"/>
            <p:cNvSpPr/>
            <p:nvPr userDrawn="1"/>
          </p:nvSpPr>
          <p:spPr bwMode="auto">
            <a:xfrm>
              <a:off x="10343639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8" name="Rectangle 347"/>
            <p:cNvSpPr/>
            <p:nvPr userDrawn="1"/>
          </p:nvSpPr>
          <p:spPr bwMode="auto">
            <a:xfrm>
              <a:off x="9117673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4826792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439775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6665741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2" name="Rectangle 351"/>
            <p:cNvSpPr/>
            <p:nvPr userDrawn="1"/>
          </p:nvSpPr>
          <p:spPr bwMode="auto">
            <a:xfrm>
              <a:off x="11569604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Title"/>
          <p:cNvSpPr>
            <a:spLocks noGrp="1"/>
          </p:cNvSpPr>
          <p:nvPr>
            <p:ph type="title"/>
          </p:nvPr>
        </p:nvSpPr>
        <p:spPr>
          <a:xfrm>
            <a:off x="581192" y="629291"/>
            <a:ext cx="3925739" cy="1086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0" name="Content"/>
          <p:cNvSpPr>
            <a:spLocks noGrp="1"/>
          </p:cNvSpPr>
          <p:nvPr>
            <p:ph sz="half" idx="2"/>
          </p:nvPr>
        </p:nvSpPr>
        <p:spPr>
          <a:xfrm>
            <a:off x="448213" y="2084173"/>
            <a:ext cx="4058718" cy="467665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34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, Gray,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Backdrop"/>
          <p:cNvSpPr/>
          <p:nvPr userDrawn="1"/>
        </p:nvSpPr>
        <p:spPr bwMode="auto">
          <a:xfrm>
            <a:off x="4698716" y="0"/>
            <a:ext cx="7493284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id of Containers"/>
          <p:cNvGrpSpPr/>
          <p:nvPr userDrawn="1"/>
        </p:nvGrpSpPr>
        <p:grpSpPr>
          <a:xfrm>
            <a:off x="4879799" y="101098"/>
            <a:ext cx="7153174" cy="6659728"/>
            <a:chOff x="4826791" y="61342"/>
            <a:chExt cx="5373147" cy="5002492"/>
          </a:xfrm>
          <a:solidFill>
            <a:schemeClr val="accent4"/>
          </a:solidFill>
        </p:grpSpPr>
        <p:sp>
          <p:nvSpPr>
            <p:cNvPr id="296" name="Rectangle 295"/>
            <p:cNvSpPr/>
            <p:nvPr userDrawn="1"/>
          </p:nvSpPr>
          <p:spPr bwMode="auto">
            <a:xfrm>
              <a:off x="5439774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7" name="Rectangle 296"/>
            <p:cNvSpPr/>
            <p:nvPr userDrawn="1"/>
          </p:nvSpPr>
          <p:spPr bwMode="auto">
            <a:xfrm>
              <a:off x="9730655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8" name="Rectangle 297"/>
            <p:cNvSpPr/>
            <p:nvPr userDrawn="1"/>
          </p:nvSpPr>
          <p:spPr bwMode="auto">
            <a:xfrm>
              <a:off x="6052757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9" name="Rectangle 298"/>
            <p:cNvSpPr/>
            <p:nvPr userDrawn="1"/>
          </p:nvSpPr>
          <p:spPr bwMode="auto">
            <a:xfrm>
              <a:off x="7278723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0" name="Rectangle 299"/>
            <p:cNvSpPr/>
            <p:nvPr userDrawn="1"/>
          </p:nvSpPr>
          <p:spPr bwMode="auto">
            <a:xfrm>
              <a:off x="7891706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2" name="Rectangle 301"/>
            <p:cNvSpPr/>
            <p:nvPr userDrawn="1"/>
          </p:nvSpPr>
          <p:spPr bwMode="auto">
            <a:xfrm>
              <a:off x="6665740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3" name="Rectangle 302"/>
            <p:cNvSpPr/>
            <p:nvPr userDrawn="1"/>
          </p:nvSpPr>
          <p:spPr bwMode="auto">
            <a:xfrm>
              <a:off x="9117672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5439774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6" name="Rectangle 305"/>
            <p:cNvSpPr/>
            <p:nvPr userDrawn="1"/>
          </p:nvSpPr>
          <p:spPr bwMode="auto">
            <a:xfrm>
              <a:off x="9117672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6665740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7891706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1" name="Rectangle 310"/>
            <p:cNvSpPr/>
            <p:nvPr userDrawn="1"/>
          </p:nvSpPr>
          <p:spPr bwMode="auto">
            <a:xfrm>
              <a:off x="9117672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5439774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052757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278723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7891706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6" name="Rectangle 315"/>
            <p:cNvSpPr/>
            <p:nvPr userDrawn="1"/>
          </p:nvSpPr>
          <p:spPr bwMode="auto">
            <a:xfrm>
              <a:off x="8504689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5439774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8" name="Rectangle 317"/>
            <p:cNvSpPr/>
            <p:nvPr userDrawn="1"/>
          </p:nvSpPr>
          <p:spPr bwMode="auto">
            <a:xfrm>
              <a:off x="9730655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6052757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7891706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2" name="Rectangle 321"/>
            <p:cNvSpPr/>
            <p:nvPr userDrawn="1"/>
          </p:nvSpPr>
          <p:spPr bwMode="auto">
            <a:xfrm>
              <a:off x="9730655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1" name="Rectangle 430"/>
            <p:cNvSpPr/>
            <p:nvPr userDrawn="1"/>
          </p:nvSpPr>
          <p:spPr bwMode="auto">
            <a:xfrm>
              <a:off x="4826791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3" name="Rectangle 432"/>
            <p:cNvSpPr/>
            <p:nvPr userDrawn="1"/>
          </p:nvSpPr>
          <p:spPr bwMode="auto">
            <a:xfrm>
              <a:off x="8504689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4" name="Rectangle 433"/>
            <p:cNvSpPr/>
            <p:nvPr userDrawn="1"/>
          </p:nvSpPr>
          <p:spPr bwMode="auto">
            <a:xfrm>
              <a:off x="6052757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6665740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826791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8" name="Rectangle 437"/>
            <p:cNvSpPr/>
            <p:nvPr userDrawn="1"/>
          </p:nvSpPr>
          <p:spPr bwMode="auto">
            <a:xfrm>
              <a:off x="9730655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7891706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6665740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 userDrawn="1"/>
          </p:nvSpPr>
          <p:spPr bwMode="auto">
            <a:xfrm>
              <a:off x="7278723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6" name="Rectangle 415"/>
            <p:cNvSpPr/>
            <p:nvPr userDrawn="1"/>
          </p:nvSpPr>
          <p:spPr bwMode="auto">
            <a:xfrm>
              <a:off x="4826791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7" name="Rectangle 416"/>
            <p:cNvSpPr/>
            <p:nvPr userDrawn="1"/>
          </p:nvSpPr>
          <p:spPr bwMode="auto">
            <a:xfrm>
              <a:off x="8504689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8" name="Rectangle 417"/>
            <p:cNvSpPr/>
            <p:nvPr userDrawn="1"/>
          </p:nvSpPr>
          <p:spPr bwMode="auto">
            <a:xfrm>
              <a:off x="9730655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6052757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7891706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439774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2" name="Rectangle 421"/>
            <p:cNvSpPr/>
            <p:nvPr userDrawn="1"/>
          </p:nvSpPr>
          <p:spPr bwMode="auto">
            <a:xfrm>
              <a:off x="9117672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7278723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5" name="Rectangle 424"/>
            <p:cNvSpPr/>
            <p:nvPr userDrawn="1"/>
          </p:nvSpPr>
          <p:spPr bwMode="auto">
            <a:xfrm>
              <a:off x="8504689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3" name="Rectangle 402"/>
            <p:cNvSpPr/>
            <p:nvPr userDrawn="1"/>
          </p:nvSpPr>
          <p:spPr bwMode="auto">
            <a:xfrm>
              <a:off x="7278723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4" name="Rectangle 403"/>
            <p:cNvSpPr/>
            <p:nvPr userDrawn="1"/>
          </p:nvSpPr>
          <p:spPr bwMode="auto">
            <a:xfrm>
              <a:off x="8504689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5" name="Rectangle 404"/>
            <p:cNvSpPr/>
            <p:nvPr userDrawn="1"/>
          </p:nvSpPr>
          <p:spPr bwMode="auto">
            <a:xfrm>
              <a:off x="9730655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4826791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8" name="Rectangle 407"/>
            <p:cNvSpPr/>
            <p:nvPr userDrawn="1"/>
          </p:nvSpPr>
          <p:spPr bwMode="auto">
            <a:xfrm>
              <a:off x="9730655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6052757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1" name="Rectangle 410"/>
            <p:cNvSpPr/>
            <p:nvPr userDrawn="1"/>
          </p:nvSpPr>
          <p:spPr bwMode="auto">
            <a:xfrm>
              <a:off x="8504689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2" name="Rectangle 411"/>
            <p:cNvSpPr/>
            <p:nvPr userDrawn="1"/>
          </p:nvSpPr>
          <p:spPr bwMode="auto">
            <a:xfrm>
              <a:off x="9117672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9" name="Rectangle 378"/>
            <p:cNvSpPr/>
            <p:nvPr userDrawn="1"/>
          </p:nvSpPr>
          <p:spPr bwMode="auto">
            <a:xfrm>
              <a:off x="5439774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0" name="Rectangle 379"/>
            <p:cNvSpPr/>
            <p:nvPr userDrawn="1"/>
          </p:nvSpPr>
          <p:spPr bwMode="auto">
            <a:xfrm>
              <a:off x="9117672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2" name="Rectangle 381"/>
            <p:cNvSpPr/>
            <p:nvPr userDrawn="1"/>
          </p:nvSpPr>
          <p:spPr bwMode="auto">
            <a:xfrm>
              <a:off x="7278723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3" name="Rectangle 382"/>
            <p:cNvSpPr/>
            <p:nvPr userDrawn="1"/>
          </p:nvSpPr>
          <p:spPr bwMode="auto">
            <a:xfrm>
              <a:off x="8504689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4" name="Rectangle 383"/>
            <p:cNvSpPr/>
            <p:nvPr userDrawn="1"/>
          </p:nvSpPr>
          <p:spPr bwMode="auto">
            <a:xfrm>
              <a:off x="9730655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7278723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665740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7278723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1" name="Rectangle 390"/>
            <p:cNvSpPr/>
            <p:nvPr userDrawn="1"/>
          </p:nvSpPr>
          <p:spPr bwMode="auto">
            <a:xfrm>
              <a:off x="8504689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4826791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6052757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7891706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6" name="Rectangle 395"/>
            <p:cNvSpPr/>
            <p:nvPr userDrawn="1"/>
          </p:nvSpPr>
          <p:spPr bwMode="auto">
            <a:xfrm>
              <a:off x="9730655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8" name="Rectangle 357"/>
            <p:cNvSpPr/>
            <p:nvPr userDrawn="1"/>
          </p:nvSpPr>
          <p:spPr bwMode="auto">
            <a:xfrm>
              <a:off x="6665740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9" name="Rectangle 358"/>
            <p:cNvSpPr/>
            <p:nvPr userDrawn="1"/>
          </p:nvSpPr>
          <p:spPr bwMode="auto">
            <a:xfrm>
              <a:off x="9117672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2" name="Rectangle 361"/>
            <p:cNvSpPr/>
            <p:nvPr userDrawn="1"/>
          </p:nvSpPr>
          <p:spPr bwMode="auto">
            <a:xfrm>
              <a:off x="4826791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3" name="Rectangle 362"/>
            <p:cNvSpPr/>
            <p:nvPr userDrawn="1"/>
          </p:nvSpPr>
          <p:spPr bwMode="auto">
            <a:xfrm>
              <a:off x="5439774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7278723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4826791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6665740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9" name="Rectangle 368"/>
            <p:cNvSpPr/>
            <p:nvPr userDrawn="1"/>
          </p:nvSpPr>
          <p:spPr bwMode="auto">
            <a:xfrm>
              <a:off x="9117672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439774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Rectangle 337"/>
            <p:cNvSpPr/>
            <p:nvPr userDrawn="1"/>
          </p:nvSpPr>
          <p:spPr bwMode="auto">
            <a:xfrm>
              <a:off x="6052757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9" name="Rectangle 338"/>
            <p:cNvSpPr/>
            <p:nvPr userDrawn="1"/>
          </p:nvSpPr>
          <p:spPr bwMode="auto">
            <a:xfrm>
              <a:off x="7891706" y="4604934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0" name="Rectangle 339"/>
            <p:cNvSpPr/>
            <p:nvPr userDrawn="1"/>
          </p:nvSpPr>
          <p:spPr bwMode="auto">
            <a:xfrm>
              <a:off x="6665740" y="4036985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1" name="Rectangle 340"/>
            <p:cNvSpPr/>
            <p:nvPr userDrawn="1"/>
          </p:nvSpPr>
          <p:spPr bwMode="auto">
            <a:xfrm>
              <a:off x="7891706" y="3469036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826791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6052757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6" name="Rectangle 345"/>
            <p:cNvSpPr/>
            <p:nvPr userDrawn="1"/>
          </p:nvSpPr>
          <p:spPr bwMode="auto">
            <a:xfrm>
              <a:off x="8504689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8" name="Rectangle 347"/>
            <p:cNvSpPr/>
            <p:nvPr userDrawn="1"/>
          </p:nvSpPr>
          <p:spPr bwMode="auto">
            <a:xfrm>
              <a:off x="9117672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4826791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439774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6665740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7" name="Content"/>
          <p:cNvSpPr>
            <a:spLocks noGrp="1"/>
          </p:cNvSpPr>
          <p:nvPr>
            <p:ph sz="half" idx="2"/>
          </p:nvPr>
        </p:nvSpPr>
        <p:spPr>
          <a:xfrm>
            <a:off x="448213" y="2084173"/>
            <a:ext cx="4058718" cy="467665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Title"/>
          <p:cNvSpPr>
            <a:spLocks noGrp="1"/>
          </p:cNvSpPr>
          <p:nvPr>
            <p:ph type="title"/>
          </p:nvPr>
        </p:nvSpPr>
        <p:spPr>
          <a:xfrm>
            <a:off x="581192" y="629291"/>
            <a:ext cx="3925739" cy="1086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691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, Blue,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Backdrop"/>
          <p:cNvSpPr/>
          <p:nvPr userDrawn="1"/>
        </p:nvSpPr>
        <p:spPr bwMode="auto">
          <a:xfrm>
            <a:off x="4698716" y="0"/>
            <a:ext cx="7493284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id of Containers"/>
          <p:cNvGrpSpPr/>
          <p:nvPr userDrawn="1"/>
        </p:nvGrpSpPr>
        <p:grpSpPr>
          <a:xfrm>
            <a:off x="4928391" y="162943"/>
            <a:ext cx="7009863" cy="6542658"/>
            <a:chOff x="4826791" y="61342"/>
            <a:chExt cx="3534198" cy="3298645"/>
          </a:xfrm>
          <a:solidFill>
            <a:schemeClr val="accent3"/>
          </a:solidFill>
        </p:grpSpPr>
        <p:sp>
          <p:nvSpPr>
            <p:cNvPr id="305" name="Rectangle 304"/>
            <p:cNvSpPr/>
            <p:nvPr/>
          </p:nvSpPr>
          <p:spPr bwMode="auto">
            <a:xfrm>
              <a:off x="5439774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6665740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7891706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5439774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052757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278723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7891706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5439774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6052757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7891706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6665740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826791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7891706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6665740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 userDrawn="1"/>
          </p:nvSpPr>
          <p:spPr bwMode="auto">
            <a:xfrm>
              <a:off x="7278723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6052757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7891706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439774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7278723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4826791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6052757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7278723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665740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7278723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4826791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6052757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7891706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7278723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4826791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6665740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439774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826791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6052757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4826791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439774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6665740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Content"/>
          <p:cNvSpPr>
            <a:spLocks noGrp="1"/>
          </p:cNvSpPr>
          <p:nvPr>
            <p:ph sz="half" idx="2"/>
          </p:nvPr>
        </p:nvSpPr>
        <p:spPr>
          <a:xfrm>
            <a:off x="448213" y="2084173"/>
            <a:ext cx="4058718" cy="467665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itle"/>
          <p:cNvSpPr>
            <a:spLocks noGrp="1"/>
          </p:cNvSpPr>
          <p:nvPr>
            <p:ph type="title"/>
          </p:nvPr>
        </p:nvSpPr>
        <p:spPr>
          <a:xfrm>
            <a:off x="581192" y="629291"/>
            <a:ext cx="3925739" cy="1086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229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, Grey,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Backdrop"/>
          <p:cNvSpPr/>
          <p:nvPr userDrawn="1"/>
        </p:nvSpPr>
        <p:spPr bwMode="auto">
          <a:xfrm>
            <a:off x="4698716" y="0"/>
            <a:ext cx="7493284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id of Containers"/>
          <p:cNvGrpSpPr/>
          <p:nvPr userDrawn="1"/>
        </p:nvGrpSpPr>
        <p:grpSpPr>
          <a:xfrm>
            <a:off x="4928391" y="162943"/>
            <a:ext cx="7009863" cy="6542658"/>
            <a:chOff x="4826791" y="61342"/>
            <a:chExt cx="3534198" cy="3298645"/>
          </a:xfrm>
          <a:solidFill>
            <a:schemeClr val="accent4"/>
          </a:solidFill>
        </p:grpSpPr>
        <p:sp>
          <p:nvSpPr>
            <p:cNvPr id="305" name="Rectangle 304"/>
            <p:cNvSpPr/>
            <p:nvPr/>
          </p:nvSpPr>
          <p:spPr bwMode="auto">
            <a:xfrm>
              <a:off x="5439774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6665740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7891706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5439774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052757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278723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7891706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5439774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6052757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7891706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6665740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826791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7891706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6665740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 userDrawn="1"/>
          </p:nvSpPr>
          <p:spPr bwMode="auto">
            <a:xfrm>
              <a:off x="7278723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6052757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7891706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439774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7278723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4826791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6052757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7278723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665740" y="1765189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7278723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4826791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6052757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7891706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7278723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4826791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6665740" y="1197240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439774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826791" y="2901087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6052757" y="2333138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4826791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439774" y="629291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6665740" y="61342"/>
              <a:ext cx="469283" cy="4589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Content"/>
          <p:cNvSpPr>
            <a:spLocks noGrp="1"/>
          </p:cNvSpPr>
          <p:nvPr>
            <p:ph sz="half" idx="2"/>
          </p:nvPr>
        </p:nvSpPr>
        <p:spPr>
          <a:xfrm>
            <a:off x="448213" y="2084173"/>
            <a:ext cx="4058718" cy="467665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itle"/>
          <p:cNvSpPr>
            <a:spLocks noGrp="1"/>
          </p:cNvSpPr>
          <p:nvPr>
            <p:ph type="title"/>
          </p:nvPr>
        </p:nvSpPr>
        <p:spPr>
          <a:xfrm>
            <a:off x="581192" y="629291"/>
            <a:ext cx="3925739" cy="1086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16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04D223-E4E5-476D-84D2-8982A4AC49A4}" type="datetimeFigureOut">
              <a:rPr lang="en-US" smtClean="0"/>
              <a:t>2018-12-13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85D523-D96E-4ADC-88A3-FE74D98E5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5" r:id="rId12"/>
    <p:sldLayoutId id="2147483706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MAPREDUCE-2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world.com/article/3079813/open-source-tools/the-apache-foundations-incredible-rise.html" TargetMode="External"/><Relationship Id="rId3" Type="http://schemas.openxmlformats.org/officeDocument/2006/relationships/hyperlink" Target="https://wiki.apache.org/hadoop/HowToContribute" TargetMode="External"/><Relationship Id="rId7" Type="http://schemas.openxmlformats.org/officeDocument/2006/relationships/hyperlink" Target="http://producingoss.com/" TargetMode="External"/><Relationship Id="rId2" Type="http://schemas.openxmlformats.org/officeDocument/2006/relationships/hyperlink" Target="https://www.apache.org/foundation/how-it-work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sues.apache.org/jira/browse/HADOOP" TargetMode="External"/><Relationship Id="rId5" Type="http://schemas.openxmlformats.org/officeDocument/2006/relationships/hyperlink" Target="http://www.catb.org/~esr/faqs/smart-questions.html" TargetMode="External"/><Relationship Id="rId4" Type="http://schemas.openxmlformats.org/officeDocument/2006/relationships/hyperlink" Target="https://wiki.apache.org/hadoop/HowToComm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news.netcraft.com/archives/2016/04/21/april-2016-web-server-survey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906140-F973-439A-8156-4F48FCE4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BD0C5-D845-4004-ACB7-BD2F9174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TVM 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Apache Software Foundation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Markus Weimer</a:t>
            </a:r>
          </a:p>
          <a:p>
            <a:r>
              <a:rPr lang="en-US" dirty="0">
                <a:solidFill>
                  <a:schemeClr val="bg2"/>
                </a:solidFill>
              </a:rPr>
              <a:t>Member, Apache Software Foundation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Architect, Microsoft ML Platform</a:t>
            </a:r>
          </a:p>
        </p:txBody>
      </p:sp>
      <p:pic>
        <p:nvPicPr>
          <p:cNvPr id="5" name="ASF Logo" descr="Apache Logo">
            <a:extLst>
              <a:ext uri="{FF2B5EF4-FFF2-40B4-BE49-F238E27FC236}">
                <a16:creationId xmlns:a16="http://schemas.microsoft.com/office/drawing/2014/main" id="{B209F9FA-DA41-42E9-8A9C-54E8336B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0" y="1436193"/>
            <a:ext cx="3032063" cy="12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84B34C-CF6A-4647-B112-F6F8B68F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1C6B8-67D6-463C-99C0-477AED028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4" y="3881184"/>
            <a:ext cx="2830274" cy="21863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7740F6-2D83-4574-9A7F-04A98094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591E8-F894-444B-84C3-C6AC086C3A22}"/>
              </a:ext>
            </a:extLst>
          </p:cNvPr>
          <p:cNvSpPr/>
          <p:nvPr/>
        </p:nvSpPr>
        <p:spPr>
          <a:xfrm>
            <a:off x="8801663" y="3085537"/>
            <a:ext cx="1936906" cy="795647"/>
          </a:xfrm>
          <a:prstGeom prst="wedgeEllipseCallout">
            <a:avLst>
              <a:gd name="adj1" fmla="val -57345"/>
              <a:gd name="adj2" fmla="val 6702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 am here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068E3EF-C549-45F0-ADFE-CE756A9BDDA8}"/>
              </a:ext>
            </a:extLst>
          </p:cNvPr>
          <p:cNvSpPr/>
          <p:nvPr/>
        </p:nvSpPr>
        <p:spPr>
          <a:xfrm>
            <a:off x="9056837" y="4371922"/>
            <a:ext cx="1936906" cy="795647"/>
          </a:xfrm>
          <a:prstGeom prst="wedgeEllipseCallout">
            <a:avLst>
              <a:gd name="adj1" fmla="val -86647"/>
              <a:gd name="adj2" fmla="val -373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Pays me to be here</a:t>
            </a:r>
          </a:p>
        </p:txBody>
      </p:sp>
    </p:spTree>
    <p:extLst>
      <p:ext uri="{BB962C8B-B14F-4D97-AF65-F5344CB8AC3E}">
        <p14:creationId xmlns:p14="http://schemas.microsoft.com/office/powerpoint/2010/main" val="12321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Authority in Apache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3D1610-6E58-44E1-A828-1A4FD8D48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80994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08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Consensus driven development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F7B99CB-D0B4-43BE-B21C-EB845F5F9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4164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3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+1: </a:t>
            </a:r>
            <a:r>
              <a:rPr lang="en-US" dirty="0"/>
              <a:t>I want this to happen</a:t>
            </a:r>
          </a:p>
          <a:p>
            <a:r>
              <a:rPr lang="en-US" dirty="0">
                <a:latin typeface="Consolas" panose="020B0609020204030204" pitchFamily="49" charset="0"/>
              </a:rPr>
              <a:t>+0: </a:t>
            </a:r>
            <a:r>
              <a:rPr lang="en-US" dirty="0"/>
              <a:t>Meh</a:t>
            </a:r>
          </a:p>
          <a:p>
            <a:r>
              <a:rPr lang="en-US" dirty="0">
                <a:latin typeface="Consolas" panose="020B0609020204030204" pitchFamily="49" charset="0"/>
              </a:rPr>
              <a:t>-0: </a:t>
            </a:r>
            <a:r>
              <a:rPr lang="en-US" dirty="0" err="1"/>
              <a:t>Ewh</a:t>
            </a:r>
            <a:r>
              <a:rPr lang="en-US" dirty="0"/>
              <a:t>, really?</a:t>
            </a:r>
          </a:p>
          <a:p>
            <a:r>
              <a:rPr lang="en-US" dirty="0">
                <a:latin typeface="Consolas" panose="020B0609020204030204" pitchFamily="49" charset="0"/>
              </a:rPr>
              <a:t>-1: </a:t>
            </a:r>
            <a:r>
              <a:rPr lang="en-US" dirty="0"/>
              <a:t>No way. Veto (where possible)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Binding: The vote counts</a:t>
            </a:r>
          </a:p>
          <a:p>
            <a:pPr lvl="1"/>
            <a:r>
              <a:rPr lang="en-US" dirty="0"/>
              <a:t>E.g. PMC votes on release (majority vote)</a:t>
            </a:r>
          </a:p>
          <a:p>
            <a:r>
              <a:rPr lang="en-US" dirty="0"/>
              <a:t>Non-binding</a:t>
            </a:r>
          </a:p>
          <a:p>
            <a:pPr lvl="1"/>
            <a:r>
              <a:rPr lang="en-US" dirty="0"/>
              <a:t>E.g. User votes in a release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3" y="5447733"/>
            <a:ext cx="11029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should be relatively rare. The goal is that the project proceeds by </a:t>
            </a:r>
            <a:r>
              <a:rPr lang="en-US" b="1" dirty="0"/>
              <a:t>consensus</a:t>
            </a:r>
            <a:r>
              <a:rPr lang="en-US" dirty="0"/>
              <a:t>, and its members negotiate outcomes with one another. The votes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(+1,-1, …) </a:t>
            </a:r>
            <a:r>
              <a:rPr lang="en-US" dirty="0"/>
              <a:t>are sometimes used in discussions to express opinions outside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[VOTE] </a:t>
            </a:r>
            <a:r>
              <a:rPr lang="en-US" dirty="0"/>
              <a:t>thread.</a:t>
            </a:r>
          </a:p>
        </p:txBody>
      </p:sp>
    </p:spTree>
    <p:extLst>
      <p:ext uri="{BB962C8B-B14F-4D97-AF65-F5344CB8AC3E}">
        <p14:creationId xmlns:p14="http://schemas.microsoft.com/office/powerpoint/2010/main" val="239744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CFD297-D1AB-4A9E-9DD2-20560FF8E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F9B0B-559F-4DEB-BE09-8CB6C87B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653BB-8104-4496-BA4F-6D7299B5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DA8682-5D58-471F-ABF5-86935C442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686BF-39CA-4117-85DD-9C82FA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Communications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CDD7024-5675-4DAD-882C-3C9CBD3FF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4866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76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601663"/>
            <a:ext cx="12192000" cy="4203700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4590B8"/>
              </a:buClr>
              <a:buNone/>
            </a:pPr>
            <a:r>
              <a:rPr lang="en-US" sz="6000" i="1" dirty="0">
                <a:solidFill>
                  <a:srgbClr val="3D3D3D"/>
                </a:solidFill>
              </a:rPr>
              <a:t>“If it didn’t happen on the mailing list, </a:t>
            </a:r>
          </a:p>
          <a:p>
            <a:pPr marL="0" lvl="0" indent="0" algn="ctr">
              <a:buClr>
                <a:srgbClr val="4590B8"/>
              </a:buClr>
              <a:buNone/>
            </a:pPr>
            <a:r>
              <a:rPr lang="en-US" sz="6000" i="1" dirty="0">
                <a:solidFill>
                  <a:srgbClr val="3D3D3D"/>
                </a:solidFill>
              </a:rPr>
              <a:t>it didn’t happen”</a:t>
            </a:r>
          </a:p>
        </p:txBody>
      </p:sp>
      <p:pic>
        <p:nvPicPr>
          <p:cNvPr id="8" name="ASF Logo" descr="Apache Logo">
            <a:extLst>
              <a:ext uri="{FF2B5EF4-FFF2-40B4-BE49-F238E27FC236}">
                <a16:creationId xmlns:a16="http://schemas.microsoft.com/office/drawing/2014/main" id="{CD49470E-F682-43B0-8D2A-48744CD0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8" y="5316950"/>
            <a:ext cx="3032063" cy="12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9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Lesson: The Apache Process leads to better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5001"/>
            <a:ext cx="11029615" cy="47647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“If it isn’t on the mailing list, it didn’t happen”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bad:</a:t>
            </a:r>
          </a:p>
          <a:p>
            <a:pPr lvl="1"/>
            <a:r>
              <a:rPr lang="en-US" sz="1800" dirty="0"/>
              <a:t>Higher latency per issue: Discussing things over email takes longer</a:t>
            </a:r>
          </a:p>
          <a:p>
            <a:pPr lvl="1"/>
            <a:r>
              <a:rPr lang="en-US" sz="1800" dirty="0"/>
              <a:t>This can be trained and gets get better over time.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The good:</a:t>
            </a:r>
          </a:p>
          <a:p>
            <a:pPr lvl="1"/>
            <a:r>
              <a:rPr lang="en-US" sz="1800" dirty="0"/>
              <a:t>Full visibility, no need for meetings to “bring everybody on the same page”</a:t>
            </a:r>
          </a:p>
          <a:p>
            <a:pPr lvl="1"/>
            <a:r>
              <a:rPr lang="en-US" sz="1800" dirty="0"/>
              <a:t>Documents the decision process, not just the outcome</a:t>
            </a:r>
          </a:p>
          <a:p>
            <a:pPr lvl="1"/>
            <a:r>
              <a:rPr lang="en-US" sz="1800" dirty="0"/>
              <a:t>Every developer (even the shy ones) have equal influence.</a:t>
            </a:r>
          </a:p>
          <a:p>
            <a:r>
              <a:rPr lang="en-US" sz="2000" dirty="0">
                <a:solidFill>
                  <a:srgbClr val="92D050"/>
                </a:solidFill>
              </a:rPr>
              <a:t>The phenomenal: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Quality goes up (code as well as discussion becomes part of your CV)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Throughput goes up (less blockage, uncertainty)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425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29E0A-25F4-4607-9BCC-AC2AD757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B87FDF-6BA9-4BFD-9DD4-21E2394D98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512DB7-7717-4FD8-934A-B2DC7792175D}"/>
              </a:ext>
            </a:extLst>
          </p:cNvPr>
          <p:cNvSpPr/>
          <p:nvPr/>
        </p:nvSpPr>
        <p:spPr>
          <a:xfrm>
            <a:off x="5989580" y="966527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2AF81-BE66-4926-A05F-20CBEDD04419}"/>
              </a:ext>
            </a:extLst>
          </p:cNvPr>
          <p:cNvSpPr/>
          <p:nvPr/>
        </p:nvSpPr>
        <p:spPr>
          <a:xfrm>
            <a:off x="503208" y="3003949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communities form, they make their own rules</a:t>
            </a:r>
          </a:p>
          <a:p>
            <a:r>
              <a:rPr lang="en-US" sz="2400" dirty="0"/>
              <a:t>In practice, people copy / merge the rules from past projects</a:t>
            </a:r>
          </a:p>
          <a:p>
            <a:r>
              <a:rPr lang="en-US" sz="2400" dirty="0"/>
              <a:t>REEF copied from Spark and Hadoop, which in turn spawned from Lucene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785460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57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 vs. RTC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then review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Every committer does the code changes they see fit.</a:t>
            </a:r>
          </a:p>
          <a:p>
            <a:r>
              <a:rPr lang="en-US" dirty="0"/>
              <a:t>Other committers review and undo changes.</a:t>
            </a:r>
          </a:p>
          <a:p>
            <a:endParaRPr lang="en-US" dirty="0"/>
          </a:p>
          <a:p>
            <a:r>
              <a:rPr lang="en-US" dirty="0"/>
              <a:t>Stabilization happens during release.</a:t>
            </a:r>
          </a:p>
          <a:p>
            <a:r>
              <a:rPr lang="en-US" dirty="0"/>
              <a:t>Messy commit 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Review then commit (RTC)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Every change is reviewed by another committer.</a:t>
            </a:r>
          </a:p>
          <a:p>
            <a:r>
              <a:rPr lang="en-US" dirty="0"/>
              <a:t>Every change is merged by another committer.</a:t>
            </a:r>
          </a:p>
          <a:p>
            <a:endParaRPr lang="en-US" dirty="0"/>
          </a:p>
          <a:p>
            <a:r>
              <a:rPr lang="en-US" dirty="0"/>
              <a:t>Always releasable software</a:t>
            </a:r>
          </a:p>
          <a:p>
            <a:r>
              <a:rPr lang="en-US" dirty="0"/>
              <a:t>Extremely clean commit log</a:t>
            </a:r>
          </a:p>
          <a:p>
            <a:endParaRPr lang="en-US" dirty="0"/>
          </a:p>
          <a:p>
            <a:r>
              <a:rPr lang="en-US" dirty="0"/>
              <a:t>Used by every Big Data project in Apache</a:t>
            </a:r>
          </a:p>
        </p:txBody>
      </p:sp>
      <p:sp>
        <p:nvSpPr>
          <p:cNvPr id="7" name="REEF git log"/>
          <p:cNvSpPr/>
          <p:nvPr/>
        </p:nvSpPr>
        <p:spPr>
          <a:xfrm>
            <a:off x="581192" y="2286149"/>
            <a:ext cx="11029615" cy="4278094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C:\s\reef [master]&gt; git log --oneline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b5c807a [REEF-1373] Convert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IClock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 an interface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6b67524 [REEF-1420] Dispose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IGroupCommClient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/Network Service from IMRU tasks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af8b908 [REEF-1369] Remove obsolete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RuntimeClock.RegisterObserver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f2b9b84 [REEF-1421] Transport Client inner thread is not canceled when the object is disposed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1a2f120 [REEF-1410] Validate Task constructor failure =&gt;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FailedTask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Event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dbd628a [REEF-1414] Condition to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EvaluatorExitLogger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is inverted for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RuntimeStop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414d4b4 [REEF-1392] Adding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IObserver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ICloseEvent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for IMRU tasks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b564736 [REEF-1345] Define IMRU task exceptions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d5a671b [REEF-1403] Deadlock between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ContextRuntime.StartTask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HeartBeatManager.OnNext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(Alarm)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f5ae659 [REEF-1306] Remove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OnDriverReconnect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from parameter in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DriverConfiguration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bf5caab [REEF-1396] 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testFailureRestart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 validate that the restarted Evaluators are received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4c0207e [REEF-1409] Upgrade HDP2.4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image to use 2.4.2 repository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947b18e [REEF-1398] Update version to 0.16.0-SNAPSHOT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b495935 [REEF-1400] Update update_website.py script to include pom.xml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e03fa36 [REEF-1401] Fix Driver Restart to correctly use the right folder</a:t>
            </a:r>
          </a:p>
        </p:txBody>
      </p:sp>
    </p:spTree>
    <p:extLst>
      <p:ext uri="{BB962C8B-B14F-4D97-AF65-F5344CB8AC3E}">
        <p14:creationId xmlns:p14="http://schemas.microsoft.com/office/powerpoint/2010/main" val="179634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allAtOnce"/>
      <p:bldP spid="5" grpId="0" build="p"/>
      <p:bldP spid="6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JIRAs, Code Reviews and commits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1669"/>
          </a:xfrm>
        </p:spPr>
        <p:txBody>
          <a:bodyPr>
            <a:normAutofit/>
          </a:bodyPr>
          <a:lstStyle/>
          <a:p>
            <a:r>
              <a:rPr lang="en-US" sz="2400" dirty="0"/>
              <a:t>Design discussions happen on JIRA (yay!)</a:t>
            </a:r>
          </a:p>
          <a:p>
            <a:pPr lvl="1"/>
            <a:r>
              <a:rPr lang="en-US" sz="2000" dirty="0"/>
              <a:t>People are comfortable and encourage many open JIRAs</a:t>
            </a:r>
          </a:p>
          <a:p>
            <a:pPr lvl="1"/>
            <a:r>
              <a:rPr lang="en-US" sz="2000" dirty="0"/>
              <a:t>Example </a:t>
            </a:r>
            <a:r>
              <a:rPr lang="en-US" sz="2000" dirty="0">
                <a:hlinkClick r:id="rId2"/>
              </a:rPr>
              <a:t>[MapReduce-279]</a:t>
            </a:r>
            <a:r>
              <a:rPr lang="en-US" sz="2000" dirty="0"/>
              <a:t> (YARN) was open for 3.5 years.</a:t>
            </a:r>
          </a:p>
          <a:p>
            <a:pPr lvl="1"/>
            <a:r>
              <a:rPr lang="en-US" sz="2000" dirty="0"/>
              <a:t>Often, the committer closes issue (2</a:t>
            </a:r>
            <a:r>
              <a:rPr lang="en-US" sz="2000" baseline="30000" dirty="0"/>
              <a:t>nd</a:t>
            </a:r>
            <a:r>
              <a:rPr lang="en-US" sz="2000" dirty="0"/>
              <a:t> best option)</a:t>
            </a:r>
          </a:p>
          <a:p>
            <a:r>
              <a:rPr lang="en-US" sz="2400" dirty="0"/>
              <a:t>Code reviews happen on GitHub</a:t>
            </a:r>
          </a:p>
          <a:p>
            <a:r>
              <a:rPr lang="en-US" sz="2400" dirty="0"/>
              <a:t>Commit messages link back to both.</a:t>
            </a:r>
          </a:p>
          <a:p>
            <a:pPr lvl="1"/>
            <a:r>
              <a:rPr lang="en-US" sz="2000" dirty="0"/>
              <a:t>Committer who does the merge also rebases to current `master`</a:t>
            </a:r>
          </a:p>
          <a:p>
            <a:pPr lvl="1"/>
            <a:r>
              <a:rPr lang="en-US" sz="2000" dirty="0"/>
              <a:t>Commits are squashed to create a linear commit history</a:t>
            </a:r>
          </a:p>
          <a:p>
            <a:pPr lvl="1"/>
            <a:r>
              <a:rPr lang="en-US" sz="2000" dirty="0"/>
              <a:t>“True history” is preserved on GitHub</a:t>
            </a:r>
          </a:p>
        </p:txBody>
      </p:sp>
    </p:spTree>
    <p:extLst>
      <p:ext uri="{BB962C8B-B14F-4D97-AF65-F5344CB8AC3E}">
        <p14:creationId xmlns:p14="http://schemas.microsoft.com/office/powerpoint/2010/main" val="4892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29E0A-25F4-4607-9BCC-AC2AD757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B87FDF-6BA9-4BFD-9DD4-21E2394D98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512DB7-7717-4FD8-934A-B2DC7792175D}"/>
              </a:ext>
            </a:extLst>
          </p:cNvPr>
          <p:cNvSpPr/>
          <p:nvPr/>
        </p:nvSpPr>
        <p:spPr>
          <a:xfrm>
            <a:off x="581192" y="986471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Valid Markdown</a:t>
            </a:r>
          </a:p>
          <a:p>
            <a:r>
              <a:rPr lang="en-US" sz="2400" dirty="0"/>
              <a:t>Link to JIRA</a:t>
            </a:r>
          </a:p>
          <a:p>
            <a:r>
              <a:rPr lang="en-US" sz="2400" dirty="0"/>
              <a:t>Link to Pull Request</a:t>
            </a:r>
          </a:p>
          <a:p>
            <a:r>
              <a:rPr lang="en-US" sz="2400" dirty="0"/>
              <a:t>Useful one-line summary</a:t>
            </a:r>
          </a:p>
        </p:txBody>
      </p:sp>
      <p:sp>
        <p:nvSpPr>
          <p:cNvPr id="6" name="REEF git log"/>
          <p:cNvSpPr/>
          <p:nvPr/>
        </p:nvSpPr>
        <p:spPr>
          <a:xfrm>
            <a:off x="4120054" y="2619263"/>
            <a:ext cx="7490753" cy="280076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[REEF-1410] Validate Task constructor failure =&gt;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FailedTask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Event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This addressed the issue by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* Fixing heartbeat failure if task fails to start.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* Adding a test to verify Task failure message.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JIRA: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[REEF-1410](https://issues.apache.org/jira/browse/REEF-1410)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Pull Request: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This closes #1019</a:t>
            </a:r>
          </a:p>
        </p:txBody>
      </p:sp>
    </p:spTree>
    <p:extLst>
      <p:ext uri="{BB962C8B-B14F-4D97-AF65-F5344CB8AC3E}">
        <p14:creationId xmlns:p14="http://schemas.microsoft.com/office/powerpoint/2010/main" val="26699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Releases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4C9FEDC-8C3B-4D78-8429-ED2602B4E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357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058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29E0A-25F4-4607-9BCC-AC2AD757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B87FDF-6BA9-4BFD-9DD4-21E2394D98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512DB7-7717-4FD8-934A-B2DC7792175D}"/>
              </a:ext>
            </a:extLst>
          </p:cNvPr>
          <p:cNvSpPr/>
          <p:nvPr/>
        </p:nvSpPr>
        <p:spPr>
          <a:xfrm>
            <a:off x="503208" y="3013372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2AF81-BE66-4926-A05F-20CBEDD04419}"/>
              </a:ext>
            </a:extLst>
          </p:cNvPr>
          <p:cNvSpPr/>
          <p:nvPr/>
        </p:nvSpPr>
        <p:spPr>
          <a:xfrm>
            <a:off x="5967805" y="3003949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8848-E6D5-4597-84C7-E974C810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575F3B-929C-4553-B1D7-9F4E50F0F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38787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0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FF50-DF44-4CB5-AFCF-8B83E38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Thanks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1DA2-0CE2-4055-A2A2-8916D418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weimer@apache.org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Markus.Weimer@Microsoft.com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markusweimer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http://markusweimer.com</a:t>
            </a: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56CDA862-057B-4F93-83A2-2919411A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https://www.apache.org/foundation/how-it-works.html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https://wiki.apache.org/hadoop/HowToContribute</a:t>
            </a:r>
            <a:endParaRPr lang="en-US" dirty="0"/>
          </a:p>
          <a:p>
            <a:r>
              <a:rPr lang="en-US" dirty="0">
                <a:hlinkClick r:id="rId4"/>
              </a:rPr>
              <a:t>https://wiki.apache.org/hadoop/HowToCommit</a:t>
            </a:r>
            <a:endParaRPr lang="en-US" dirty="0"/>
          </a:p>
          <a:p>
            <a:r>
              <a:rPr lang="en-US" dirty="0">
                <a:hlinkClick r:id="rId5"/>
              </a:rPr>
              <a:t>http://www.catb.org/~esr/faqs/smart-questions.html</a:t>
            </a:r>
            <a:endParaRPr lang="en-US" dirty="0"/>
          </a:p>
          <a:p>
            <a:r>
              <a:rPr lang="en-US" dirty="0">
                <a:hlinkClick r:id="rId6"/>
              </a:rPr>
              <a:t>https://issues.apache.org/jira/browse/HADOOP</a:t>
            </a:r>
            <a:r>
              <a:rPr lang="en-US" dirty="0"/>
              <a:t> (YARN/MAPREDUCE/HDFS/...)</a:t>
            </a:r>
          </a:p>
          <a:p>
            <a:r>
              <a:rPr lang="en-US" dirty="0">
                <a:hlinkClick r:id="rId7"/>
              </a:rPr>
              <a:t>http://producingoss.com/</a:t>
            </a:r>
            <a:r>
              <a:rPr lang="en-US" dirty="0"/>
              <a:t> (Karl </a:t>
            </a:r>
            <a:r>
              <a:rPr lang="en-US" dirty="0" err="1"/>
              <a:t>Fogel</a:t>
            </a:r>
            <a:r>
              <a:rPr lang="en-US" dirty="0"/>
              <a:t>, Subversion)</a:t>
            </a:r>
          </a:p>
          <a:p>
            <a:r>
              <a:rPr lang="en-US" dirty="0">
                <a:hlinkClick r:id="rId8"/>
              </a:rPr>
              <a:t>http://www.infoworld.com/article/3079813/open-source-tools/the-apache-foundations-incredible-rise.html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604"/>
              </p:ext>
            </p:extLst>
          </p:nvPr>
        </p:nvGraphicFramePr>
        <p:xfrm>
          <a:off x="581191" y="3191435"/>
          <a:ext cx="11029617" cy="28346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1375132310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3736518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040052492"/>
                    </a:ext>
                  </a:extLst>
                </a:gridCol>
              </a:tblGrid>
              <a:tr h="63649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Open.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Innovation.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Community.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5498"/>
                  </a:ext>
                </a:extLst>
              </a:tr>
              <a:tr h="21981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 Apache Software Foundation</a:t>
                      </a:r>
                    </a:p>
                    <a:p>
                      <a:r>
                        <a:rPr lang="en-US" dirty="0"/>
                        <a:t>provides support for the Apache Community of open-source software projects, which provide software products for the public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 Apache projects are defined</a:t>
                      </a:r>
                    </a:p>
                    <a:p>
                      <a:r>
                        <a:rPr lang="en-US" dirty="0"/>
                        <a:t>by collaborative consensus based processes, an open, pragmatic software license and a desire to create high quality software that leads the way in its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We consider ourselves</a:t>
                      </a:r>
                    </a:p>
                    <a:p>
                      <a:r>
                        <a:rPr lang="en-US" dirty="0"/>
                        <a:t>not simply a group of projects sharing a server, but rather a community of developers and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97352"/>
                  </a:ext>
                </a:extLst>
              </a:tr>
            </a:tbl>
          </a:graphicData>
        </a:graphic>
      </p:graphicFrame>
      <p:pic>
        <p:nvPicPr>
          <p:cNvPr id="9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0" y="1034653"/>
            <a:ext cx="3243397" cy="13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27180" y="6488668"/>
            <a:ext cx="318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https://www.apache.org/</a:t>
            </a:r>
          </a:p>
        </p:txBody>
      </p:sp>
    </p:spTree>
    <p:extLst>
      <p:ext uri="{BB962C8B-B14F-4D97-AF65-F5344CB8AC3E}">
        <p14:creationId xmlns:p14="http://schemas.microsoft.com/office/powerpoint/2010/main" val="160571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apache </a:t>
            </a:r>
            <a:r>
              <a:rPr lang="en-US" dirty="0" err="1"/>
              <a:t>httpd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8766"/>
              </p:ext>
            </p:extLst>
          </p:nvPr>
        </p:nvGraphicFramePr>
        <p:xfrm>
          <a:off x="581025" y="2181225"/>
          <a:ext cx="11029950" cy="4129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514807" y="6499423"/>
            <a:ext cx="6096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[1] </a:t>
            </a:r>
            <a:r>
              <a:rPr lang="en-US" sz="1200" dirty="0">
                <a:hlinkClick r:id="rId7"/>
              </a:rPr>
              <a:t>http://news.netcraft.com/archives/2016/04/21/april-2016-web-server-survey.html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29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042212" y="3182469"/>
            <a:ext cx="4389120" cy="274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89812" y="3030069"/>
            <a:ext cx="4389120" cy="274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37412" y="2877669"/>
            <a:ext cx="4389120" cy="274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85012" y="2725269"/>
            <a:ext cx="4389120" cy="274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ASF? -- A non-profit cooperation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8871" y="5387787"/>
            <a:ext cx="1463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871" y="2770093"/>
            <a:ext cx="1463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1780391" y="3684493"/>
            <a:ext cx="0" cy="1703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432612" y="2572869"/>
            <a:ext cx="4389120" cy="2743200"/>
            <a:chOff x="4733364" y="2770093"/>
            <a:chExt cx="4389120" cy="2743200"/>
          </a:xfrm>
        </p:grpSpPr>
        <p:sp>
          <p:nvSpPr>
            <p:cNvPr id="14" name="Rectangle 13"/>
            <p:cNvSpPr/>
            <p:nvPr/>
          </p:nvSpPr>
          <p:spPr>
            <a:xfrm>
              <a:off x="4733364" y="2770093"/>
              <a:ext cx="4389120" cy="2743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46273" y="2976282"/>
              <a:ext cx="3763303" cy="2330823"/>
              <a:chOff x="5045417" y="3015005"/>
              <a:chExt cx="3763303" cy="233082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345680" y="3015005"/>
                <a:ext cx="146304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PMC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045417" y="3015005"/>
                <a:ext cx="146304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Officers</a:t>
                </a:r>
              </a:p>
              <a:p>
                <a:pPr algn="ctr"/>
                <a:r>
                  <a:rPr lang="en-US" dirty="0"/>
                  <a:t>(PMC Chairs)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45417" y="4431428"/>
                <a:ext cx="1463040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Contributors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45680" y="4431428"/>
                <a:ext cx="146304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Committers</a:t>
                </a:r>
              </a:p>
            </p:txBody>
          </p:sp>
        </p:grpSp>
      </p:grpSp>
      <p:cxnSp>
        <p:nvCxnSpPr>
          <p:cNvPr id="17" name="Elbow Connector 16"/>
          <p:cNvCxnSpPr>
            <a:stCxn id="4" idx="0"/>
            <a:endCxn id="4" idx="3"/>
          </p:cNvCxnSpPr>
          <p:nvPr/>
        </p:nvCxnSpPr>
        <p:spPr>
          <a:xfrm rot="16200000" flipH="1">
            <a:off x="1917551" y="5250627"/>
            <a:ext cx="457200" cy="731520"/>
          </a:xfrm>
          <a:prstGeom prst="curvedConnector4">
            <a:avLst>
              <a:gd name="adj1" fmla="val -50000"/>
              <a:gd name="adj2" fmla="val 1312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2511911" y="3227293"/>
            <a:ext cx="3233610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36376" y="48140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99731" y="285796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10963755" y="2117645"/>
            <a:ext cx="641754" cy="448234"/>
          </a:xfrm>
          <a:prstGeom prst="wedgeRectCallout">
            <a:avLst>
              <a:gd name="adj1" fmla="val -225833"/>
              <a:gd name="adj2" fmla="val 670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100s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10963755" y="2880537"/>
            <a:ext cx="641755" cy="448234"/>
          </a:xfrm>
          <a:prstGeom prst="wedgeRectCallout">
            <a:avLst>
              <a:gd name="adj1" fmla="val -279369"/>
              <a:gd name="adj2" fmla="val 510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10834464" y="4312023"/>
            <a:ext cx="771045" cy="448234"/>
          </a:xfrm>
          <a:prstGeom prst="wedgeRectCallout">
            <a:avLst>
              <a:gd name="adj1" fmla="val -223597"/>
              <a:gd name="adj2" fmla="val 290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1000s</a:t>
            </a:r>
          </a:p>
        </p:txBody>
      </p:sp>
      <p:pic>
        <p:nvPicPr>
          <p:cNvPr id="39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655" y="6010065"/>
            <a:ext cx="2165374" cy="8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656602"/>
            <a:ext cx="9974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 for the numbers: </a:t>
            </a:r>
            <a:r>
              <a:rPr lang="en-US" sz="1000" dirty="0">
                <a:latin typeface="Consolas" panose="020B0609020204030204" pitchFamily="49" charset="0"/>
              </a:rPr>
              <a:t>http://www.infoworld.com/article/3079813/open-source-tools/the-apache-foundations-incredible-rise.html</a:t>
            </a:r>
          </a:p>
        </p:txBody>
      </p:sp>
    </p:spTree>
    <p:extLst>
      <p:ext uri="{BB962C8B-B14F-4D97-AF65-F5344CB8AC3E}">
        <p14:creationId xmlns:p14="http://schemas.microsoft.com/office/powerpoint/2010/main" val="382231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5941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33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29E0A-25F4-4607-9BCC-AC2AD757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B87FDF-6BA9-4BFD-9DD4-21E2394D98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512DB7-7717-4FD8-934A-B2DC7792175D}"/>
              </a:ext>
            </a:extLst>
          </p:cNvPr>
          <p:cNvSpPr/>
          <p:nvPr/>
        </p:nvSpPr>
        <p:spPr>
          <a:xfrm>
            <a:off x="581192" y="986471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2AF81-BE66-4926-A05F-20CBEDD04419}"/>
              </a:ext>
            </a:extLst>
          </p:cNvPr>
          <p:cNvSpPr/>
          <p:nvPr/>
        </p:nvSpPr>
        <p:spPr>
          <a:xfrm>
            <a:off x="5989580" y="986471"/>
            <a:ext cx="5346642" cy="18062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8" name="Not Bold content"/>
          <p:cNvSpPr txBox="1">
            <a:spLocks/>
          </p:cNvSpPr>
          <p:nvPr/>
        </p:nvSpPr>
        <p:spPr>
          <a:xfrm>
            <a:off x="581193" y="2180496"/>
            <a:ext cx="559735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Collaborative software development</a:t>
            </a:r>
          </a:p>
          <a:p>
            <a:r>
              <a:rPr lang="en-US" dirty="0"/>
              <a:t>Respectful, honest, technical-based interaction</a:t>
            </a:r>
          </a:p>
          <a:p>
            <a:r>
              <a:rPr lang="en-US" dirty="0"/>
              <a:t>Consistently high quality software</a:t>
            </a:r>
          </a:p>
          <a:p>
            <a:r>
              <a:rPr lang="en-US" dirty="0"/>
              <a:t>Commercial-friendly standard license</a:t>
            </a:r>
          </a:p>
          <a:p>
            <a:r>
              <a:rPr lang="en-US" dirty="0"/>
              <a:t>Faithful implementation of standards</a:t>
            </a:r>
          </a:p>
          <a:p>
            <a:r>
              <a:rPr lang="en-US" dirty="0"/>
              <a:t>Security as a mandatory feature</a:t>
            </a:r>
          </a:p>
        </p:txBody>
      </p:sp>
      <p:sp>
        <p:nvSpPr>
          <p:cNvPr id="7" name="Bold content"/>
          <p:cNvSpPr>
            <a:spLocks noGrp="1"/>
          </p:cNvSpPr>
          <p:nvPr>
            <p:ph idx="1"/>
          </p:nvPr>
        </p:nvSpPr>
        <p:spPr>
          <a:xfrm>
            <a:off x="581193" y="2180496"/>
            <a:ext cx="5597358" cy="3678303"/>
          </a:xfrm>
        </p:spPr>
        <p:txBody>
          <a:bodyPr/>
          <a:lstStyle/>
          <a:p>
            <a:r>
              <a:rPr lang="en-US" b="1" dirty="0"/>
              <a:t>Collaborative software development</a:t>
            </a:r>
          </a:p>
          <a:p>
            <a:r>
              <a:rPr lang="en-US" b="1" dirty="0"/>
              <a:t>Respectful, honest, technical-based interaction</a:t>
            </a:r>
          </a:p>
          <a:p>
            <a:r>
              <a:rPr lang="en-US" b="1" dirty="0"/>
              <a:t>Consistently high quality software</a:t>
            </a:r>
          </a:p>
          <a:p>
            <a:r>
              <a:rPr lang="en-US" dirty="0"/>
              <a:t>Commercial-friendly standard license</a:t>
            </a:r>
          </a:p>
          <a:p>
            <a:r>
              <a:rPr lang="en-US" dirty="0"/>
              <a:t>Faithful implementation of standards</a:t>
            </a:r>
          </a:p>
          <a:p>
            <a:r>
              <a:rPr lang="en-US" dirty="0"/>
              <a:t>Security as a mandatory feature</a:t>
            </a:r>
          </a:p>
        </p:txBody>
      </p:sp>
      <p:grpSp>
        <p:nvGrpSpPr>
          <p:cNvPr id="5" name="Community over code"/>
          <p:cNvGrpSpPr/>
          <p:nvPr/>
        </p:nvGrpSpPr>
        <p:grpSpPr>
          <a:xfrm>
            <a:off x="6178550" y="2832100"/>
            <a:ext cx="2580481" cy="736600"/>
            <a:chOff x="6178550" y="2832100"/>
            <a:chExt cx="2580481" cy="736600"/>
          </a:xfrm>
        </p:grpSpPr>
        <p:sp>
          <p:nvSpPr>
            <p:cNvPr id="2" name="Right Brace 1"/>
            <p:cNvSpPr/>
            <p:nvPr/>
          </p:nvSpPr>
          <p:spPr>
            <a:xfrm>
              <a:off x="6178550" y="2832100"/>
              <a:ext cx="285750" cy="736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64300" y="3015734"/>
              <a:ext cx="229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Community over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28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Meritocracy and Roles</a:t>
            </a:r>
          </a:p>
        </p:txBody>
      </p:sp>
      <p:graphicFrame>
        <p:nvGraphicFramePr>
          <p:cNvPr id="15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655100"/>
              </p:ext>
            </p:extLst>
          </p:nvPr>
        </p:nvGraphicFramePr>
        <p:xfrm>
          <a:off x="447675" y="601663"/>
          <a:ext cx="11293475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BE12C24-1CA0-45F4-9127-51EB893BF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>
                                            <p:graphicEl>
                                              <a:dgm id="{2BE12C24-1CA0-45F4-9127-51EB893BF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EF46ECF-79DD-42B3-A553-ED28D8BC9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>
                                            <p:graphicEl>
                                              <a:dgm id="{1EF46ECF-79DD-42B3-A553-ED28D8BC9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AAB68F-AF6B-424B-8F9E-4108AAAEF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>
                                            <p:graphicEl>
                                              <a:dgm id="{3DAAB68F-AF6B-424B-8F9E-4108AAAEF5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CDE4E1D-5E6F-4FE4-BF76-4BE1D9F0D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5">
                                            <p:graphicEl>
                                              <a:dgm id="{2CDE4E1D-5E6F-4FE4-BF76-4BE1D9F0D5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5441FC-1C15-4E14-92B9-26D4A5E1A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5">
                                            <p:graphicEl>
                                              <a:dgm id="{8B5441FC-1C15-4E14-92B9-26D4A5E1A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1A468B1-2833-4F89-97B5-003575CDF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5">
                                            <p:graphicEl>
                                              <a:dgm id="{D1A468B1-2833-4F89-97B5-003575CD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19E987-CB0F-4C0B-A2C2-AF28DBB0F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>
                                            <p:graphicEl>
                                              <a:dgm id="{CD19E987-CB0F-4C0B-A2C2-AF28DBB0F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038A81-2F11-4815-837E-13E179B4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5">
                                            <p:graphicEl>
                                              <a:dgm id="{87038A81-2F11-4815-837E-13E179B4D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4ABE22-219D-4C07-BC7C-C39028869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5">
                                            <p:graphicEl>
                                              <a:dgm id="{304ABE22-219D-4C07-BC7C-C39028869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1536C80-3E8E-4C06-ACA1-8668A6433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5">
                                            <p:graphicEl>
                                              <a:dgm id="{E1536C80-3E8E-4C06-ACA1-8668A64335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0E83C39-4557-4777-9B25-A826873C6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5">
                                            <p:graphicEl>
                                              <a:dgm id="{B0E83C39-4557-4777-9B25-A826873C6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9928B78-A7AE-4B0D-9682-4DD3CD611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5">
                                            <p:graphicEl>
                                              <a:dgm id="{79928B78-A7AE-4B0D-9682-4DD3CD611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0351E78-8470-454D-BDE6-0F56D77CE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5">
                                            <p:graphicEl>
                                              <a:dgm id="{B0351E78-8470-454D-BDE6-0F56D77CE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E938C55-72FF-42F6-99E5-B5CC0ACE3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5">
                                            <p:graphicEl>
                                              <a:dgm id="{DE938C55-72FF-42F6-99E5-B5CC0ACE3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1802E92-C6E6-4B6A-A1ED-7150F9A7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5">
                                            <p:graphicEl>
                                              <a:dgm id="{61802E92-C6E6-4B6A-A1ED-7150F9A78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34526A-D467-4F97-A0A5-ED2077F42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5">
                                            <p:graphicEl>
                                              <a:dgm id="{0B34526A-D467-4F97-A0A5-ED2077F42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00ACB6F-C442-4A3B-9648-B33347590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5">
                                            <p:graphicEl>
                                              <a:dgm id="{900ACB6F-C442-4A3B-9648-B33347590C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BF5755445C442BEFCD512B1B9662B" ma:contentTypeVersion="3" ma:contentTypeDescription="Create a new document." ma:contentTypeScope="" ma:versionID="769708bb7bbcc05df62e9a2af0728290">
  <xsd:schema xmlns:xsd="http://www.w3.org/2001/XMLSchema" xmlns:xs="http://www.w3.org/2001/XMLSchema" xmlns:p="http://schemas.microsoft.com/office/2006/metadata/properties" xmlns:ns2="8d8ab435-4fe3-42c9-a3b8-160a41481bfb" targetNamespace="http://schemas.microsoft.com/office/2006/metadata/properties" ma:root="true" ma:fieldsID="ed56d89800e0ba4f87947b7d6c39229e" ns2:_="">
    <xsd:import namespace="8d8ab435-4fe3-42c9-a3b8-160a41481b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b435-4fe3-42c9-a3b8-160a41481b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56927-7614-4438-9D87-93ED48BD669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d8ab435-4fe3-42c9-a3b8-160a41481bfb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ED036B-088E-4F55-82FD-83117EA53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ab435-4fe3-42c9-a3b8-160a41481b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FC6BF0-55C8-4D29-87AB-35A2F2C141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Widescreen</PresentationFormat>
  <Paragraphs>256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Consolas</vt:lpstr>
      <vt:lpstr>Gill Sans MT</vt:lpstr>
      <vt:lpstr>Wingdings 2</vt:lpstr>
      <vt:lpstr>Dividend</vt:lpstr>
      <vt:lpstr>TVM &amp; the Apache Software Foundation</vt:lpstr>
      <vt:lpstr>Agenda</vt:lpstr>
      <vt:lpstr>PowerPoint Presentation</vt:lpstr>
      <vt:lpstr>History: apache httpd</vt:lpstr>
      <vt:lpstr>What is the ASF? -- A non-profit cooperation</vt:lpstr>
      <vt:lpstr>Project Lifecycle</vt:lpstr>
      <vt:lpstr>Agenda</vt:lpstr>
      <vt:lpstr>Core Principles</vt:lpstr>
      <vt:lpstr>Meritocracy and Roles</vt:lpstr>
      <vt:lpstr>Authority in Apache</vt:lpstr>
      <vt:lpstr>Consensus driven development</vt:lpstr>
      <vt:lpstr>Voting</vt:lpstr>
      <vt:lpstr>Communications</vt:lpstr>
      <vt:lpstr>PowerPoint Presentation</vt:lpstr>
      <vt:lpstr>Lesson: The Apache Process leads to better Software</vt:lpstr>
      <vt:lpstr>Agenda</vt:lpstr>
      <vt:lpstr>Process History</vt:lpstr>
      <vt:lpstr>CTR vs. RTC</vt:lpstr>
      <vt:lpstr>JIRAs, Code Reviews and commits</vt:lpstr>
      <vt:lpstr>Commit messages</vt:lpstr>
      <vt:lpstr>Releases</vt:lpstr>
      <vt:lpstr>Agenda</vt:lpstr>
      <vt:lpstr>Next steps</vt:lpstr>
      <vt:lpstr>Thanks for Your Time!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2018-12-12T23:50:30Z</dcterms:created>
  <dcterms:modified xsi:type="dcterms:W3CDTF">2018-12-13T15:52:32Z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mweimer@microsoft.com</vt:lpwstr>
  </property>
  <property fmtid="{D5CDD505-2E9C-101B-9397-08002B2CF9AE}" pid="5" name="MSIP_Label_f42aa342-8706-4288-bd11-ebb85995028c_SetDate">
    <vt:lpwstr>2018-12-12T23:53:05.1396796Z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