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65" r:id="rId3"/>
    <p:sldId id="258" r:id="rId4"/>
    <p:sldId id="262" r:id="rId5"/>
    <p:sldId id="264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019491-6E9D-4CD9-B1CA-CD16748C1237}" v="10" dt="2023-09-14T18:12:33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56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a 4" userId="a44cb5de66ab442d" providerId="LiveId" clId="{9B72B067-8856-4935-9E16-A061402E7C4B}"/>
    <pc:docChg chg="undo custSel addSld delSld modSld">
      <pc:chgData name="Alba 4" userId="a44cb5de66ab442d" providerId="LiveId" clId="{9B72B067-8856-4935-9E16-A061402E7C4B}" dt="2023-09-10T11:30:12.293" v="82"/>
      <pc:docMkLst>
        <pc:docMk/>
      </pc:docMkLst>
      <pc:sldChg chg="modTransition">
        <pc:chgData name="Alba 4" userId="a44cb5de66ab442d" providerId="LiveId" clId="{9B72B067-8856-4935-9E16-A061402E7C4B}" dt="2023-09-10T11:30:01.772" v="79"/>
        <pc:sldMkLst>
          <pc:docMk/>
          <pc:sldMk cId="1947571873" sldId="257"/>
        </pc:sldMkLst>
      </pc:sldChg>
      <pc:sldChg chg="addSp delSp modSp mod modTransition">
        <pc:chgData name="Alba 4" userId="a44cb5de66ab442d" providerId="LiveId" clId="{9B72B067-8856-4935-9E16-A061402E7C4B}" dt="2023-09-10T11:30:05.576" v="80"/>
        <pc:sldMkLst>
          <pc:docMk/>
          <pc:sldMk cId="529201994" sldId="258"/>
        </pc:sldMkLst>
        <pc:picChg chg="add mod">
          <ac:chgData name="Alba 4" userId="a44cb5de66ab442d" providerId="LiveId" clId="{9B72B067-8856-4935-9E16-A061402E7C4B}" dt="2023-09-10T10:21:04.033" v="27" actId="1076"/>
          <ac:picMkLst>
            <pc:docMk/>
            <pc:sldMk cId="529201994" sldId="258"/>
            <ac:picMk id="3" creationId="{83A373BE-26CB-CA6D-772C-E7FBA1A95972}"/>
          </ac:picMkLst>
        </pc:picChg>
        <pc:picChg chg="del mod">
          <ac:chgData name="Alba 4" userId="a44cb5de66ab442d" providerId="LiveId" clId="{9B72B067-8856-4935-9E16-A061402E7C4B}" dt="2023-09-10T10:20:59.636" v="25" actId="478"/>
          <ac:picMkLst>
            <pc:docMk/>
            <pc:sldMk cId="529201994" sldId="258"/>
            <ac:picMk id="16" creationId="{27AC2838-1183-6FFB-3E81-2C0034402BA6}"/>
          </ac:picMkLst>
        </pc:picChg>
      </pc:sldChg>
      <pc:sldChg chg="addSp delSp modSp del mod">
        <pc:chgData name="Alba 4" userId="a44cb5de66ab442d" providerId="LiveId" clId="{9B72B067-8856-4935-9E16-A061402E7C4B}" dt="2023-09-10T10:21:09.282" v="28" actId="2696"/>
        <pc:sldMkLst>
          <pc:docMk/>
          <pc:sldMk cId="1990613716" sldId="259"/>
        </pc:sldMkLst>
        <pc:spChg chg="mod">
          <ac:chgData name="Alba 4" userId="a44cb5de66ab442d" providerId="LiveId" clId="{9B72B067-8856-4935-9E16-A061402E7C4B}" dt="2023-09-10T10:17:14.863" v="1" actId="26606"/>
          <ac:spMkLst>
            <pc:docMk/>
            <pc:sldMk cId="1990613716" sldId="259"/>
            <ac:spMk id="2" creationId="{6CCE00B3-B6B3-7BDC-6A7E-97030DA754A2}"/>
          </ac:spMkLst>
        </pc:spChg>
        <pc:spChg chg="del">
          <ac:chgData name="Alba 4" userId="a44cb5de66ab442d" providerId="LiveId" clId="{9B72B067-8856-4935-9E16-A061402E7C4B}" dt="2023-09-10T10:17:14.863" v="1" actId="26606"/>
          <ac:spMkLst>
            <pc:docMk/>
            <pc:sldMk cId="1990613716" sldId="259"/>
            <ac:spMk id="22" creationId="{5F710FDB-0919-493E-8539-8240C23F1EB2}"/>
          </ac:spMkLst>
        </pc:spChg>
        <pc:spChg chg="mod">
          <ac:chgData name="Alba 4" userId="a44cb5de66ab442d" providerId="LiveId" clId="{9B72B067-8856-4935-9E16-A061402E7C4B}" dt="2023-09-10T10:18:57.684" v="6" actId="20577"/>
          <ac:spMkLst>
            <pc:docMk/>
            <pc:sldMk cId="1990613716" sldId="259"/>
            <ac:spMk id="52" creationId="{E959EF12-9FBA-132B-C394-0E56DAB9DA11}"/>
          </ac:spMkLst>
        </pc:spChg>
        <pc:spChg chg="add">
          <ac:chgData name="Alba 4" userId="a44cb5de66ab442d" providerId="LiveId" clId="{9B72B067-8856-4935-9E16-A061402E7C4B}" dt="2023-09-10T10:17:14.863" v="1" actId="26606"/>
          <ac:spMkLst>
            <pc:docMk/>
            <pc:sldMk cId="1990613716" sldId="259"/>
            <ac:spMk id="58" creationId="{E49D7415-2F11-44C2-B6AA-13A25B6814B9}"/>
          </ac:spMkLst>
        </pc:spChg>
        <pc:picChg chg="add">
          <ac:chgData name="Alba 4" userId="a44cb5de66ab442d" providerId="LiveId" clId="{9B72B067-8856-4935-9E16-A061402E7C4B}" dt="2023-09-10T10:17:14.863" v="1" actId="26606"/>
          <ac:picMkLst>
            <pc:docMk/>
            <pc:sldMk cId="1990613716" sldId="259"/>
            <ac:picMk id="54" creationId="{5317BC87-ACC9-D8D9-0A8E-4DBE55150EE4}"/>
          </ac:picMkLst>
        </pc:picChg>
        <pc:cxnChg chg="del">
          <ac:chgData name="Alba 4" userId="a44cb5de66ab442d" providerId="LiveId" clId="{9B72B067-8856-4935-9E16-A061402E7C4B}" dt="2023-09-10T10:17:14.863" v="1" actId="26606"/>
          <ac:cxnSpMkLst>
            <pc:docMk/>
            <pc:sldMk cId="1990613716" sldId="259"/>
            <ac:cxnSpMk id="24" creationId="{0AFF0B6C-73E2-4B40-9280-938C14922C87}"/>
          </ac:cxnSpMkLst>
        </pc:cxnChg>
        <pc:cxnChg chg="add">
          <ac:chgData name="Alba 4" userId="a44cb5de66ab442d" providerId="LiveId" clId="{9B72B067-8856-4935-9E16-A061402E7C4B}" dt="2023-09-10T10:17:14.863" v="1" actId="26606"/>
          <ac:cxnSpMkLst>
            <pc:docMk/>
            <pc:sldMk cId="1990613716" sldId="259"/>
            <ac:cxnSpMk id="60" creationId="{D2E57F3D-33BE-4306-87E6-245763719516}"/>
          </ac:cxnSpMkLst>
        </pc:cxnChg>
        <pc:cxnChg chg="add">
          <ac:chgData name="Alba 4" userId="a44cb5de66ab442d" providerId="LiveId" clId="{9B72B067-8856-4935-9E16-A061402E7C4B}" dt="2023-09-10T10:17:14.863" v="1" actId="26606"/>
          <ac:cxnSpMkLst>
            <pc:docMk/>
            <pc:sldMk cId="1990613716" sldId="259"/>
            <ac:cxnSpMk id="62" creationId="{CBA3C59D-8641-484F-A35C-361AD7E1553B}"/>
          </ac:cxnSpMkLst>
        </pc:cxnChg>
      </pc:sldChg>
      <pc:sldChg chg="del">
        <pc:chgData name="Alba 4" userId="a44cb5de66ab442d" providerId="LiveId" clId="{9B72B067-8856-4935-9E16-A061402E7C4B}" dt="2023-09-10T10:21:47.665" v="30" actId="2696"/>
        <pc:sldMkLst>
          <pc:docMk/>
          <pc:sldMk cId="3875261284" sldId="260"/>
        </pc:sldMkLst>
      </pc:sldChg>
      <pc:sldChg chg="del">
        <pc:chgData name="Alba 4" userId="a44cb5de66ab442d" providerId="LiveId" clId="{9B72B067-8856-4935-9E16-A061402E7C4B}" dt="2023-09-10T10:21:45.499" v="29" actId="2696"/>
        <pc:sldMkLst>
          <pc:docMk/>
          <pc:sldMk cId="3382921075" sldId="261"/>
        </pc:sldMkLst>
      </pc:sldChg>
      <pc:sldChg chg="modTransition">
        <pc:chgData name="Alba 4" userId="a44cb5de66ab442d" providerId="LiveId" clId="{9B72B067-8856-4935-9E16-A061402E7C4B}" dt="2023-09-10T11:30:07.436" v="81"/>
        <pc:sldMkLst>
          <pc:docMk/>
          <pc:sldMk cId="4210113370" sldId="262"/>
        </pc:sldMkLst>
      </pc:sldChg>
      <pc:sldChg chg="modSp mod modTransition">
        <pc:chgData name="Alba 4" userId="a44cb5de66ab442d" providerId="LiveId" clId="{9B72B067-8856-4935-9E16-A061402E7C4B}" dt="2023-09-10T11:30:12.293" v="82"/>
        <pc:sldMkLst>
          <pc:docMk/>
          <pc:sldMk cId="608502230" sldId="264"/>
        </pc:sldMkLst>
        <pc:spChg chg="mod">
          <ac:chgData name="Alba 4" userId="a44cb5de66ab442d" providerId="LiveId" clId="{9B72B067-8856-4935-9E16-A061402E7C4B}" dt="2023-09-10T10:24:09.513" v="59" actId="403"/>
          <ac:spMkLst>
            <pc:docMk/>
            <pc:sldMk cId="608502230" sldId="264"/>
            <ac:spMk id="2" creationId="{96939FF6-3289-00DF-5CB7-260146778C8D}"/>
          </ac:spMkLst>
        </pc:spChg>
      </pc:sldChg>
      <pc:sldChg chg="del">
        <pc:chgData name="Alba 4" userId="a44cb5de66ab442d" providerId="LiveId" clId="{9B72B067-8856-4935-9E16-A061402E7C4B}" dt="2023-09-10T10:24:19.723" v="60" actId="2696"/>
        <pc:sldMkLst>
          <pc:docMk/>
          <pc:sldMk cId="3079772538" sldId="265"/>
        </pc:sldMkLst>
      </pc:sldChg>
      <pc:sldChg chg="modSp del mod">
        <pc:chgData name="Alba 4" userId="a44cb5de66ab442d" providerId="LiveId" clId="{9B72B067-8856-4935-9E16-A061402E7C4B}" dt="2023-09-10T10:24:22.067" v="61" actId="2696"/>
        <pc:sldMkLst>
          <pc:docMk/>
          <pc:sldMk cId="332975860" sldId="266"/>
        </pc:sldMkLst>
        <pc:spChg chg="mod">
          <ac:chgData name="Alba 4" userId="a44cb5de66ab442d" providerId="LiveId" clId="{9B72B067-8856-4935-9E16-A061402E7C4B}" dt="2023-09-10T10:22:51.842" v="40" actId="113"/>
          <ac:spMkLst>
            <pc:docMk/>
            <pc:sldMk cId="332975860" sldId="266"/>
            <ac:spMk id="3" creationId="{73596E4C-250A-FA23-A446-263AB9892B9F}"/>
          </ac:spMkLst>
        </pc:spChg>
      </pc:sldChg>
      <pc:sldChg chg="addSp delSp modSp new del mod setBg">
        <pc:chgData name="Alba 4" userId="a44cb5de66ab442d" providerId="LiveId" clId="{9B72B067-8856-4935-9E16-A061402E7C4B}" dt="2023-09-10T10:19:58.927" v="23" actId="2696"/>
        <pc:sldMkLst>
          <pc:docMk/>
          <pc:sldMk cId="456688668" sldId="267"/>
        </pc:sldMkLst>
        <pc:spChg chg="del">
          <ac:chgData name="Alba 4" userId="a44cb5de66ab442d" providerId="LiveId" clId="{9B72B067-8856-4935-9E16-A061402E7C4B}" dt="2023-09-10T10:19:42.938" v="9" actId="478"/>
          <ac:spMkLst>
            <pc:docMk/>
            <pc:sldMk cId="456688668" sldId="267"/>
            <ac:spMk id="2" creationId="{D1F15CD3-05E1-2671-9925-4A7FCDF4A198}"/>
          </ac:spMkLst>
        </pc:spChg>
        <pc:spChg chg="del">
          <ac:chgData name="Alba 4" userId="a44cb5de66ab442d" providerId="LiveId" clId="{9B72B067-8856-4935-9E16-A061402E7C4B}" dt="2023-09-10T10:19:36.484" v="8"/>
          <ac:spMkLst>
            <pc:docMk/>
            <pc:sldMk cId="456688668" sldId="267"/>
            <ac:spMk id="3" creationId="{5D9BC045-053B-C8A4-7D2F-C41C8C139360}"/>
          </ac:spMkLst>
        </pc:spChg>
        <pc:spChg chg="add mod">
          <ac:chgData name="Alba 4" userId="a44cb5de66ab442d" providerId="LiveId" clId="{9B72B067-8856-4935-9E16-A061402E7C4B}" dt="2023-09-10T10:19:54.278" v="22" actId="26606"/>
          <ac:spMkLst>
            <pc:docMk/>
            <pc:sldMk cId="456688668" sldId="267"/>
            <ac:spMk id="4" creationId="{FB5B6688-70CB-D638-32DA-150498066081}"/>
          </ac:spMkLst>
        </pc:spChg>
        <pc:spChg chg="add del">
          <ac:chgData name="Alba 4" userId="a44cb5de66ab442d" providerId="LiveId" clId="{9B72B067-8856-4935-9E16-A061402E7C4B}" dt="2023-09-10T10:19:50.016" v="17" actId="26606"/>
          <ac:spMkLst>
            <pc:docMk/>
            <pc:sldMk cId="456688668" sldId="267"/>
            <ac:spMk id="9" creationId="{5F710FDB-0919-493E-8539-8240C23F1EB2}"/>
          </ac:spMkLst>
        </pc:spChg>
        <pc:spChg chg="add del">
          <ac:chgData name="Alba 4" userId="a44cb5de66ab442d" providerId="LiveId" clId="{9B72B067-8856-4935-9E16-A061402E7C4B}" dt="2023-09-10T10:19:45.586" v="11" actId="26606"/>
          <ac:spMkLst>
            <pc:docMk/>
            <pc:sldMk cId="456688668" sldId="267"/>
            <ac:spMk id="10" creationId="{E49D7415-2F11-44C2-B6AA-13A25B6814B9}"/>
          </ac:spMkLst>
        </pc:spChg>
        <pc:spChg chg="add del">
          <ac:chgData name="Alba 4" userId="a44cb5de66ab442d" providerId="LiveId" clId="{9B72B067-8856-4935-9E16-A061402E7C4B}" dt="2023-09-10T10:19:52.899" v="19" actId="26606"/>
          <ac:spMkLst>
            <pc:docMk/>
            <pc:sldMk cId="456688668" sldId="267"/>
            <ac:spMk id="13" creationId="{5F710FDB-0919-493E-8539-8240C23F1EB2}"/>
          </ac:spMkLst>
        </pc:spChg>
        <pc:spChg chg="add del">
          <ac:chgData name="Alba 4" userId="a44cb5de66ab442d" providerId="LiveId" clId="{9B72B067-8856-4935-9E16-A061402E7C4B}" dt="2023-09-10T10:19:46.571" v="13" actId="26606"/>
          <ac:spMkLst>
            <pc:docMk/>
            <pc:sldMk cId="456688668" sldId="267"/>
            <ac:spMk id="16" creationId="{660EB578-C970-4186-B93C-45851BBC6E34}"/>
          </ac:spMkLst>
        </pc:spChg>
        <pc:spChg chg="add del">
          <ac:chgData name="Alba 4" userId="a44cb5de66ab442d" providerId="LiveId" clId="{9B72B067-8856-4935-9E16-A061402E7C4B}" dt="2023-09-10T10:19:54.263" v="21" actId="26606"/>
          <ac:spMkLst>
            <pc:docMk/>
            <pc:sldMk cId="456688668" sldId="267"/>
            <ac:spMk id="20" creationId="{5F710FDB-0919-493E-8539-8240C23F1EB2}"/>
          </ac:spMkLst>
        </pc:spChg>
        <pc:spChg chg="add del">
          <ac:chgData name="Alba 4" userId="a44cb5de66ab442d" providerId="LiveId" clId="{9B72B067-8856-4935-9E16-A061402E7C4B}" dt="2023-09-10T10:19:48.283" v="15" actId="26606"/>
          <ac:spMkLst>
            <pc:docMk/>
            <pc:sldMk cId="456688668" sldId="267"/>
            <ac:spMk id="21" creationId="{E49D7415-2F11-44C2-B6AA-13A25B6814B9}"/>
          </ac:spMkLst>
        </pc:spChg>
        <pc:spChg chg="add">
          <ac:chgData name="Alba 4" userId="a44cb5de66ab442d" providerId="LiveId" clId="{9B72B067-8856-4935-9E16-A061402E7C4B}" dt="2023-09-10T10:19:54.278" v="22" actId="26606"/>
          <ac:spMkLst>
            <pc:docMk/>
            <pc:sldMk cId="456688668" sldId="267"/>
            <ac:spMk id="26" creationId="{6B3CA38D-7BB0-4D35-BE00-0F487660272C}"/>
          </ac:spMkLst>
        </pc:spChg>
        <pc:picChg chg="add del">
          <ac:chgData name="Alba 4" userId="a44cb5de66ab442d" providerId="LiveId" clId="{9B72B067-8856-4935-9E16-A061402E7C4B}" dt="2023-09-10T10:19:45.586" v="11" actId="26606"/>
          <ac:picMkLst>
            <pc:docMk/>
            <pc:sldMk cId="456688668" sldId="267"/>
            <ac:picMk id="6" creationId="{9D2EAA85-742B-0CEB-60B2-F188A064B5A4}"/>
          </ac:picMkLst>
        </pc:picChg>
        <pc:picChg chg="add del">
          <ac:chgData name="Alba 4" userId="a44cb5de66ab442d" providerId="LiveId" clId="{9B72B067-8856-4935-9E16-A061402E7C4B}" dt="2023-09-10T10:19:46.571" v="13" actId="26606"/>
          <ac:picMkLst>
            <pc:docMk/>
            <pc:sldMk cId="456688668" sldId="267"/>
            <ac:picMk id="17" creationId="{DFB37B53-659D-B646-2316-AF642B4AAAE1}"/>
          </ac:picMkLst>
        </pc:picChg>
        <pc:picChg chg="add del">
          <ac:chgData name="Alba 4" userId="a44cb5de66ab442d" providerId="LiveId" clId="{9B72B067-8856-4935-9E16-A061402E7C4B}" dt="2023-09-10T10:19:48.283" v="15" actId="26606"/>
          <ac:picMkLst>
            <pc:docMk/>
            <pc:sldMk cId="456688668" sldId="267"/>
            <ac:picMk id="22" creationId="{3F010B35-DCBC-DF56-E053-011B7DF85127}"/>
          </ac:picMkLst>
        </pc:picChg>
        <pc:cxnChg chg="add del">
          <ac:chgData name="Alba 4" userId="a44cb5de66ab442d" providerId="LiveId" clId="{9B72B067-8856-4935-9E16-A061402E7C4B}" dt="2023-09-10T10:19:50.016" v="17" actId="26606"/>
          <ac:cxnSpMkLst>
            <pc:docMk/>
            <pc:sldMk cId="456688668" sldId="267"/>
            <ac:cxnSpMk id="11" creationId="{033715A5-8048-453E-A44A-0F17BBB481A4}"/>
          </ac:cxnSpMkLst>
        </pc:cxnChg>
        <pc:cxnChg chg="add del">
          <ac:chgData name="Alba 4" userId="a44cb5de66ab442d" providerId="LiveId" clId="{9B72B067-8856-4935-9E16-A061402E7C4B}" dt="2023-09-10T10:19:45.586" v="11" actId="26606"/>
          <ac:cxnSpMkLst>
            <pc:docMk/>
            <pc:sldMk cId="456688668" sldId="267"/>
            <ac:cxnSpMk id="12" creationId="{D2E57F3D-33BE-4306-87E6-245763719516}"/>
          </ac:cxnSpMkLst>
        </pc:cxnChg>
        <pc:cxnChg chg="add del">
          <ac:chgData name="Alba 4" userId="a44cb5de66ab442d" providerId="LiveId" clId="{9B72B067-8856-4935-9E16-A061402E7C4B}" dt="2023-09-10T10:19:45.586" v="11" actId="26606"/>
          <ac:cxnSpMkLst>
            <pc:docMk/>
            <pc:sldMk cId="456688668" sldId="267"/>
            <ac:cxnSpMk id="14" creationId="{CBA3C59D-8641-484F-A35C-361AD7E1553B}"/>
          </ac:cxnSpMkLst>
        </pc:cxnChg>
        <pc:cxnChg chg="add del">
          <ac:chgData name="Alba 4" userId="a44cb5de66ab442d" providerId="LiveId" clId="{9B72B067-8856-4935-9E16-A061402E7C4B}" dt="2023-09-10T10:19:52.899" v="19" actId="26606"/>
          <ac:cxnSpMkLst>
            <pc:docMk/>
            <pc:sldMk cId="456688668" sldId="267"/>
            <ac:cxnSpMk id="15" creationId="{033715A5-8048-453E-A44A-0F17BBB481A4}"/>
          </ac:cxnSpMkLst>
        </pc:cxnChg>
        <pc:cxnChg chg="add del">
          <ac:chgData name="Alba 4" userId="a44cb5de66ab442d" providerId="LiveId" clId="{9B72B067-8856-4935-9E16-A061402E7C4B}" dt="2023-09-10T10:19:46.571" v="13" actId="26606"/>
          <ac:cxnSpMkLst>
            <pc:docMk/>
            <pc:sldMk cId="456688668" sldId="267"/>
            <ac:cxnSpMk id="18" creationId="{CDF57B02-07BB-407B-BB36-06D9C64A673E}"/>
          </ac:cxnSpMkLst>
        </pc:cxnChg>
        <pc:cxnChg chg="add del">
          <ac:chgData name="Alba 4" userId="a44cb5de66ab442d" providerId="LiveId" clId="{9B72B067-8856-4935-9E16-A061402E7C4B}" dt="2023-09-10T10:19:46.571" v="13" actId="26606"/>
          <ac:cxnSpMkLst>
            <pc:docMk/>
            <pc:sldMk cId="456688668" sldId="267"/>
            <ac:cxnSpMk id="19" creationId="{C6855964-C920-48EB-8804-74291211C8A9}"/>
          </ac:cxnSpMkLst>
        </pc:cxnChg>
        <pc:cxnChg chg="add del">
          <ac:chgData name="Alba 4" userId="a44cb5de66ab442d" providerId="LiveId" clId="{9B72B067-8856-4935-9E16-A061402E7C4B}" dt="2023-09-10T10:19:48.283" v="15" actId="26606"/>
          <ac:cxnSpMkLst>
            <pc:docMk/>
            <pc:sldMk cId="456688668" sldId="267"/>
            <ac:cxnSpMk id="23" creationId="{D2E57F3D-33BE-4306-87E6-245763719516}"/>
          </ac:cxnSpMkLst>
        </pc:cxnChg>
        <pc:cxnChg chg="add del">
          <ac:chgData name="Alba 4" userId="a44cb5de66ab442d" providerId="LiveId" clId="{9B72B067-8856-4935-9E16-A061402E7C4B}" dt="2023-09-10T10:19:54.263" v="21" actId="26606"/>
          <ac:cxnSpMkLst>
            <pc:docMk/>
            <pc:sldMk cId="456688668" sldId="267"/>
            <ac:cxnSpMk id="24" creationId="{0AFF0B6C-73E2-4B40-9280-938C14922C87}"/>
          </ac:cxnSpMkLst>
        </pc:cxnChg>
        <pc:cxnChg chg="add">
          <ac:chgData name="Alba 4" userId="a44cb5de66ab442d" providerId="LiveId" clId="{9B72B067-8856-4935-9E16-A061402E7C4B}" dt="2023-09-10T10:19:54.278" v="22" actId="26606"/>
          <ac:cxnSpMkLst>
            <pc:docMk/>
            <pc:sldMk cId="456688668" sldId="267"/>
            <ac:cxnSpMk id="27" creationId="{4514FD1B-A0BF-4C73-A68E-4B1F7299F6AE}"/>
          </ac:cxnSpMkLst>
        </pc:cxnChg>
        <pc:cxnChg chg="add">
          <ac:chgData name="Alba 4" userId="a44cb5de66ab442d" providerId="LiveId" clId="{9B72B067-8856-4935-9E16-A061402E7C4B}" dt="2023-09-10T10:19:54.278" v="22" actId="26606"/>
          <ac:cxnSpMkLst>
            <pc:docMk/>
            <pc:sldMk cId="456688668" sldId="267"/>
            <ac:cxnSpMk id="28" creationId="{18B100A6-1EBC-40AB-BB7E-26807F3CFC31}"/>
          </ac:cxnSpMkLst>
        </pc:cxnChg>
      </pc:sldChg>
      <pc:sldChg chg="del">
        <pc:chgData name="Alba 4" userId="a44cb5de66ab442d" providerId="LiveId" clId="{9B72B067-8856-4935-9E16-A061402E7C4B}" dt="2023-09-10T10:16:47.376" v="0" actId="2696"/>
        <pc:sldMkLst>
          <pc:docMk/>
          <pc:sldMk cId="3001586533" sldId="267"/>
        </pc:sldMkLst>
      </pc:sldChg>
    </pc:docChg>
  </pc:docChgLst>
  <pc:docChgLst>
    <pc:chgData name="Alba 4" userId="a44cb5de66ab442d" providerId="LiveId" clId="{1C019491-6E9D-4CD9-B1CA-CD16748C1237}"/>
    <pc:docChg chg="undo redo custSel addSld delSld modSld">
      <pc:chgData name="Alba 4" userId="a44cb5de66ab442d" providerId="LiveId" clId="{1C019491-6E9D-4CD9-B1CA-CD16748C1237}" dt="2023-09-14T18:12:35.854" v="81" actId="14100"/>
      <pc:docMkLst>
        <pc:docMk/>
      </pc:docMkLst>
      <pc:sldChg chg="modSp mod">
        <pc:chgData name="Alba 4" userId="a44cb5de66ab442d" providerId="LiveId" clId="{1C019491-6E9D-4CD9-B1CA-CD16748C1237}" dt="2023-09-14T18:12:35.854" v="81" actId="14100"/>
        <pc:sldMkLst>
          <pc:docMk/>
          <pc:sldMk cId="1995758706" sldId="256"/>
        </pc:sldMkLst>
        <pc:picChg chg="mod">
          <ac:chgData name="Alba 4" userId="a44cb5de66ab442d" providerId="LiveId" clId="{1C019491-6E9D-4CD9-B1CA-CD16748C1237}" dt="2023-09-14T18:12:35.854" v="81" actId="14100"/>
          <ac:picMkLst>
            <pc:docMk/>
            <pc:sldMk cId="1995758706" sldId="256"/>
            <ac:picMk id="4" creationId="{87955FDD-7D55-E23B-979F-5704F6BB9435}"/>
          </ac:picMkLst>
        </pc:picChg>
      </pc:sldChg>
      <pc:sldChg chg="del">
        <pc:chgData name="Alba 4" userId="a44cb5de66ab442d" providerId="LiveId" clId="{1C019491-6E9D-4CD9-B1CA-CD16748C1237}" dt="2023-09-13T16:57:36.668" v="67" actId="2696"/>
        <pc:sldMkLst>
          <pc:docMk/>
          <pc:sldMk cId="1947571873" sldId="257"/>
        </pc:sldMkLst>
      </pc:sldChg>
      <pc:sldChg chg="modSp mod">
        <pc:chgData name="Alba 4" userId="a44cb5de66ab442d" providerId="LiveId" clId="{1C019491-6E9D-4CD9-B1CA-CD16748C1237}" dt="2023-09-14T16:45:11.827" v="71"/>
        <pc:sldMkLst>
          <pc:docMk/>
          <pc:sldMk cId="4210113370" sldId="262"/>
        </pc:sldMkLst>
        <pc:spChg chg="mod">
          <ac:chgData name="Alba 4" userId="a44cb5de66ab442d" providerId="LiveId" clId="{1C019491-6E9D-4CD9-B1CA-CD16748C1237}" dt="2023-09-11T11:01:30.723" v="1" actId="5793"/>
          <ac:spMkLst>
            <pc:docMk/>
            <pc:sldMk cId="4210113370" sldId="262"/>
            <ac:spMk id="2" creationId="{87860AB0-1EA2-6EB4-DE8C-F7BD84BA62E1}"/>
          </ac:spMkLst>
        </pc:spChg>
        <pc:graphicFrameChg chg="mod">
          <ac:chgData name="Alba 4" userId="a44cb5de66ab442d" providerId="LiveId" clId="{1C019491-6E9D-4CD9-B1CA-CD16748C1237}" dt="2023-09-14T16:45:11.827" v="71"/>
          <ac:graphicFrameMkLst>
            <pc:docMk/>
            <pc:sldMk cId="4210113370" sldId="262"/>
            <ac:graphicFrameMk id="5" creationId="{72DD9F3E-529B-4A04-885C-8456575BCEDD}"/>
          </ac:graphicFrameMkLst>
        </pc:graphicFrameChg>
      </pc:sldChg>
      <pc:sldChg chg="addSp delSp modSp new mod modTransition">
        <pc:chgData name="Alba 4" userId="a44cb5de66ab442d" providerId="LiveId" clId="{1C019491-6E9D-4CD9-B1CA-CD16748C1237}" dt="2023-09-13T16:57:19.255" v="66"/>
        <pc:sldMkLst>
          <pc:docMk/>
          <pc:sldMk cId="2838485183" sldId="265"/>
        </pc:sldMkLst>
        <pc:spChg chg="mod">
          <ac:chgData name="Alba 4" userId="a44cb5de66ab442d" providerId="LiveId" clId="{1C019491-6E9D-4CD9-B1CA-CD16748C1237}" dt="2023-09-13T16:56:13.422" v="11" actId="20577"/>
          <ac:spMkLst>
            <pc:docMk/>
            <pc:sldMk cId="2838485183" sldId="265"/>
            <ac:spMk id="2" creationId="{6EC7B205-BD98-70CD-2F91-38F36B5BD490}"/>
          </ac:spMkLst>
        </pc:spChg>
        <pc:spChg chg="del mod">
          <ac:chgData name="Alba 4" userId="a44cb5de66ab442d" providerId="LiveId" clId="{1C019491-6E9D-4CD9-B1CA-CD16748C1237}" dt="2023-09-13T16:56:49.081" v="63" actId="26606"/>
          <ac:spMkLst>
            <pc:docMk/>
            <pc:sldMk cId="2838485183" sldId="265"/>
            <ac:spMk id="3" creationId="{2E3B9954-945A-08D9-29DD-958D8E62817C}"/>
          </ac:spMkLst>
        </pc:spChg>
        <pc:graphicFrameChg chg="add mod">
          <ac:chgData name="Alba 4" userId="a44cb5de66ab442d" providerId="LiveId" clId="{1C019491-6E9D-4CD9-B1CA-CD16748C1237}" dt="2023-09-13T16:56:52.608" v="65" actId="20577"/>
          <ac:graphicFrameMkLst>
            <pc:docMk/>
            <pc:sldMk cId="2838485183" sldId="265"/>
            <ac:graphicFrameMk id="5" creationId="{05E41B39-DD80-82FE-851C-A5C1515AB20B}"/>
          </ac:graphicFrameMkLst>
        </pc:graphicFrameChg>
      </pc:sldChg>
      <pc:sldChg chg="new del">
        <pc:chgData name="Alba 4" userId="a44cb5de66ab442d" providerId="LiveId" clId="{1C019491-6E9D-4CD9-B1CA-CD16748C1237}" dt="2023-09-14T17:44:13.717" v="73" actId="680"/>
        <pc:sldMkLst>
          <pc:docMk/>
          <pc:sldMk cId="2710100212" sldId="266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BF9965-00DF-47BF-91C3-5F78710463E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8882A4-044B-4136-A97D-A11F8DDFE7C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Motivations</a:t>
          </a:r>
          <a:endParaRPr lang="en-US"/>
        </a:p>
      </dgm:t>
    </dgm:pt>
    <dgm:pt modelId="{82885A4D-930D-4629-8BAE-E298DA66374C}" type="parTrans" cxnId="{FE3F2621-895E-4510-9612-72AAA2318EE4}">
      <dgm:prSet/>
      <dgm:spPr/>
      <dgm:t>
        <a:bodyPr/>
        <a:lstStyle/>
        <a:p>
          <a:endParaRPr lang="en-US"/>
        </a:p>
      </dgm:t>
    </dgm:pt>
    <dgm:pt modelId="{EF3C599D-B27A-4FB5-B72E-D9451D911C70}" type="sibTrans" cxnId="{FE3F2621-895E-4510-9612-72AAA2318EE4}">
      <dgm:prSet/>
      <dgm:spPr/>
      <dgm:t>
        <a:bodyPr/>
        <a:lstStyle/>
        <a:p>
          <a:endParaRPr lang="en-US"/>
        </a:p>
      </dgm:t>
    </dgm:pt>
    <dgm:pt modelId="{67A29272-34C6-4EDA-8BDB-B4564B7874C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Objective</a:t>
          </a:r>
          <a:endParaRPr lang="en-US"/>
        </a:p>
      </dgm:t>
    </dgm:pt>
    <dgm:pt modelId="{27F33D59-C4F4-461A-9FE0-42F02E8514E4}" type="parTrans" cxnId="{497FF47D-4B79-4452-8A43-CCEB6B75FEFE}">
      <dgm:prSet/>
      <dgm:spPr/>
      <dgm:t>
        <a:bodyPr/>
        <a:lstStyle/>
        <a:p>
          <a:endParaRPr lang="en-US"/>
        </a:p>
      </dgm:t>
    </dgm:pt>
    <dgm:pt modelId="{0D33E2B6-93FB-48A5-82F0-9768BDF8EC2E}" type="sibTrans" cxnId="{497FF47D-4B79-4452-8A43-CCEB6B75FEFE}">
      <dgm:prSet/>
      <dgm:spPr/>
      <dgm:t>
        <a:bodyPr/>
        <a:lstStyle/>
        <a:p>
          <a:endParaRPr lang="en-US"/>
        </a:p>
      </dgm:t>
    </dgm:pt>
    <dgm:pt modelId="{735B1FE6-9E91-4626-9F6B-7C754E38D6F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Structure</a:t>
          </a:r>
          <a:endParaRPr lang="en-US"/>
        </a:p>
      </dgm:t>
    </dgm:pt>
    <dgm:pt modelId="{9C6FCBAF-B975-43CE-A06F-C70357CD58AF}" type="parTrans" cxnId="{9B356181-A2F9-4F8F-A24D-46E00A2660FC}">
      <dgm:prSet/>
      <dgm:spPr/>
      <dgm:t>
        <a:bodyPr/>
        <a:lstStyle/>
        <a:p>
          <a:endParaRPr lang="en-US"/>
        </a:p>
      </dgm:t>
    </dgm:pt>
    <dgm:pt modelId="{C11F47D2-A5FE-46F1-B4EB-6BBB4A09B8D3}" type="sibTrans" cxnId="{9B356181-A2F9-4F8F-A24D-46E00A2660FC}">
      <dgm:prSet/>
      <dgm:spPr/>
      <dgm:t>
        <a:bodyPr/>
        <a:lstStyle/>
        <a:p>
          <a:endParaRPr lang="en-US"/>
        </a:p>
      </dgm:t>
    </dgm:pt>
    <dgm:pt modelId="{7C6B0C86-1ADE-4F8B-A006-D4EBCECF05C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 err="1"/>
            <a:t>Experience</a:t>
          </a:r>
          <a:endParaRPr lang="en-US" dirty="0"/>
        </a:p>
      </dgm:t>
    </dgm:pt>
    <dgm:pt modelId="{5C1F9501-EBFD-4715-AED6-127C816D89AF}" type="parTrans" cxnId="{F3913827-DE0A-458B-A453-7984C5D31100}">
      <dgm:prSet/>
      <dgm:spPr/>
      <dgm:t>
        <a:bodyPr/>
        <a:lstStyle/>
        <a:p>
          <a:endParaRPr lang="en-US"/>
        </a:p>
      </dgm:t>
    </dgm:pt>
    <dgm:pt modelId="{644C2E9B-4EBC-4E82-A8D5-54BAD14B77B0}" type="sibTrans" cxnId="{F3913827-DE0A-458B-A453-7984C5D31100}">
      <dgm:prSet/>
      <dgm:spPr/>
      <dgm:t>
        <a:bodyPr/>
        <a:lstStyle/>
        <a:p>
          <a:endParaRPr lang="en-US"/>
        </a:p>
      </dgm:t>
    </dgm:pt>
    <dgm:pt modelId="{F6B40693-0822-4E73-BE5A-15C13BDB3A98}" type="pres">
      <dgm:prSet presAssocID="{39BF9965-00DF-47BF-91C3-5F78710463EE}" presName="root" presStyleCnt="0">
        <dgm:presLayoutVars>
          <dgm:dir/>
          <dgm:resizeHandles val="exact"/>
        </dgm:presLayoutVars>
      </dgm:prSet>
      <dgm:spPr/>
    </dgm:pt>
    <dgm:pt modelId="{131FE79A-D1E1-4FF1-A448-1E74DEFFEF92}" type="pres">
      <dgm:prSet presAssocID="{BE8882A4-044B-4136-A97D-A11F8DDFE7CB}" presName="compNode" presStyleCnt="0"/>
      <dgm:spPr/>
    </dgm:pt>
    <dgm:pt modelId="{577FA95E-F27A-4715-88B8-155CFD0E6C84}" type="pres">
      <dgm:prSet presAssocID="{BE8882A4-044B-4136-A97D-A11F8DDFE7C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mbilla"/>
        </a:ext>
      </dgm:extLst>
    </dgm:pt>
    <dgm:pt modelId="{0F2E0A5D-1FED-4C97-8A02-B714108A5EBD}" type="pres">
      <dgm:prSet presAssocID="{BE8882A4-044B-4136-A97D-A11F8DDFE7CB}" presName="spaceRect" presStyleCnt="0"/>
      <dgm:spPr/>
    </dgm:pt>
    <dgm:pt modelId="{0CEF5F6B-5669-4FF0-AAA6-5A51AD300C65}" type="pres">
      <dgm:prSet presAssocID="{BE8882A4-044B-4136-A97D-A11F8DDFE7CB}" presName="textRect" presStyleLbl="revTx" presStyleIdx="0" presStyleCnt="4">
        <dgm:presLayoutVars>
          <dgm:chMax val="1"/>
          <dgm:chPref val="1"/>
        </dgm:presLayoutVars>
      </dgm:prSet>
      <dgm:spPr/>
    </dgm:pt>
    <dgm:pt modelId="{11B2C00A-596A-4D3A-8D8D-6FDD7D098A8E}" type="pres">
      <dgm:prSet presAssocID="{EF3C599D-B27A-4FB5-B72E-D9451D911C70}" presName="sibTrans" presStyleCnt="0"/>
      <dgm:spPr/>
    </dgm:pt>
    <dgm:pt modelId="{7CF60FEE-79F0-4F06-AF55-097C5817D47F}" type="pres">
      <dgm:prSet presAssocID="{67A29272-34C6-4EDA-8BDB-B4564B7874C8}" presName="compNode" presStyleCnt="0"/>
      <dgm:spPr/>
    </dgm:pt>
    <dgm:pt modelId="{5BEEA107-5B9B-425A-BE95-1673C64A198E}" type="pres">
      <dgm:prSet presAssocID="{67A29272-34C6-4EDA-8BDB-B4564B7874C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BA82838C-BC45-4140-A914-D552BB227A6C}" type="pres">
      <dgm:prSet presAssocID="{67A29272-34C6-4EDA-8BDB-B4564B7874C8}" presName="spaceRect" presStyleCnt="0"/>
      <dgm:spPr/>
    </dgm:pt>
    <dgm:pt modelId="{A73D414A-4B7D-4055-916A-311BE5B94B20}" type="pres">
      <dgm:prSet presAssocID="{67A29272-34C6-4EDA-8BDB-B4564B7874C8}" presName="textRect" presStyleLbl="revTx" presStyleIdx="1" presStyleCnt="4">
        <dgm:presLayoutVars>
          <dgm:chMax val="1"/>
          <dgm:chPref val="1"/>
        </dgm:presLayoutVars>
      </dgm:prSet>
      <dgm:spPr/>
    </dgm:pt>
    <dgm:pt modelId="{EA32DB0E-E7BD-460C-B77B-1E5C0BC0E851}" type="pres">
      <dgm:prSet presAssocID="{0D33E2B6-93FB-48A5-82F0-9768BDF8EC2E}" presName="sibTrans" presStyleCnt="0"/>
      <dgm:spPr/>
    </dgm:pt>
    <dgm:pt modelId="{151352C8-B528-4BBE-BBB1-F86BD854E4E8}" type="pres">
      <dgm:prSet presAssocID="{735B1FE6-9E91-4626-9F6B-7C754E38D6FA}" presName="compNode" presStyleCnt="0"/>
      <dgm:spPr/>
    </dgm:pt>
    <dgm:pt modelId="{F3972E9A-E4E9-4272-B0A5-8FCD59FA768B}" type="pres">
      <dgm:prSet presAssocID="{735B1FE6-9E91-4626-9F6B-7C754E38D6F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lo"/>
        </a:ext>
      </dgm:extLst>
    </dgm:pt>
    <dgm:pt modelId="{3F5FE344-E0CC-4FB0-9388-4CFFD64A3C53}" type="pres">
      <dgm:prSet presAssocID="{735B1FE6-9E91-4626-9F6B-7C754E38D6FA}" presName="spaceRect" presStyleCnt="0"/>
      <dgm:spPr/>
    </dgm:pt>
    <dgm:pt modelId="{A925B493-D063-44EA-AED5-C4C919CD0CD3}" type="pres">
      <dgm:prSet presAssocID="{735B1FE6-9E91-4626-9F6B-7C754E38D6FA}" presName="textRect" presStyleLbl="revTx" presStyleIdx="2" presStyleCnt="4">
        <dgm:presLayoutVars>
          <dgm:chMax val="1"/>
          <dgm:chPref val="1"/>
        </dgm:presLayoutVars>
      </dgm:prSet>
      <dgm:spPr/>
    </dgm:pt>
    <dgm:pt modelId="{60EAA9CB-E8BF-4F9F-9640-2B773B0C3F32}" type="pres">
      <dgm:prSet presAssocID="{C11F47D2-A5FE-46F1-B4EB-6BBB4A09B8D3}" presName="sibTrans" presStyleCnt="0"/>
      <dgm:spPr/>
    </dgm:pt>
    <dgm:pt modelId="{B574F072-49E8-46D8-A88D-114ED6EA9A20}" type="pres">
      <dgm:prSet presAssocID="{7C6B0C86-1ADE-4F8B-A006-D4EBCECF05C2}" presName="compNode" presStyleCnt="0"/>
      <dgm:spPr/>
    </dgm:pt>
    <dgm:pt modelId="{08DD9931-97F0-4641-88F4-41B1FC5E4317}" type="pres">
      <dgm:prSet presAssocID="{7C6B0C86-1ADE-4F8B-A006-D4EBCECF05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2DD1A0E-B94D-460C-A1C6-A6C8A8218A30}" type="pres">
      <dgm:prSet presAssocID="{7C6B0C86-1ADE-4F8B-A006-D4EBCECF05C2}" presName="spaceRect" presStyleCnt="0"/>
      <dgm:spPr/>
    </dgm:pt>
    <dgm:pt modelId="{F2E35CC5-EA30-4920-A487-3EB220D6747C}" type="pres">
      <dgm:prSet presAssocID="{7C6B0C86-1ADE-4F8B-A006-D4EBCECF05C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E3F2621-895E-4510-9612-72AAA2318EE4}" srcId="{39BF9965-00DF-47BF-91C3-5F78710463EE}" destId="{BE8882A4-044B-4136-A97D-A11F8DDFE7CB}" srcOrd="0" destOrd="0" parTransId="{82885A4D-930D-4629-8BAE-E298DA66374C}" sibTransId="{EF3C599D-B27A-4FB5-B72E-D9451D911C70}"/>
    <dgm:cxn modelId="{F3913827-DE0A-458B-A453-7984C5D31100}" srcId="{39BF9965-00DF-47BF-91C3-5F78710463EE}" destId="{7C6B0C86-1ADE-4F8B-A006-D4EBCECF05C2}" srcOrd="3" destOrd="0" parTransId="{5C1F9501-EBFD-4715-AED6-127C816D89AF}" sibTransId="{644C2E9B-4EBC-4E82-A8D5-54BAD14B77B0}"/>
    <dgm:cxn modelId="{FEA45D5E-971E-4C5B-8B52-4B2BFCF4F254}" type="presOf" srcId="{67A29272-34C6-4EDA-8BDB-B4564B7874C8}" destId="{A73D414A-4B7D-4055-916A-311BE5B94B20}" srcOrd="0" destOrd="0" presId="urn:microsoft.com/office/officeart/2018/2/layout/IconLabelList"/>
    <dgm:cxn modelId="{07CEEF5F-3120-46DE-9DB3-0AA042CD7C6D}" type="presOf" srcId="{735B1FE6-9E91-4626-9F6B-7C754E38D6FA}" destId="{A925B493-D063-44EA-AED5-C4C919CD0CD3}" srcOrd="0" destOrd="0" presId="urn:microsoft.com/office/officeart/2018/2/layout/IconLabelList"/>
    <dgm:cxn modelId="{9BEFD250-2E98-4AAF-9C35-531178BC615D}" type="presOf" srcId="{39BF9965-00DF-47BF-91C3-5F78710463EE}" destId="{F6B40693-0822-4E73-BE5A-15C13BDB3A98}" srcOrd="0" destOrd="0" presId="urn:microsoft.com/office/officeart/2018/2/layout/IconLabelList"/>
    <dgm:cxn modelId="{497FF47D-4B79-4452-8A43-CCEB6B75FEFE}" srcId="{39BF9965-00DF-47BF-91C3-5F78710463EE}" destId="{67A29272-34C6-4EDA-8BDB-B4564B7874C8}" srcOrd="1" destOrd="0" parTransId="{27F33D59-C4F4-461A-9FE0-42F02E8514E4}" sibTransId="{0D33E2B6-93FB-48A5-82F0-9768BDF8EC2E}"/>
    <dgm:cxn modelId="{9B356181-A2F9-4F8F-A24D-46E00A2660FC}" srcId="{39BF9965-00DF-47BF-91C3-5F78710463EE}" destId="{735B1FE6-9E91-4626-9F6B-7C754E38D6FA}" srcOrd="2" destOrd="0" parTransId="{9C6FCBAF-B975-43CE-A06F-C70357CD58AF}" sibTransId="{C11F47D2-A5FE-46F1-B4EB-6BBB4A09B8D3}"/>
    <dgm:cxn modelId="{FB9200A4-05F0-4AFB-AC49-93CF15A67405}" type="presOf" srcId="{7C6B0C86-1ADE-4F8B-A006-D4EBCECF05C2}" destId="{F2E35CC5-EA30-4920-A487-3EB220D6747C}" srcOrd="0" destOrd="0" presId="urn:microsoft.com/office/officeart/2018/2/layout/IconLabelList"/>
    <dgm:cxn modelId="{AB93D5FB-F36C-4A34-B983-37C67D9A88B6}" type="presOf" srcId="{BE8882A4-044B-4136-A97D-A11F8DDFE7CB}" destId="{0CEF5F6B-5669-4FF0-AAA6-5A51AD300C65}" srcOrd="0" destOrd="0" presId="urn:microsoft.com/office/officeart/2018/2/layout/IconLabelList"/>
    <dgm:cxn modelId="{D198B02C-8B8F-42FE-9772-9BC2DC9F6E92}" type="presParOf" srcId="{F6B40693-0822-4E73-BE5A-15C13BDB3A98}" destId="{131FE79A-D1E1-4FF1-A448-1E74DEFFEF92}" srcOrd="0" destOrd="0" presId="urn:microsoft.com/office/officeart/2018/2/layout/IconLabelList"/>
    <dgm:cxn modelId="{6B2E830D-6725-46D7-8F90-63082C70D866}" type="presParOf" srcId="{131FE79A-D1E1-4FF1-A448-1E74DEFFEF92}" destId="{577FA95E-F27A-4715-88B8-155CFD0E6C84}" srcOrd="0" destOrd="0" presId="urn:microsoft.com/office/officeart/2018/2/layout/IconLabelList"/>
    <dgm:cxn modelId="{E38C4761-38BD-43B9-92DA-76C60BF4E909}" type="presParOf" srcId="{131FE79A-D1E1-4FF1-A448-1E74DEFFEF92}" destId="{0F2E0A5D-1FED-4C97-8A02-B714108A5EBD}" srcOrd="1" destOrd="0" presId="urn:microsoft.com/office/officeart/2018/2/layout/IconLabelList"/>
    <dgm:cxn modelId="{13E2593B-09F8-415A-AC8C-932994A8528D}" type="presParOf" srcId="{131FE79A-D1E1-4FF1-A448-1E74DEFFEF92}" destId="{0CEF5F6B-5669-4FF0-AAA6-5A51AD300C65}" srcOrd="2" destOrd="0" presId="urn:microsoft.com/office/officeart/2018/2/layout/IconLabelList"/>
    <dgm:cxn modelId="{3B8A7969-0F80-42A4-8AAF-B2FED718339B}" type="presParOf" srcId="{F6B40693-0822-4E73-BE5A-15C13BDB3A98}" destId="{11B2C00A-596A-4D3A-8D8D-6FDD7D098A8E}" srcOrd="1" destOrd="0" presId="urn:microsoft.com/office/officeart/2018/2/layout/IconLabelList"/>
    <dgm:cxn modelId="{1EE117E9-8A46-4CBF-919D-945B8AEEC8C9}" type="presParOf" srcId="{F6B40693-0822-4E73-BE5A-15C13BDB3A98}" destId="{7CF60FEE-79F0-4F06-AF55-097C5817D47F}" srcOrd="2" destOrd="0" presId="urn:microsoft.com/office/officeart/2018/2/layout/IconLabelList"/>
    <dgm:cxn modelId="{74C1AE42-DF52-433B-B7F2-B11B1702EA7A}" type="presParOf" srcId="{7CF60FEE-79F0-4F06-AF55-097C5817D47F}" destId="{5BEEA107-5B9B-425A-BE95-1673C64A198E}" srcOrd="0" destOrd="0" presId="urn:microsoft.com/office/officeart/2018/2/layout/IconLabelList"/>
    <dgm:cxn modelId="{A978BB0C-EECD-476E-890A-72BEBB88A90B}" type="presParOf" srcId="{7CF60FEE-79F0-4F06-AF55-097C5817D47F}" destId="{BA82838C-BC45-4140-A914-D552BB227A6C}" srcOrd="1" destOrd="0" presId="urn:microsoft.com/office/officeart/2018/2/layout/IconLabelList"/>
    <dgm:cxn modelId="{63B0441F-D685-421E-9CF5-E06595AB6BC2}" type="presParOf" srcId="{7CF60FEE-79F0-4F06-AF55-097C5817D47F}" destId="{A73D414A-4B7D-4055-916A-311BE5B94B20}" srcOrd="2" destOrd="0" presId="urn:microsoft.com/office/officeart/2018/2/layout/IconLabelList"/>
    <dgm:cxn modelId="{65A72689-2D82-42FA-A54F-4CA0DE2B9DB2}" type="presParOf" srcId="{F6B40693-0822-4E73-BE5A-15C13BDB3A98}" destId="{EA32DB0E-E7BD-460C-B77B-1E5C0BC0E851}" srcOrd="3" destOrd="0" presId="urn:microsoft.com/office/officeart/2018/2/layout/IconLabelList"/>
    <dgm:cxn modelId="{47D762E0-D92E-469B-9E1E-0683121ACCF8}" type="presParOf" srcId="{F6B40693-0822-4E73-BE5A-15C13BDB3A98}" destId="{151352C8-B528-4BBE-BBB1-F86BD854E4E8}" srcOrd="4" destOrd="0" presId="urn:microsoft.com/office/officeart/2018/2/layout/IconLabelList"/>
    <dgm:cxn modelId="{5AB340C8-14A4-4764-96E3-FB17F47ADC21}" type="presParOf" srcId="{151352C8-B528-4BBE-BBB1-F86BD854E4E8}" destId="{F3972E9A-E4E9-4272-B0A5-8FCD59FA768B}" srcOrd="0" destOrd="0" presId="urn:microsoft.com/office/officeart/2018/2/layout/IconLabelList"/>
    <dgm:cxn modelId="{069C9AAC-0340-40D7-96B5-00D27F38BC30}" type="presParOf" srcId="{151352C8-B528-4BBE-BBB1-F86BD854E4E8}" destId="{3F5FE344-E0CC-4FB0-9388-4CFFD64A3C53}" srcOrd="1" destOrd="0" presId="urn:microsoft.com/office/officeart/2018/2/layout/IconLabelList"/>
    <dgm:cxn modelId="{78684F62-A334-4532-80FD-B264AC6F3168}" type="presParOf" srcId="{151352C8-B528-4BBE-BBB1-F86BD854E4E8}" destId="{A925B493-D063-44EA-AED5-C4C919CD0CD3}" srcOrd="2" destOrd="0" presId="urn:microsoft.com/office/officeart/2018/2/layout/IconLabelList"/>
    <dgm:cxn modelId="{DE0B55B7-14FF-46BA-998A-FB058B001178}" type="presParOf" srcId="{F6B40693-0822-4E73-BE5A-15C13BDB3A98}" destId="{60EAA9CB-E8BF-4F9F-9640-2B773B0C3F32}" srcOrd="5" destOrd="0" presId="urn:microsoft.com/office/officeart/2018/2/layout/IconLabelList"/>
    <dgm:cxn modelId="{C8E226C4-A7D2-47EA-AA2C-1DE075932E7B}" type="presParOf" srcId="{F6B40693-0822-4E73-BE5A-15C13BDB3A98}" destId="{B574F072-49E8-46D8-A88D-114ED6EA9A20}" srcOrd="6" destOrd="0" presId="urn:microsoft.com/office/officeart/2018/2/layout/IconLabelList"/>
    <dgm:cxn modelId="{02370730-3660-4C28-BAFC-3FB47FA997F0}" type="presParOf" srcId="{B574F072-49E8-46D8-A88D-114ED6EA9A20}" destId="{08DD9931-97F0-4641-88F4-41B1FC5E4317}" srcOrd="0" destOrd="0" presId="urn:microsoft.com/office/officeart/2018/2/layout/IconLabelList"/>
    <dgm:cxn modelId="{1A81E5CC-DFCA-45AD-BDA8-831C80928F3C}" type="presParOf" srcId="{B574F072-49E8-46D8-A88D-114ED6EA9A20}" destId="{22DD1A0E-B94D-460C-A1C6-A6C8A8218A30}" srcOrd="1" destOrd="0" presId="urn:microsoft.com/office/officeart/2018/2/layout/IconLabelList"/>
    <dgm:cxn modelId="{08E5F836-CB19-4741-AEAC-5CDF80E78637}" type="presParOf" srcId="{B574F072-49E8-46D8-A88D-114ED6EA9A20}" destId="{F2E35CC5-EA30-4920-A487-3EB220D6747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478599-D653-4A50-82D5-D693ECAD037C}" type="doc">
      <dgm:prSet loTypeId="urn:microsoft.com/office/officeart/2018/5/layout/IconCircleLabel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C03DDB-1E7F-45CF-828B-84F23356B1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 dirty="0" err="1"/>
            <a:t>Difficulties</a:t>
          </a:r>
          <a:endParaRPr lang="en-US" dirty="0"/>
        </a:p>
      </dgm:t>
    </dgm:pt>
    <dgm:pt modelId="{82E9D753-4FCE-40BA-B7CC-C4A13E715033}" type="parTrans" cxnId="{251FEB93-A5DA-4AB3-804B-6CE54E8E0EF3}">
      <dgm:prSet/>
      <dgm:spPr/>
      <dgm:t>
        <a:bodyPr/>
        <a:lstStyle/>
        <a:p>
          <a:endParaRPr lang="en-US"/>
        </a:p>
      </dgm:t>
    </dgm:pt>
    <dgm:pt modelId="{4FA632AF-E3BF-4002-A0FE-38B025E73900}" type="sibTrans" cxnId="{251FEB93-A5DA-4AB3-804B-6CE54E8E0EF3}">
      <dgm:prSet/>
      <dgm:spPr/>
      <dgm:t>
        <a:bodyPr/>
        <a:lstStyle/>
        <a:p>
          <a:endParaRPr lang="en-US"/>
        </a:p>
      </dgm:t>
    </dgm:pt>
    <dgm:pt modelId="{776218BE-5056-484E-819A-0427C4D7A13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Learning</a:t>
          </a:r>
          <a:endParaRPr lang="en-US"/>
        </a:p>
      </dgm:t>
    </dgm:pt>
    <dgm:pt modelId="{3A07EAAA-C570-4C3D-828E-D3567019F9A1}" type="parTrans" cxnId="{ABD55F04-B95D-4572-97E9-A0D1DEFB712B}">
      <dgm:prSet/>
      <dgm:spPr/>
      <dgm:t>
        <a:bodyPr/>
        <a:lstStyle/>
        <a:p>
          <a:endParaRPr lang="en-US"/>
        </a:p>
      </dgm:t>
    </dgm:pt>
    <dgm:pt modelId="{754B4FD4-8F5C-419F-BCBB-C1DF910B9D86}" type="sibTrans" cxnId="{ABD55F04-B95D-4572-97E9-A0D1DEFB712B}">
      <dgm:prSet/>
      <dgm:spPr/>
      <dgm:t>
        <a:bodyPr/>
        <a:lstStyle/>
        <a:p>
          <a:endParaRPr lang="en-US"/>
        </a:p>
      </dgm:t>
    </dgm:pt>
    <dgm:pt modelId="{8B0B4E8D-3C1F-4A6B-BB7A-E24ED6012764}" type="pres">
      <dgm:prSet presAssocID="{37478599-D653-4A50-82D5-D693ECAD037C}" presName="root" presStyleCnt="0">
        <dgm:presLayoutVars>
          <dgm:dir/>
          <dgm:resizeHandles val="exact"/>
        </dgm:presLayoutVars>
      </dgm:prSet>
      <dgm:spPr/>
    </dgm:pt>
    <dgm:pt modelId="{DE65493B-545D-4DE0-879F-921A21912964}" type="pres">
      <dgm:prSet presAssocID="{4CC03DDB-1E7F-45CF-828B-84F23356B1F4}" presName="compNode" presStyleCnt="0"/>
      <dgm:spPr/>
    </dgm:pt>
    <dgm:pt modelId="{7607B118-FB78-4024-B05C-7BA9E2563F39}" type="pres">
      <dgm:prSet presAssocID="{4CC03DDB-1E7F-45CF-828B-84F23356B1F4}" presName="iconBgRect" presStyleLbl="bgShp" presStyleIdx="0" presStyleCnt="2"/>
      <dgm:spPr/>
    </dgm:pt>
    <dgm:pt modelId="{D3F19185-124B-4226-8741-C4C269F9072E}" type="pres">
      <dgm:prSet presAssocID="{4CC03DDB-1E7F-45CF-828B-84F23356B1F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13747D74-C885-4834-B58B-703F37621588}" type="pres">
      <dgm:prSet presAssocID="{4CC03DDB-1E7F-45CF-828B-84F23356B1F4}" presName="spaceRect" presStyleCnt="0"/>
      <dgm:spPr/>
    </dgm:pt>
    <dgm:pt modelId="{0C241AC8-6F9D-4E4D-BF30-1AEF1769BCA8}" type="pres">
      <dgm:prSet presAssocID="{4CC03DDB-1E7F-45CF-828B-84F23356B1F4}" presName="textRect" presStyleLbl="revTx" presStyleIdx="0" presStyleCnt="2">
        <dgm:presLayoutVars>
          <dgm:chMax val="1"/>
          <dgm:chPref val="1"/>
        </dgm:presLayoutVars>
      </dgm:prSet>
      <dgm:spPr/>
    </dgm:pt>
    <dgm:pt modelId="{C18891D6-4ABC-4661-BCD7-D6561C866B63}" type="pres">
      <dgm:prSet presAssocID="{4FA632AF-E3BF-4002-A0FE-38B025E73900}" presName="sibTrans" presStyleCnt="0"/>
      <dgm:spPr/>
    </dgm:pt>
    <dgm:pt modelId="{F553B5E8-0673-4692-AEA3-D1D87E7CF0EE}" type="pres">
      <dgm:prSet presAssocID="{776218BE-5056-484E-819A-0427C4D7A132}" presName="compNode" presStyleCnt="0"/>
      <dgm:spPr/>
    </dgm:pt>
    <dgm:pt modelId="{D3EB9566-E9D9-4508-A0C6-6235D1529317}" type="pres">
      <dgm:prSet presAssocID="{776218BE-5056-484E-819A-0427C4D7A132}" presName="iconBgRect" presStyleLbl="bgShp" presStyleIdx="1" presStyleCnt="2"/>
      <dgm:spPr/>
    </dgm:pt>
    <dgm:pt modelId="{53623E66-46B4-465F-A568-5F8785124CD2}" type="pres">
      <dgm:prSet presAssocID="{776218BE-5056-484E-819A-0427C4D7A13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CE51C46F-D71A-4BFF-8720-BD4E8AC05C51}" type="pres">
      <dgm:prSet presAssocID="{776218BE-5056-484E-819A-0427C4D7A132}" presName="spaceRect" presStyleCnt="0"/>
      <dgm:spPr/>
    </dgm:pt>
    <dgm:pt modelId="{03B6C6A8-C96C-4112-9790-A8F13E8276FB}" type="pres">
      <dgm:prSet presAssocID="{776218BE-5056-484E-819A-0427C4D7A13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BD55F04-B95D-4572-97E9-A0D1DEFB712B}" srcId="{37478599-D653-4A50-82D5-D693ECAD037C}" destId="{776218BE-5056-484E-819A-0427C4D7A132}" srcOrd="1" destOrd="0" parTransId="{3A07EAAA-C570-4C3D-828E-D3567019F9A1}" sibTransId="{754B4FD4-8F5C-419F-BCBB-C1DF910B9D86}"/>
    <dgm:cxn modelId="{251FEB93-A5DA-4AB3-804B-6CE54E8E0EF3}" srcId="{37478599-D653-4A50-82D5-D693ECAD037C}" destId="{4CC03DDB-1E7F-45CF-828B-84F23356B1F4}" srcOrd="0" destOrd="0" parTransId="{82E9D753-4FCE-40BA-B7CC-C4A13E715033}" sibTransId="{4FA632AF-E3BF-4002-A0FE-38B025E73900}"/>
    <dgm:cxn modelId="{789259CB-B5F1-4799-BFEB-946C0687ABD6}" type="presOf" srcId="{4CC03DDB-1E7F-45CF-828B-84F23356B1F4}" destId="{0C241AC8-6F9D-4E4D-BF30-1AEF1769BCA8}" srcOrd="0" destOrd="0" presId="urn:microsoft.com/office/officeart/2018/5/layout/IconCircleLabelList"/>
    <dgm:cxn modelId="{0D4DE9D4-D54A-450A-99F0-7E48C12B239A}" type="presOf" srcId="{776218BE-5056-484E-819A-0427C4D7A132}" destId="{03B6C6A8-C96C-4112-9790-A8F13E8276FB}" srcOrd="0" destOrd="0" presId="urn:microsoft.com/office/officeart/2018/5/layout/IconCircleLabelList"/>
    <dgm:cxn modelId="{427910FD-DFEC-4AEE-8079-BA629A77EE85}" type="presOf" srcId="{37478599-D653-4A50-82D5-D693ECAD037C}" destId="{8B0B4E8D-3C1F-4A6B-BB7A-E24ED6012764}" srcOrd="0" destOrd="0" presId="urn:microsoft.com/office/officeart/2018/5/layout/IconCircleLabelList"/>
    <dgm:cxn modelId="{5738BF57-040B-4158-9D20-5DC775E37199}" type="presParOf" srcId="{8B0B4E8D-3C1F-4A6B-BB7A-E24ED6012764}" destId="{DE65493B-545D-4DE0-879F-921A21912964}" srcOrd="0" destOrd="0" presId="urn:microsoft.com/office/officeart/2018/5/layout/IconCircleLabelList"/>
    <dgm:cxn modelId="{9D857103-F0A9-4157-813C-2AC8B778C8BA}" type="presParOf" srcId="{DE65493B-545D-4DE0-879F-921A21912964}" destId="{7607B118-FB78-4024-B05C-7BA9E2563F39}" srcOrd="0" destOrd="0" presId="urn:microsoft.com/office/officeart/2018/5/layout/IconCircleLabelList"/>
    <dgm:cxn modelId="{E3768E05-F832-412F-B449-6FB6ECB5FB00}" type="presParOf" srcId="{DE65493B-545D-4DE0-879F-921A21912964}" destId="{D3F19185-124B-4226-8741-C4C269F9072E}" srcOrd="1" destOrd="0" presId="urn:microsoft.com/office/officeart/2018/5/layout/IconCircleLabelList"/>
    <dgm:cxn modelId="{3C7928BA-E075-4D71-86B0-CE420AEBFF70}" type="presParOf" srcId="{DE65493B-545D-4DE0-879F-921A21912964}" destId="{13747D74-C885-4834-B58B-703F37621588}" srcOrd="2" destOrd="0" presId="urn:microsoft.com/office/officeart/2018/5/layout/IconCircleLabelList"/>
    <dgm:cxn modelId="{D76369A1-C70D-4D17-B406-BDFA825E9B4D}" type="presParOf" srcId="{DE65493B-545D-4DE0-879F-921A21912964}" destId="{0C241AC8-6F9D-4E4D-BF30-1AEF1769BCA8}" srcOrd="3" destOrd="0" presId="urn:microsoft.com/office/officeart/2018/5/layout/IconCircleLabelList"/>
    <dgm:cxn modelId="{9D58663B-609D-485D-8D44-6CB0354685B0}" type="presParOf" srcId="{8B0B4E8D-3C1F-4A6B-BB7A-E24ED6012764}" destId="{C18891D6-4ABC-4661-BCD7-D6561C866B63}" srcOrd="1" destOrd="0" presId="urn:microsoft.com/office/officeart/2018/5/layout/IconCircleLabelList"/>
    <dgm:cxn modelId="{21CD8B36-CA6F-4C20-8695-B638209428A7}" type="presParOf" srcId="{8B0B4E8D-3C1F-4A6B-BB7A-E24ED6012764}" destId="{F553B5E8-0673-4692-AEA3-D1D87E7CF0EE}" srcOrd="2" destOrd="0" presId="urn:microsoft.com/office/officeart/2018/5/layout/IconCircleLabelList"/>
    <dgm:cxn modelId="{0CAB0894-A25D-4F80-9AAA-363C311AF1BD}" type="presParOf" srcId="{F553B5E8-0673-4692-AEA3-D1D87E7CF0EE}" destId="{D3EB9566-E9D9-4508-A0C6-6235D1529317}" srcOrd="0" destOrd="0" presId="urn:microsoft.com/office/officeart/2018/5/layout/IconCircleLabelList"/>
    <dgm:cxn modelId="{A586E611-15F9-46C1-B5A5-9FC98A48C489}" type="presParOf" srcId="{F553B5E8-0673-4692-AEA3-D1D87E7CF0EE}" destId="{53623E66-46B4-465F-A568-5F8785124CD2}" srcOrd="1" destOrd="0" presId="urn:microsoft.com/office/officeart/2018/5/layout/IconCircleLabelList"/>
    <dgm:cxn modelId="{1D25F255-22A2-4C29-9830-842058488891}" type="presParOf" srcId="{F553B5E8-0673-4692-AEA3-D1D87E7CF0EE}" destId="{CE51C46F-D71A-4BFF-8720-BD4E8AC05C51}" srcOrd="2" destOrd="0" presId="urn:microsoft.com/office/officeart/2018/5/layout/IconCircleLabelList"/>
    <dgm:cxn modelId="{65C76ACE-3A44-44AF-B7F5-AD85C2B9646D}" type="presParOf" srcId="{F553B5E8-0673-4692-AEA3-D1D87E7CF0EE}" destId="{03B6C6A8-C96C-4112-9790-A8F13E8276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7FA95E-F27A-4715-88B8-155CFD0E6C84}">
      <dsp:nvSpPr>
        <dsp:cNvPr id="0" name=""/>
        <dsp:cNvSpPr/>
      </dsp:nvSpPr>
      <dsp:spPr>
        <a:xfrm>
          <a:off x="663670" y="770884"/>
          <a:ext cx="1060066" cy="10600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F5F6B-5669-4FF0-AAA6-5A51AD300C65}">
      <dsp:nvSpPr>
        <dsp:cNvPr id="0" name=""/>
        <dsp:cNvSpPr/>
      </dsp:nvSpPr>
      <dsp:spPr>
        <a:xfrm>
          <a:off x="15852" y="2145203"/>
          <a:ext cx="23557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/>
            <a:t>Motivations</a:t>
          </a:r>
          <a:endParaRPr lang="en-US" sz="3600" kern="1200"/>
        </a:p>
      </dsp:txBody>
      <dsp:txXfrm>
        <a:off x="15852" y="2145203"/>
        <a:ext cx="2355704" cy="720000"/>
      </dsp:txXfrm>
    </dsp:sp>
    <dsp:sp modelId="{5BEEA107-5B9B-425A-BE95-1673C64A198E}">
      <dsp:nvSpPr>
        <dsp:cNvPr id="0" name=""/>
        <dsp:cNvSpPr/>
      </dsp:nvSpPr>
      <dsp:spPr>
        <a:xfrm>
          <a:off x="3431622" y="770884"/>
          <a:ext cx="1060066" cy="10600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D414A-4B7D-4055-916A-311BE5B94B20}">
      <dsp:nvSpPr>
        <dsp:cNvPr id="0" name=""/>
        <dsp:cNvSpPr/>
      </dsp:nvSpPr>
      <dsp:spPr>
        <a:xfrm>
          <a:off x="2783804" y="2145203"/>
          <a:ext cx="23557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/>
            <a:t>Objective</a:t>
          </a:r>
          <a:endParaRPr lang="en-US" sz="3600" kern="1200"/>
        </a:p>
      </dsp:txBody>
      <dsp:txXfrm>
        <a:off x="2783804" y="2145203"/>
        <a:ext cx="2355704" cy="720000"/>
      </dsp:txXfrm>
    </dsp:sp>
    <dsp:sp modelId="{F3972E9A-E4E9-4272-B0A5-8FCD59FA768B}">
      <dsp:nvSpPr>
        <dsp:cNvPr id="0" name=""/>
        <dsp:cNvSpPr/>
      </dsp:nvSpPr>
      <dsp:spPr>
        <a:xfrm>
          <a:off x="6199575" y="770884"/>
          <a:ext cx="1060066" cy="10600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5B493-D063-44EA-AED5-C4C919CD0CD3}">
      <dsp:nvSpPr>
        <dsp:cNvPr id="0" name=""/>
        <dsp:cNvSpPr/>
      </dsp:nvSpPr>
      <dsp:spPr>
        <a:xfrm>
          <a:off x="5551756" y="2145203"/>
          <a:ext cx="23557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/>
            <a:t>Structure</a:t>
          </a:r>
          <a:endParaRPr lang="en-US" sz="3600" kern="1200"/>
        </a:p>
      </dsp:txBody>
      <dsp:txXfrm>
        <a:off x="5551756" y="2145203"/>
        <a:ext cx="2355704" cy="720000"/>
      </dsp:txXfrm>
    </dsp:sp>
    <dsp:sp modelId="{08DD9931-97F0-4641-88F4-41B1FC5E4317}">
      <dsp:nvSpPr>
        <dsp:cNvPr id="0" name=""/>
        <dsp:cNvSpPr/>
      </dsp:nvSpPr>
      <dsp:spPr>
        <a:xfrm>
          <a:off x="8967527" y="770884"/>
          <a:ext cx="1060066" cy="10600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35CC5-EA30-4920-A487-3EB220D6747C}">
      <dsp:nvSpPr>
        <dsp:cNvPr id="0" name=""/>
        <dsp:cNvSpPr/>
      </dsp:nvSpPr>
      <dsp:spPr>
        <a:xfrm>
          <a:off x="8319708" y="2145203"/>
          <a:ext cx="23557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 err="1"/>
            <a:t>Experience</a:t>
          </a:r>
          <a:endParaRPr lang="en-US" sz="3600" kern="1200" dirty="0"/>
        </a:p>
      </dsp:txBody>
      <dsp:txXfrm>
        <a:off x="8319708" y="2145203"/>
        <a:ext cx="235570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7B118-FB78-4024-B05C-7BA9E2563F39}">
      <dsp:nvSpPr>
        <dsp:cNvPr id="0" name=""/>
        <dsp:cNvSpPr/>
      </dsp:nvSpPr>
      <dsp:spPr>
        <a:xfrm>
          <a:off x="2132632" y="18043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F19185-124B-4226-8741-C4C269F9072E}">
      <dsp:nvSpPr>
        <dsp:cNvPr id="0" name=""/>
        <dsp:cNvSpPr/>
      </dsp:nvSpPr>
      <dsp:spPr>
        <a:xfrm>
          <a:off x="2600632" y="486044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241AC8-6F9D-4E4D-BF30-1AEF1769BCA8}">
      <dsp:nvSpPr>
        <dsp:cNvPr id="0" name=""/>
        <dsp:cNvSpPr/>
      </dsp:nvSpPr>
      <dsp:spPr>
        <a:xfrm>
          <a:off x="1430632" y="2898044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3900" kern="1200" dirty="0" err="1"/>
            <a:t>Difficulties</a:t>
          </a:r>
          <a:endParaRPr lang="en-US" sz="3900" kern="1200" dirty="0"/>
        </a:p>
      </dsp:txBody>
      <dsp:txXfrm>
        <a:off x="1430632" y="2898044"/>
        <a:ext cx="3600000" cy="720000"/>
      </dsp:txXfrm>
    </dsp:sp>
    <dsp:sp modelId="{D3EB9566-E9D9-4508-A0C6-6235D1529317}">
      <dsp:nvSpPr>
        <dsp:cNvPr id="0" name=""/>
        <dsp:cNvSpPr/>
      </dsp:nvSpPr>
      <dsp:spPr>
        <a:xfrm>
          <a:off x="6362632" y="18043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623E66-46B4-465F-A568-5F8785124CD2}">
      <dsp:nvSpPr>
        <dsp:cNvPr id="0" name=""/>
        <dsp:cNvSpPr/>
      </dsp:nvSpPr>
      <dsp:spPr>
        <a:xfrm>
          <a:off x="6830632" y="486044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B6C6A8-C96C-4112-9790-A8F13E8276FB}">
      <dsp:nvSpPr>
        <dsp:cNvPr id="0" name=""/>
        <dsp:cNvSpPr/>
      </dsp:nvSpPr>
      <dsp:spPr>
        <a:xfrm>
          <a:off x="5660632" y="2898044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3900" kern="1200"/>
            <a:t>Learning</a:t>
          </a:r>
          <a:endParaRPr lang="en-US" sz="3900" kern="1200"/>
        </a:p>
      </dsp:txBody>
      <dsp:txXfrm>
        <a:off x="5660632" y="2898044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0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2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9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7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4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8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7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3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2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6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0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7E4C46-777C-3A17-7EBA-739161E70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/>
          </a:bodyPr>
          <a:lstStyle/>
          <a:p>
            <a:r>
              <a:rPr lang="es-ES" err="1"/>
              <a:t>Lesbian</a:t>
            </a:r>
            <a:r>
              <a:rPr lang="es-ES"/>
              <a:t> </a:t>
            </a:r>
            <a:r>
              <a:rPr lang="es-ES" err="1"/>
              <a:t>Relationships</a:t>
            </a:r>
            <a:r>
              <a:rPr lang="es-ES"/>
              <a:t> in </a:t>
            </a:r>
            <a:r>
              <a:rPr lang="es-ES" err="1"/>
              <a:t>u.s</a:t>
            </a:r>
            <a:r>
              <a:rPr lang="es-ES"/>
              <a:t>. </a:t>
            </a:r>
            <a:r>
              <a:rPr lang="es-ES" err="1"/>
              <a:t>fiction</a:t>
            </a:r>
            <a:r>
              <a:rPr lang="es-ES"/>
              <a:t> </a:t>
            </a:r>
            <a:r>
              <a:rPr lang="es-ES" err="1"/>
              <a:t>of</a:t>
            </a:r>
            <a:r>
              <a:rPr lang="es-ES"/>
              <a:t> </a:t>
            </a:r>
            <a:r>
              <a:rPr lang="es-ES" err="1"/>
              <a:t>the</a:t>
            </a:r>
            <a:r>
              <a:rPr lang="es-ES"/>
              <a:t> 1980s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1FE4F8-052D-3486-3190-E74FB8C81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</p:spPr>
        <p:txBody>
          <a:bodyPr>
            <a:normAutofit/>
          </a:bodyPr>
          <a:lstStyle/>
          <a:p>
            <a:r>
              <a:rPr lang="es-ES"/>
              <a:t>Alba Chouza Cruces</a:t>
            </a:r>
          </a:p>
        </p:txBody>
      </p:sp>
      <p:cxnSp>
        <p:nvCxnSpPr>
          <p:cNvPr id="23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9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Fondo abstracto triangular">
            <a:extLst>
              <a:ext uri="{FF2B5EF4-FFF2-40B4-BE49-F238E27FC236}">
                <a16:creationId xmlns:a16="http://schemas.microsoft.com/office/drawing/2014/main" id="{87955FDD-7D55-E23B-979F-5704F6BB94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16" r="27829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5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7B205-BD98-70CD-2F91-38F36B5B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Contents</a:t>
            </a:r>
            <a:r>
              <a:rPr lang="es-ES" dirty="0"/>
              <a:t>: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5E41B39-DD80-82FE-851C-A5C1515AB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775380"/>
              </p:ext>
            </p:extLst>
          </p:nvPr>
        </p:nvGraphicFramePr>
        <p:xfrm>
          <a:off x="700635" y="2293126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848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69B5EE-421D-E425-531A-2D6939AF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>
            <a:normAutofit/>
          </a:bodyPr>
          <a:lstStyle/>
          <a:p>
            <a:r>
              <a:rPr lang="es-ES" dirty="0" err="1"/>
              <a:t>Structure</a:t>
            </a:r>
            <a:r>
              <a:rPr lang="es-ES" dirty="0"/>
              <a:t>: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B18575D1-F53E-AAE0-AC96-0379306EC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sz="1700" dirty="0" err="1"/>
              <a:t>Chapter</a:t>
            </a:r>
            <a:r>
              <a:rPr lang="es-ES" sz="1700" dirty="0"/>
              <a:t> 1: General </a:t>
            </a:r>
            <a:r>
              <a:rPr lang="es-ES" sz="1700" dirty="0" err="1"/>
              <a:t>introduction</a:t>
            </a:r>
            <a:endParaRPr lang="es-ES" sz="1700" dirty="0"/>
          </a:p>
          <a:p>
            <a:pPr>
              <a:lnSpc>
                <a:spcPct val="110000"/>
              </a:lnSpc>
            </a:pPr>
            <a:r>
              <a:rPr lang="es-ES" sz="1700" dirty="0" err="1"/>
              <a:t>Chapter</a:t>
            </a:r>
            <a:r>
              <a:rPr lang="es-ES" sz="1700" dirty="0"/>
              <a:t> 2: </a:t>
            </a:r>
            <a:r>
              <a:rPr lang="es-ES" sz="1700" dirty="0" err="1"/>
              <a:t>Introduction</a:t>
            </a:r>
            <a:r>
              <a:rPr lang="es-ES" sz="1700" dirty="0"/>
              <a:t> </a:t>
            </a:r>
            <a:r>
              <a:rPr lang="es-ES" sz="1700" dirty="0" err="1"/>
              <a:t>to</a:t>
            </a:r>
            <a:r>
              <a:rPr lang="es-ES" sz="1700" dirty="0"/>
              <a:t> Queer Studies</a:t>
            </a:r>
          </a:p>
          <a:p>
            <a:pPr>
              <a:lnSpc>
                <a:spcPct val="110000"/>
              </a:lnSpc>
            </a:pPr>
            <a:r>
              <a:rPr lang="es-ES" sz="1700" dirty="0" err="1"/>
              <a:t>Chapter</a:t>
            </a:r>
            <a:r>
              <a:rPr lang="es-ES" sz="1700" dirty="0"/>
              <a:t> 3: </a:t>
            </a:r>
            <a:r>
              <a:rPr lang="es-ES" sz="1700" dirty="0" err="1"/>
              <a:t>Historical</a:t>
            </a:r>
            <a:r>
              <a:rPr lang="es-ES" sz="1700" dirty="0"/>
              <a:t> </a:t>
            </a:r>
            <a:r>
              <a:rPr lang="es-ES" sz="1700" dirty="0" err="1"/>
              <a:t>Context</a:t>
            </a:r>
            <a:r>
              <a:rPr lang="es-ES" sz="1700" dirty="0"/>
              <a:t>: </a:t>
            </a:r>
            <a:r>
              <a:rPr lang="es-ES" sz="1700" dirty="0" err="1"/>
              <a:t>The</a:t>
            </a:r>
            <a:r>
              <a:rPr lang="es-ES" sz="1700" dirty="0"/>
              <a:t> Jim </a:t>
            </a:r>
            <a:r>
              <a:rPr lang="es-ES" sz="1700" dirty="0" err="1"/>
              <a:t>Crow</a:t>
            </a:r>
            <a:r>
              <a:rPr lang="es-ES" sz="1700" dirty="0"/>
              <a:t> South</a:t>
            </a:r>
          </a:p>
          <a:p>
            <a:pPr>
              <a:lnSpc>
                <a:spcPct val="110000"/>
              </a:lnSpc>
            </a:pPr>
            <a:r>
              <a:rPr lang="es-ES" sz="1700" dirty="0"/>
              <a:t> </a:t>
            </a:r>
            <a:r>
              <a:rPr lang="es-ES" sz="1700" dirty="0" err="1"/>
              <a:t>Chapter</a:t>
            </a:r>
            <a:r>
              <a:rPr lang="es-ES" sz="1700" dirty="0"/>
              <a:t> 4: Alice Walker and </a:t>
            </a:r>
            <a:r>
              <a:rPr lang="es-ES" sz="1700" dirty="0" err="1"/>
              <a:t>Lesbianism</a:t>
            </a:r>
            <a:r>
              <a:rPr lang="es-ES" sz="1700" dirty="0"/>
              <a:t> </a:t>
            </a:r>
            <a:r>
              <a:rPr lang="es-ES" sz="1700" dirty="0" err="1"/>
              <a:t>within</a:t>
            </a:r>
            <a:r>
              <a:rPr lang="es-ES" sz="1700" dirty="0"/>
              <a:t> </a:t>
            </a:r>
            <a:r>
              <a:rPr lang="es-ES" sz="1700" dirty="0" err="1"/>
              <a:t>the</a:t>
            </a:r>
            <a:r>
              <a:rPr lang="es-ES" sz="1700" dirty="0"/>
              <a:t> Dual </a:t>
            </a:r>
            <a:r>
              <a:rPr lang="es-ES" sz="1700" dirty="0" err="1"/>
              <a:t>Oppession</a:t>
            </a:r>
            <a:r>
              <a:rPr lang="es-ES" sz="1700" dirty="0"/>
              <a:t> </a:t>
            </a:r>
            <a:r>
              <a:rPr lang="es-ES" sz="1700" dirty="0" err="1"/>
              <a:t>of</a:t>
            </a:r>
            <a:r>
              <a:rPr lang="es-ES" sz="1700" dirty="0"/>
              <a:t> </a:t>
            </a:r>
            <a:r>
              <a:rPr lang="es-ES" sz="1700" dirty="0" err="1"/>
              <a:t>Race</a:t>
            </a:r>
            <a:r>
              <a:rPr lang="es-ES" sz="1700" dirty="0"/>
              <a:t> and </a:t>
            </a:r>
            <a:r>
              <a:rPr lang="es-ES" sz="1700" dirty="0" err="1"/>
              <a:t>Gender</a:t>
            </a:r>
            <a:r>
              <a:rPr lang="es-ES" sz="1700" dirty="0"/>
              <a:t> in </a:t>
            </a:r>
            <a:r>
              <a:rPr lang="es-ES" sz="1700" i="1" dirty="0" err="1"/>
              <a:t>The</a:t>
            </a:r>
            <a:r>
              <a:rPr lang="es-ES" sz="1700" i="1" dirty="0"/>
              <a:t> Color </a:t>
            </a:r>
            <a:r>
              <a:rPr lang="es-ES" sz="1700" i="1" dirty="0" err="1"/>
              <a:t>Purple</a:t>
            </a:r>
            <a:endParaRPr lang="es-ES" sz="1700" i="1" dirty="0"/>
          </a:p>
          <a:p>
            <a:pPr>
              <a:lnSpc>
                <a:spcPct val="110000"/>
              </a:lnSpc>
            </a:pPr>
            <a:r>
              <a:rPr lang="es-ES" sz="1700" dirty="0" err="1"/>
              <a:t>Chapter</a:t>
            </a:r>
            <a:r>
              <a:rPr lang="es-ES" sz="1700" dirty="0"/>
              <a:t> 5: Fannie Flagg and </a:t>
            </a:r>
            <a:r>
              <a:rPr lang="es-ES" sz="1700" dirty="0" err="1"/>
              <a:t>Lesbianism</a:t>
            </a:r>
            <a:r>
              <a:rPr lang="es-ES" sz="1700" dirty="0"/>
              <a:t> and </a:t>
            </a:r>
            <a:r>
              <a:rPr lang="es-ES" sz="1700" dirty="0" err="1"/>
              <a:t>Racism</a:t>
            </a:r>
            <a:r>
              <a:rPr lang="es-ES" sz="1700" dirty="0"/>
              <a:t> in </a:t>
            </a:r>
            <a:r>
              <a:rPr lang="es-ES" sz="1700" dirty="0" err="1"/>
              <a:t>Fried</a:t>
            </a:r>
            <a:r>
              <a:rPr lang="es-ES" sz="1700" dirty="0"/>
              <a:t> Green </a:t>
            </a:r>
            <a:r>
              <a:rPr lang="es-ES" sz="1700" dirty="0" err="1"/>
              <a:t>Tomatoes</a:t>
            </a:r>
            <a:r>
              <a:rPr lang="es-ES" sz="1700" dirty="0"/>
              <a:t> in </a:t>
            </a:r>
            <a:r>
              <a:rPr lang="es-ES" sz="1700" dirty="0" err="1"/>
              <a:t>Comparison</a:t>
            </a:r>
            <a:r>
              <a:rPr lang="es-ES" sz="1700" dirty="0"/>
              <a:t> </a:t>
            </a:r>
            <a:r>
              <a:rPr lang="es-ES" sz="1700" dirty="0" err="1"/>
              <a:t>with</a:t>
            </a:r>
            <a:r>
              <a:rPr lang="es-ES" sz="1700" dirty="0"/>
              <a:t> </a:t>
            </a:r>
            <a:r>
              <a:rPr lang="es-ES" sz="1700" dirty="0" err="1"/>
              <a:t>The</a:t>
            </a:r>
            <a:r>
              <a:rPr lang="es-ES" sz="1700" dirty="0"/>
              <a:t> Color </a:t>
            </a:r>
            <a:r>
              <a:rPr lang="es-ES" sz="1700" dirty="0" err="1"/>
              <a:t>Purple</a:t>
            </a:r>
            <a:r>
              <a:rPr lang="es-ES" sz="1700" dirty="0"/>
              <a:t> </a:t>
            </a:r>
          </a:p>
          <a:p>
            <a:pPr>
              <a:lnSpc>
                <a:spcPct val="110000"/>
              </a:lnSpc>
            </a:pPr>
            <a:r>
              <a:rPr lang="es-ES" sz="1700" dirty="0" err="1"/>
              <a:t>Chapter</a:t>
            </a:r>
            <a:r>
              <a:rPr lang="es-ES" sz="1700" dirty="0"/>
              <a:t> 6: </a:t>
            </a:r>
            <a:r>
              <a:rPr lang="es-ES" sz="1700" dirty="0" err="1"/>
              <a:t>Conclusion</a:t>
            </a:r>
            <a:endParaRPr lang="es-ES" sz="1700" dirty="0"/>
          </a:p>
        </p:txBody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53" descr="Abstract blurred public library with bookshelves">
            <a:extLst>
              <a:ext uri="{FF2B5EF4-FFF2-40B4-BE49-F238E27FC236}">
                <a16:creationId xmlns:a16="http://schemas.microsoft.com/office/drawing/2014/main" id="{83A373BE-26CB-CA6D-772C-E7FBA1A959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90" r="41330" b="-1"/>
          <a:stretch/>
        </p:blipFill>
        <p:spPr>
          <a:xfrm>
            <a:off x="0" y="10"/>
            <a:ext cx="40767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0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60AB0-1EA2-6EB4-DE8C-F7BD84BA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Experience</a:t>
            </a:r>
            <a:r>
              <a:rPr lang="es-ES" dirty="0"/>
              <a:t>: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2DD9F3E-529B-4A04-885C-8456575BCE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742343"/>
              </p:ext>
            </p:extLst>
          </p:nvPr>
        </p:nvGraphicFramePr>
        <p:xfrm>
          <a:off x="700635" y="2293126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011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6939FF6-3289-00DF-5CB7-260146778C8D}"/>
              </a:ext>
            </a:extLst>
          </p:cNvPr>
          <p:cNvSpPr/>
          <p:nvPr/>
        </p:nvSpPr>
        <p:spPr>
          <a:xfrm>
            <a:off x="1946055" y="1567750"/>
            <a:ext cx="8299890" cy="372249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b="1" dirty="0">
                <a:solidFill>
                  <a:srgbClr val="FF0000"/>
                </a:solidFill>
              </a:rPr>
              <a:t>T</a:t>
            </a:r>
            <a:r>
              <a:rPr lang="es-ES" sz="7200" b="1" dirty="0">
                <a:solidFill>
                  <a:srgbClr val="FF9900"/>
                </a:solidFill>
              </a:rPr>
              <a:t>H</a:t>
            </a:r>
            <a:r>
              <a:rPr lang="es-ES" sz="7200" b="1" dirty="0">
                <a:solidFill>
                  <a:srgbClr val="FFFF00"/>
                </a:solidFill>
              </a:rPr>
              <a:t>A</a:t>
            </a:r>
            <a:r>
              <a:rPr lang="es-ES" sz="7200" b="1" dirty="0">
                <a:solidFill>
                  <a:srgbClr val="00B050"/>
                </a:solidFill>
              </a:rPr>
              <a:t>N</a:t>
            </a:r>
            <a:r>
              <a:rPr lang="es-ES" sz="7200" b="1" dirty="0">
                <a:solidFill>
                  <a:srgbClr val="00B0F0"/>
                </a:solidFill>
              </a:rPr>
              <a:t>K</a:t>
            </a:r>
            <a:r>
              <a:rPr lang="es-ES" sz="7200" b="1" dirty="0"/>
              <a:t> </a:t>
            </a:r>
            <a:r>
              <a:rPr lang="es-ES" sz="7200" b="1" dirty="0">
                <a:solidFill>
                  <a:srgbClr val="7030A0"/>
                </a:solidFill>
              </a:rPr>
              <a:t>Y</a:t>
            </a:r>
            <a:r>
              <a:rPr lang="es-ES" sz="7200" b="1" dirty="0">
                <a:solidFill>
                  <a:srgbClr val="FF0000"/>
                </a:solidFill>
              </a:rPr>
              <a:t>O</a:t>
            </a:r>
            <a:r>
              <a:rPr lang="es-ES" sz="7200" b="1" dirty="0">
                <a:solidFill>
                  <a:srgbClr val="FF9900"/>
                </a:solidFill>
              </a:rPr>
              <a:t>U</a:t>
            </a:r>
            <a:r>
              <a:rPr lang="es-ES" sz="7200" b="1" dirty="0"/>
              <a:t> </a:t>
            </a:r>
            <a:r>
              <a:rPr lang="es-ES" sz="7200" b="1" dirty="0">
                <a:solidFill>
                  <a:srgbClr val="FFFF00"/>
                </a:solidFill>
              </a:rPr>
              <a:t>F</a:t>
            </a:r>
            <a:r>
              <a:rPr lang="es-ES" sz="7200" b="1" dirty="0">
                <a:solidFill>
                  <a:srgbClr val="00B050"/>
                </a:solidFill>
              </a:rPr>
              <a:t>O</a:t>
            </a:r>
            <a:r>
              <a:rPr lang="es-ES" sz="7200" b="1" dirty="0">
                <a:solidFill>
                  <a:srgbClr val="00B0F0"/>
                </a:solidFill>
              </a:rPr>
              <a:t>R</a:t>
            </a:r>
            <a:r>
              <a:rPr lang="es-ES" sz="7200" b="1" dirty="0"/>
              <a:t> </a:t>
            </a:r>
            <a:r>
              <a:rPr lang="es-ES" sz="7200" b="1" dirty="0">
                <a:solidFill>
                  <a:srgbClr val="7030A0"/>
                </a:solidFill>
              </a:rPr>
              <a:t>Y</a:t>
            </a:r>
            <a:r>
              <a:rPr lang="es-ES" sz="7200" b="1" dirty="0">
                <a:solidFill>
                  <a:srgbClr val="FF0000"/>
                </a:solidFill>
              </a:rPr>
              <a:t>O</a:t>
            </a:r>
            <a:r>
              <a:rPr lang="es-ES" sz="7200" b="1" dirty="0">
                <a:solidFill>
                  <a:srgbClr val="FF9900"/>
                </a:solidFill>
              </a:rPr>
              <a:t>U</a:t>
            </a:r>
            <a:r>
              <a:rPr lang="es-ES" sz="7200" b="1" dirty="0">
                <a:solidFill>
                  <a:srgbClr val="FFFF00"/>
                </a:solidFill>
              </a:rPr>
              <a:t>R</a:t>
            </a:r>
            <a:r>
              <a:rPr lang="es-ES" sz="7200" b="1" dirty="0"/>
              <a:t> </a:t>
            </a:r>
            <a:r>
              <a:rPr lang="es-ES" sz="7200" b="1" dirty="0">
                <a:solidFill>
                  <a:srgbClr val="00B050"/>
                </a:solidFill>
              </a:rPr>
              <a:t>A</a:t>
            </a:r>
            <a:r>
              <a:rPr lang="es-ES" sz="7200" b="1" dirty="0">
                <a:solidFill>
                  <a:srgbClr val="00B0F0"/>
                </a:solidFill>
              </a:rPr>
              <a:t>T</a:t>
            </a:r>
            <a:r>
              <a:rPr lang="es-ES" sz="7200" b="1" dirty="0">
                <a:solidFill>
                  <a:srgbClr val="7030A0"/>
                </a:solidFill>
              </a:rPr>
              <a:t>T</a:t>
            </a:r>
            <a:r>
              <a:rPr lang="es-ES" sz="7200" b="1" dirty="0">
                <a:solidFill>
                  <a:srgbClr val="FF0000"/>
                </a:solidFill>
              </a:rPr>
              <a:t>E</a:t>
            </a:r>
            <a:r>
              <a:rPr lang="es-ES" sz="7200" b="1" dirty="0">
                <a:solidFill>
                  <a:srgbClr val="FF9900"/>
                </a:solidFill>
              </a:rPr>
              <a:t>N</a:t>
            </a:r>
            <a:r>
              <a:rPr lang="es-ES" sz="7200" b="1" dirty="0">
                <a:solidFill>
                  <a:srgbClr val="FFFF00"/>
                </a:solidFill>
              </a:rPr>
              <a:t>T</a:t>
            </a:r>
            <a:r>
              <a:rPr lang="es-ES" sz="7200" b="1" dirty="0">
                <a:solidFill>
                  <a:srgbClr val="00B050"/>
                </a:solidFill>
              </a:rPr>
              <a:t>I</a:t>
            </a:r>
            <a:r>
              <a:rPr lang="es-ES" sz="7200" b="1" dirty="0">
                <a:solidFill>
                  <a:srgbClr val="00B0F0"/>
                </a:solidFill>
              </a:rPr>
              <a:t>O</a:t>
            </a:r>
            <a:r>
              <a:rPr lang="es-ES" sz="7200" b="1" dirty="0">
                <a:solidFill>
                  <a:srgbClr val="7030A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60850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Chronicl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96</Words>
  <Application>Microsoft Office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Calisto MT</vt:lpstr>
      <vt:lpstr>Univers Condensed</vt:lpstr>
      <vt:lpstr>ChronicleVTI</vt:lpstr>
      <vt:lpstr>Lesbian Relationships in u.s. fiction of the 1980s</vt:lpstr>
      <vt:lpstr>Contents:</vt:lpstr>
      <vt:lpstr>Structure:</vt:lpstr>
      <vt:lpstr>Experience: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Lesbian Relationships in u.s. fiction of the 1980s</dc:title>
  <dc:creator>Alba 4</dc:creator>
  <cp:lastModifiedBy>Alba 4</cp:lastModifiedBy>
  <cp:revision>1</cp:revision>
  <dcterms:created xsi:type="dcterms:W3CDTF">2023-09-09T20:22:32Z</dcterms:created>
  <dcterms:modified xsi:type="dcterms:W3CDTF">2023-09-14T18:12:42Z</dcterms:modified>
</cp:coreProperties>
</file>