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gl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1848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gl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98372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140473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132324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53456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69496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91227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466912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11427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377083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19795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gl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gl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209461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gl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gl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0E5C-E91A-4431-AAA2-528A4538637A}" type="datetimeFigureOut">
              <a:rPr lang="gl-ES" smtClean="0"/>
              <a:t>26/09/2020</a:t>
            </a:fld>
            <a:endParaRPr lang="gl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gl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4D90-1004-49E5-A907-65A3ABBC15F4}" type="slidenum">
              <a:rPr lang="gl-ES" smtClean="0"/>
              <a:t>‹Nº›</a:t>
            </a:fld>
            <a:endParaRPr lang="gl-ES"/>
          </a:p>
        </p:txBody>
      </p:sp>
    </p:spTree>
    <p:extLst>
      <p:ext uri="{BB962C8B-B14F-4D97-AF65-F5344CB8AC3E}">
        <p14:creationId xmlns:p14="http://schemas.microsoft.com/office/powerpoint/2010/main" val="418598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gl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dirty="0"/>
              <a:t>Captura de como garda a </a:t>
            </a:r>
            <a:r>
              <a:rPr lang="gl-ES"/>
              <a:t>aula </a:t>
            </a:r>
            <a:r>
              <a:rPr lang="es-ES"/>
              <a:t>e o posto </a:t>
            </a:r>
            <a:r>
              <a:rPr lang="gl-ES"/>
              <a:t>un</a:t>
            </a:r>
            <a:r>
              <a:rPr lang="es-ES"/>
              <a:t>/unha estudante</a:t>
            </a:r>
            <a:endParaRPr lang="gl-ES" dirty="0"/>
          </a:p>
        </p:txBody>
      </p:sp>
      <p:pic>
        <p:nvPicPr>
          <p:cNvPr id="4" name="5005613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68494" y="1792374"/>
            <a:ext cx="78550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9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l-ES" u="sng" dirty="0"/>
              <a:t>Captura</a:t>
            </a:r>
            <a:r>
              <a:rPr lang="gl-ES" dirty="0"/>
              <a:t> de como ve a listaxe o PDI</a:t>
            </a:r>
          </a:p>
        </p:txBody>
      </p:sp>
      <p:pic>
        <p:nvPicPr>
          <p:cNvPr id="5" name="FC45FD0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55775" y="1825625"/>
            <a:ext cx="8682038" cy="4351338"/>
          </a:xfrm>
        </p:spPr>
      </p:pic>
    </p:spTree>
    <p:extLst>
      <p:ext uri="{BB962C8B-B14F-4D97-AF65-F5344CB8AC3E}">
        <p14:creationId xmlns:p14="http://schemas.microsoft.com/office/powerpoint/2010/main" val="1112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</Words>
  <Application>Microsoft Office PowerPoint</Application>
  <PresentationFormat>Personalizado</PresentationFormat>
  <Paragraphs>2</Paragraphs>
  <Slides>2</Slides>
  <Notes>0</Notes>
  <HiddenSlides>0</HiddenSlides>
  <MMClips>2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Captura de como garda a aula e o posto un/unha estudante</vt:lpstr>
      <vt:lpstr>Captura de como ve a listaxe o PDI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Captura de como garda a aula un alumno</dc:title>
  <dc:creator>ÍNSUA GARCÍA JOSÉ MANUEL</dc:creator>
  <cp:lastModifiedBy>Usuario de Windows</cp:lastModifiedBy>
  <cp:revision>4</cp:revision>
  <dcterms:created xsi:type="dcterms:W3CDTF">2020-09-18T10:21:51Z</dcterms:created>
  <dcterms:modified xsi:type="dcterms:W3CDTF">2020-09-26T12:20:24Z</dcterms:modified>
</cp:coreProperties>
</file>