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261" r:id="rId4"/>
    <p:sldId id="266" r:id="rId5"/>
    <p:sldId id="259" r:id="rId6"/>
    <p:sldId id="268" r:id="rId7"/>
    <p:sldId id="267" r:id="rId8"/>
    <p:sldId id="269" r:id="rId9"/>
    <p:sldId id="270" r:id="rId10"/>
    <p:sldId id="271" r:id="rId11"/>
    <p:sldId id="262" r:id="rId12"/>
    <p:sldId id="264" r:id="rId13"/>
    <p:sldId id="265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7748E9-18AC-47D5-8227-B6BDE5D60D1A}" v="421" dt="2022-11-13T23:57:43.091"/>
    <p1510:client id="{8DF09FE1-702D-43D2-B35D-08A825BB5E59}" v="392" dt="2022-11-14T23:12:28.1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>
      <p:cViewPr varScale="1">
        <p:scale>
          <a:sx n="62" d="100"/>
          <a:sy n="62" d="100"/>
        </p:scale>
        <p:origin x="8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ba 4" userId="a44cb5de66ab442d" providerId="LiveId" clId="{237748E9-18AC-47D5-8227-B6BDE5D60D1A}"/>
    <pc:docChg chg="undo redo custSel addSld modSld sldOrd">
      <pc:chgData name="Alba 4" userId="a44cb5de66ab442d" providerId="LiveId" clId="{237748E9-18AC-47D5-8227-B6BDE5D60D1A}" dt="2022-11-15T11:13:53.795" v="420" actId="313"/>
      <pc:docMkLst>
        <pc:docMk/>
      </pc:docMkLst>
      <pc:sldChg chg="modSp mod">
        <pc:chgData name="Alba 4" userId="a44cb5de66ab442d" providerId="LiveId" clId="{237748E9-18AC-47D5-8227-B6BDE5D60D1A}" dt="2022-11-13T22:19:22.008" v="44" actId="20577"/>
        <pc:sldMkLst>
          <pc:docMk/>
          <pc:sldMk cId="2740694387" sldId="259"/>
        </pc:sldMkLst>
        <pc:spChg chg="mod">
          <ac:chgData name="Alba 4" userId="a44cb5de66ab442d" providerId="LiveId" clId="{237748E9-18AC-47D5-8227-B6BDE5D60D1A}" dt="2022-11-13T22:19:22.008" v="44" actId="20577"/>
          <ac:spMkLst>
            <pc:docMk/>
            <pc:sldMk cId="2740694387" sldId="259"/>
            <ac:spMk id="10" creationId="{3229C38E-7272-CE4E-A40A-78380D6DC5F8}"/>
          </ac:spMkLst>
        </pc:spChg>
        <pc:spChg chg="mod">
          <ac:chgData name="Alba 4" userId="a44cb5de66ab442d" providerId="LiveId" clId="{237748E9-18AC-47D5-8227-B6BDE5D60D1A}" dt="2022-11-13T22:19:18.201" v="42" actId="20577"/>
          <ac:spMkLst>
            <pc:docMk/>
            <pc:sldMk cId="2740694387" sldId="259"/>
            <ac:spMk id="12" creationId="{248EC7FA-325E-C82D-E49A-DD6310A7BDD3}"/>
          </ac:spMkLst>
        </pc:spChg>
        <pc:spChg chg="mod">
          <ac:chgData name="Alba 4" userId="a44cb5de66ab442d" providerId="LiveId" clId="{237748E9-18AC-47D5-8227-B6BDE5D60D1A}" dt="2022-11-13T22:18:53.081" v="32" actId="20577"/>
          <ac:spMkLst>
            <pc:docMk/>
            <pc:sldMk cId="2740694387" sldId="259"/>
            <ac:spMk id="13" creationId="{92B3B678-94CC-B69D-A555-2DA759C924AA}"/>
          </ac:spMkLst>
        </pc:spChg>
        <pc:spChg chg="mod">
          <ac:chgData name="Alba 4" userId="a44cb5de66ab442d" providerId="LiveId" clId="{237748E9-18AC-47D5-8227-B6BDE5D60D1A}" dt="2022-11-13T22:18:47.418" v="20" actId="20577"/>
          <ac:spMkLst>
            <pc:docMk/>
            <pc:sldMk cId="2740694387" sldId="259"/>
            <ac:spMk id="14" creationId="{D3DADFCF-7B68-8263-EBF7-49E5F93859D6}"/>
          </ac:spMkLst>
        </pc:spChg>
      </pc:sldChg>
      <pc:sldChg chg="modSp mod">
        <pc:chgData name="Alba 4" userId="a44cb5de66ab442d" providerId="LiveId" clId="{237748E9-18AC-47D5-8227-B6BDE5D60D1A}" dt="2022-11-13T22:17:54.952" v="4" actId="207"/>
        <pc:sldMkLst>
          <pc:docMk/>
          <pc:sldMk cId="3508551137" sldId="260"/>
        </pc:sldMkLst>
        <pc:spChg chg="mod">
          <ac:chgData name="Alba 4" userId="a44cb5de66ab442d" providerId="LiveId" clId="{237748E9-18AC-47D5-8227-B6BDE5D60D1A}" dt="2022-11-13T22:17:48.732" v="3" actId="207"/>
          <ac:spMkLst>
            <pc:docMk/>
            <pc:sldMk cId="3508551137" sldId="260"/>
            <ac:spMk id="18" creationId="{B8CE55BE-C8FD-6A1F-E75E-D2B12941D421}"/>
          </ac:spMkLst>
        </pc:spChg>
        <pc:spChg chg="mod">
          <ac:chgData name="Alba 4" userId="a44cb5de66ab442d" providerId="LiveId" clId="{237748E9-18AC-47D5-8227-B6BDE5D60D1A}" dt="2022-11-13T22:17:54.952" v="4" actId="207"/>
          <ac:spMkLst>
            <pc:docMk/>
            <pc:sldMk cId="3508551137" sldId="260"/>
            <ac:spMk id="22" creationId="{A64225A4-9BCD-A352-A860-3B8DBFC838FC}"/>
          </ac:spMkLst>
        </pc:spChg>
      </pc:sldChg>
      <pc:sldChg chg="modSp mod">
        <pc:chgData name="Alba 4" userId="a44cb5de66ab442d" providerId="LiveId" clId="{237748E9-18AC-47D5-8227-B6BDE5D60D1A}" dt="2022-11-13T22:18:24.214" v="10" actId="208"/>
        <pc:sldMkLst>
          <pc:docMk/>
          <pc:sldMk cId="1928475319" sldId="261"/>
        </pc:sldMkLst>
        <pc:spChg chg="mod">
          <ac:chgData name="Alba 4" userId="a44cb5de66ab442d" providerId="LiveId" clId="{237748E9-18AC-47D5-8227-B6BDE5D60D1A}" dt="2022-11-13T22:18:05.827" v="5" actId="207"/>
          <ac:spMkLst>
            <pc:docMk/>
            <pc:sldMk cId="1928475319" sldId="261"/>
            <ac:spMk id="3" creationId="{B232F00A-32C5-B85A-63DC-6911F96EF1B0}"/>
          </ac:spMkLst>
        </pc:spChg>
        <pc:spChg chg="mod">
          <ac:chgData name="Alba 4" userId="a44cb5de66ab442d" providerId="LiveId" clId="{237748E9-18AC-47D5-8227-B6BDE5D60D1A}" dt="2022-11-13T22:18:24.214" v="10" actId="208"/>
          <ac:spMkLst>
            <pc:docMk/>
            <pc:sldMk cId="1928475319" sldId="261"/>
            <ac:spMk id="7" creationId="{2EE872FA-3F06-F1CE-A4B7-2CB1EEB0CCD5}"/>
          </ac:spMkLst>
        </pc:spChg>
      </pc:sldChg>
      <pc:sldChg chg="addSp delSp modSp add mod setBg delDesignElem">
        <pc:chgData name="Alba 4" userId="a44cb5de66ab442d" providerId="LiveId" clId="{237748E9-18AC-47D5-8227-B6BDE5D60D1A}" dt="2022-11-13T23:57:31.112" v="417" actId="20577"/>
        <pc:sldMkLst>
          <pc:docMk/>
          <pc:sldMk cId="3068355452" sldId="262"/>
        </pc:sldMkLst>
        <pc:spChg chg="mod">
          <ac:chgData name="Alba 4" userId="a44cb5de66ab442d" providerId="LiveId" clId="{237748E9-18AC-47D5-8227-B6BDE5D60D1A}" dt="2022-11-13T23:57:31.112" v="417" actId="20577"/>
          <ac:spMkLst>
            <pc:docMk/>
            <pc:sldMk cId="3068355452" sldId="262"/>
            <ac:spMk id="2" creationId="{0449C50A-300E-BBB7-B67A-678FDF8A7A5D}"/>
          </ac:spMkLst>
        </pc:spChg>
        <pc:spChg chg="add del mod">
          <ac:chgData name="Alba 4" userId="a44cb5de66ab442d" providerId="LiveId" clId="{237748E9-18AC-47D5-8227-B6BDE5D60D1A}" dt="2022-11-13T22:29:40.103" v="124" actId="478"/>
          <ac:spMkLst>
            <pc:docMk/>
            <pc:sldMk cId="3068355452" sldId="262"/>
            <ac:spMk id="3" creationId="{C80875B8-3EB3-3F97-B6D6-280785181A53}"/>
          </ac:spMkLst>
        </pc:spChg>
        <pc:spChg chg="del mod">
          <ac:chgData name="Alba 4" userId="a44cb5de66ab442d" providerId="LiveId" clId="{237748E9-18AC-47D5-8227-B6BDE5D60D1A}" dt="2022-11-13T22:21:08.997" v="75" actId="478"/>
          <ac:spMkLst>
            <pc:docMk/>
            <pc:sldMk cId="3068355452" sldId="262"/>
            <ac:spMk id="10" creationId="{3229C38E-7272-CE4E-A40A-78380D6DC5F8}"/>
          </ac:spMkLst>
        </pc:spChg>
        <pc:spChg chg="mod">
          <ac:chgData name="Alba 4" userId="a44cb5de66ab442d" providerId="LiveId" clId="{237748E9-18AC-47D5-8227-B6BDE5D60D1A}" dt="2022-11-13T22:37:22.122" v="175" actId="1076"/>
          <ac:spMkLst>
            <pc:docMk/>
            <pc:sldMk cId="3068355452" sldId="262"/>
            <ac:spMk id="12" creationId="{248EC7FA-325E-C82D-E49A-DD6310A7BDD3}"/>
          </ac:spMkLst>
        </pc:spChg>
        <pc:spChg chg="del">
          <ac:chgData name="Alba 4" userId="a44cb5de66ab442d" providerId="LiveId" clId="{237748E9-18AC-47D5-8227-B6BDE5D60D1A}" dt="2022-11-13T22:20:19.214" v="67" actId="478"/>
          <ac:spMkLst>
            <pc:docMk/>
            <pc:sldMk cId="3068355452" sldId="262"/>
            <ac:spMk id="13" creationId="{92B3B678-94CC-B69D-A555-2DA759C924AA}"/>
          </ac:spMkLst>
        </pc:spChg>
        <pc:spChg chg="del">
          <ac:chgData name="Alba 4" userId="a44cb5de66ab442d" providerId="LiveId" clId="{237748E9-18AC-47D5-8227-B6BDE5D60D1A}" dt="2022-11-13T22:20:20.327" v="68" actId="478"/>
          <ac:spMkLst>
            <pc:docMk/>
            <pc:sldMk cId="3068355452" sldId="262"/>
            <ac:spMk id="14" creationId="{D3DADFCF-7B68-8263-EBF7-49E5F93859D6}"/>
          </ac:spMkLst>
        </pc:spChg>
        <pc:spChg chg="add del">
          <ac:chgData name="Alba 4" userId="a44cb5de66ab442d" providerId="LiveId" clId="{237748E9-18AC-47D5-8227-B6BDE5D60D1A}" dt="2022-11-13T22:34:01.304" v="132" actId="26606"/>
          <ac:spMkLst>
            <pc:docMk/>
            <pc:sldMk cId="3068355452" sldId="262"/>
            <ac:spMk id="17" creationId="{2B566528-1B12-4246-9431-5C2D7D081168}"/>
          </ac:spMkLst>
        </pc:spChg>
        <pc:spChg chg="add del">
          <ac:chgData name="Alba 4" userId="a44cb5de66ab442d" providerId="LiveId" clId="{237748E9-18AC-47D5-8227-B6BDE5D60D1A}" dt="2022-11-13T22:34:01.304" v="132" actId="26606"/>
          <ac:spMkLst>
            <pc:docMk/>
            <pc:sldMk cId="3068355452" sldId="262"/>
            <ac:spMk id="19" creationId="{2E80C965-DB6D-4F81-9E9E-B027384D0BD6}"/>
          </ac:spMkLst>
        </pc:spChg>
        <pc:spChg chg="add del">
          <ac:chgData name="Alba 4" userId="a44cb5de66ab442d" providerId="LiveId" clId="{237748E9-18AC-47D5-8227-B6BDE5D60D1A}" dt="2022-11-13T22:34:01.304" v="132" actId="26606"/>
          <ac:spMkLst>
            <pc:docMk/>
            <pc:sldMk cId="3068355452" sldId="262"/>
            <ac:spMk id="21" creationId="{A580F890-B085-4E95-96AA-55AEBEC5CE6E}"/>
          </ac:spMkLst>
        </pc:spChg>
        <pc:spChg chg="add del">
          <ac:chgData name="Alba 4" userId="a44cb5de66ab442d" providerId="LiveId" clId="{237748E9-18AC-47D5-8227-B6BDE5D60D1A}" dt="2022-11-13T22:34:01.304" v="132" actId="26606"/>
          <ac:spMkLst>
            <pc:docMk/>
            <pc:sldMk cId="3068355452" sldId="262"/>
            <ac:spMk id="23" creationId="{D3F51FEB-38FB-4F6C-9F7B-2F2AFAB65463}"/>
          </ac:spMkLst>
        </pc:spChg>
        <pc:spChg chg="add del">
          <ac:chgData name="Alba 4" userId="a44cb5de66ab442d" providerId="LiveId" clId="{237748E9-18AC-47D5-8227-B6BDE5D60D1A}" dt="2022-11-13T22:34:01.304" v="132" actId="26606"/>
          <ac:spMkLst>
            <pc:docMk/>
            <pc:sldMk cId="3068355452" sldId="262"/>
            <ac:spMk id="25" creationId="{1E547BA6-BAE0-43BB-A7CA-60F69CE252F0}"/>
          </ac:spMkLst>
        </pc:spChg>
        <pc:spChg chg="add del">
          <ac:chgData name="Alba 4" userId="a44cb5de66ab442d" providerId="LiveId" clId="{237748E9-18AC-47D5-8227-B6BDE5D60D1A}" dt="2022-11-13T22:34:01.267" v="131" actId="26606"/>
          <ac:spMkLst>
            <pc:docMk/>
            <pc:sldMk cId="3068355452" sldId="262"/>
            <ac:spMk id="30" creationId="{777A147A-9ED8-46B4-8660-1B3C2AA880B5}"/>
          </ac:spMkLst>
        </pc:spChg>
        <pc:spChg chg="add del">
          <ac:chgData name="Alba 4" userId="a44cb5de66ab442d" providerId="LiveId" clId="{237748E9-18AC-47D5-8227-B6BDE5D60D1A}" dt="2022-11-13T22:34:01.267" v="131" actId="26606"/>
          <ac:spMkLst>
            <pc:docMk/>
            <pc:sldMk cId="3068355452" sldId="262"/>
            <ac:spMk id="32" creationId="{5D6C15A0-C087-4593-8414-2B4EC1CDC3DE}"/>
          </ac:spMkLst>
        </pc:spChg>
        <pc:spChg chg="add">
          <ac:chgData name="Alba 4" userId="a44cb5de66ab442d" providerId="LiveId" clId="{237748E9-18AC-47D5-8227-B6BDE5D60D1A}" dt="2022-11-13T22:34:01.304" v="132" actId="26606"/>
          <ac:spMkLst>
            <pc:docMk/>
            <pc:sldMk cId="3068355452" sldId="262"/>
            <ac:spMk id="34" creationId="{851012D1-8033-40B1-9EC0-91390FFC7403}"/>
          </ac:spMkLst>
        </pc:spChg>
        <pc:spChg chg="add">
          <ac:chgData name="Alba 4" userId="a44cb5de66ab442d" providerId="LiveId" clId="{237748E9-18AC-47D5-8227-B6BDE5D60D1A}" dt="2022-11-13T22:34:01.304" v="132" actId="26606"/>
          <ac:spMkLst>
            <pc:docMk/>
            <pc:sldMk cId="3068355452" sldId="262"/>
            <ac:spMk id="35" creationId="{9A297797-5C89-4791-8204-AB071FA1FBCA}"/>
          </ac:spMkLst>
        </pc:spChg>
        <pc:spChg chg="add">
          <ac:chgData name="Alba 4" userId="a44cb5de66ab442d" providerId="LiveId" clId="{237748E9-18AC-47D5-8227-B6BDE5D60D1A}" dt="2022-11-13T22:34:01.304" v="132" actId="26606"/>
          <ac:spMkLst>
            <pc:docMk/>
            <pc:sldMk cId="3068355452" sldId="262"/>
            <ac:spMk id="36" creationId="{2E80C965-DB6D-4F81-9E9E-B027384D0BD6}"/>
          </ac:spMkLst>
        </pc:spChg>
        <pc:spChg chg="add">
          <ac:chgData name="Alba 4" userId="a44cb5de66ab442d" providerId="LiveId" clId="{237748E9-18AC-47D5-8227-B6BDE5D60D1A}" dt="2022-11-13T22:34:01.304" v="132" actId="26606"/>
          <ac:spMkLst>
            <pc:docMk/>
            <pc:sldMk cId="3068355452" sldId="262"/>
            <ac:spMk id="37" creationId="{569BBA9B-8F4E-4D2B-BEFA-41A475443377}"/>
          </ac:spMkLst>
        </pc:spChg>
        <pc:spChg chg="add">
          <ac:chgData name="Alba 4" userId="a44cb5de66ab442d" providerId="LiveId" clId="{237748E9-18AC-47D5-8227-B6BDE5D60D1A}" dt="2022-11-13T22:34:01.304" v="132" actId="26606"/>
          <ac:spMkLst>
            <pc:docMk/>
            <pc:sldMk cId="3068355452" sldId="262"/>
            <ac:spMk id="38" creationId="{D291F021-C45C-4D44-A2B8-A789E386CC42}"/>
          </ac:spMkLst>
        </pc:spChg>
        <pc:spChg chg="del">
          <ac:chgData name="Alba 4" userId="a44cb5de66ab442d" providerId="LiveId" clId="{237748E9-18AC-47D5-8227-B6BDE5D60D1A}" dt="2022-11-13T22:19:34.776" v="46"/>
          <ac:spMkLst>
            <pc:docMk/>
            <pc:sldMk cId="3068355452" sldId="262"/>
            <ac:spMk id="49" creationId="{2B566528-1B12-4246-9431-5C2D7D081168}"/>
          </ac:spMkLst>
        </pc:spChg>
        <pc:spChg chg="del">
          <ac:chgData name="Alba 4" userId="a44cb5de66ab442d" providerId="LiveId" clId="{237748E9-18AC-47D5-8227-B6BDE5D60D1A}" dt="2022-11-13T22:19:34.776" v="46"/>
          <ac:spMkLst>
            <pc:docMk/>
            <pc:sldMk cId="3068355452" sldId="262"/>
            <ac:spMk id="55" creationId="{D3F51FEB-38FB-4F6C-9F7B-2F2AFAB65463}"/>
          </ac:spMkLst>
        </pc:spChg>
        <pc:spChg chg="del">
          <ac:chgData name="Alba 4" userId="a44cb5de66ab442d" providerId="LiveId" clId="{237748E9-18AC-47D5-8227-B6BDE5D60D1A}" dt="2022-11-13T22:19:34.776" v="46"/>
          <ac:spMkLst>
            <pc:docMk/>
            <pc:sldMk cId="3068355452" sldId="262"/>
            <ac:spMk id="57" creationId="{1E547BA6-BAE0-43BB-A7CA-60F69CE252F0}"/>
          </ac:spMkLst>
        </pc:spChg>
        <pc:grpChg chg="del">
          <ac:chgData name="Alba 4" userId="a44cb5de66ab442d" providerId="LiveId" clId="{237748E9-18AC-47D5-8227-B6BDE5D60D1A}" dt="2022-11-13T22:19:34.776" v="46"/>
          <ac:grpSpMkLst>
            <pc:docMk/>
            <pc:sldMk cId="3068355452" sldId="262"/>
            <ac:grpSpMk id="51" creationId="{912209CB-3E4C-43AE-B507-08269FAE89F5}"/>
          </ac:grpSpMkLst>
        </pc:grpChg>
      </pc:sldChg>
      <pc:sldChg chg="delSp modSp add mod setBg delDesignElem">
        <pc:chgData name="Alba 4" userId="a44cb5de66ab442d" providerId="LiveId" clId="{237748E9-18AC-47D5-8227-B6BDE5D60D1A}" dt="2022-11-13T22:35:03.386" v="147" actId="20577"/>
        <pc:sldMkLst>
          <pc:docMk/>
          <pc:sldMk cId="761763576" sldId="263"/>
        </pc:sldMkLst>
        <pc:spChg chg="mod">
          <ac:chgData name="Alba 4" userId="a44cb5de66ab442d" providerId="LiveId" clId="{237748E9-18AC-47D5-8227-B6BDE5D60D1A}" dt="2022-11-13T22:35:03.386" v="147" actId="20577"/>
          <ac:spMkLst>
            <pc:docMk/>
            <pc:sldMk cId="761763576" sldId="263"/>
            <ac:spMk id="2" creationId="{0449C50A-300E-BBB7-B67A-678FDF8A7A5D}"/>
          </ac:spMkLst>
        </pc:spChg>
        <pc:spChg chg="mod">
          <ac:chgData name="Alba 4" userId="a44cb5de66ab442d" providerId="LiveId" clId="{237748E9-18AC-47D5-8227-B6BDE5D60D1A}" dt="2022-11-13T22:27:45.606" v="113" actId="1076"/>
          <ac:spMkLst>
            <pc:docMk/>
            <pc:sldMk cId="761763576" sldId="263"/>
            <ac:spMk id="10" creationId="{3229C38E-7272-CE4E-A40A-78380D6DC5F8}"/>
          </ac:spMkLst>
        </pc:spChg>
        <pc:spChg chg="mod">
          <ac:chgData name="Alba 4" userId="a44cb5de66ab442d" providerId="LiveId" clId="{237748E9-18AC-47D5-8227-B6BDE5D60D1A}" dt="2022-11-13T22:27:36.282" v="110" actId="12"/>
          <ac:spMkLst>
            <pc:docMk/>
            <pc:sldMk cId="761763576" sldId="263"/>
            <ac:spMk id="12" creationId="{248EC7FA-325E-C82D-E49A-DD6310A7BDD3}"/>
          </ac:spMkLst>
        </pc:spChg>
        <pc:spChg chg="mod">
          <ac:chgData name="Alba 4" userId="a44cb5de66ab442d" providerId="LiveId" clId="{237748E9-18AC-47D5-8227-B6BDE5D60D1A}" dt="2022-11-13T22:24:34.995" v="98"/>
          <ac:spMkLst>
            <pc:docMk/>
            <pc:sldMk cId="761763576" sldId="263"/>
            <ac:spMk id="13" creationId="{92B3B678-94CC-B69D-A555-2DA759C924AA}"/>
          </ac:spMkLst>
        </pc:spChg>
        <pc:spChg chg="mod">
          <ac:chgData name="Alba 4" userId="a44cb5de66ab442d" providerId="LiveId" clId="{237748E9-18AC-47D5-8227-B6BDE5D60D1A}" dt="2022-11-13T22:24:52.318" v="99"/>
          <ac:spMkLst>
            <pc:docMk/>
            <pc:sldMk cId="761763576" sldId="263"/>
            <ac:spMk id="14" creationId="{D3DADFCF-7B68-8263-EBF7-49E5F93859D6}"/>
          </ac:spMkLst>
        </pc:spChg>
        <pc:spChg chg="del">
          <ac:chgData name="Alba 4" userId="a44cb5de66ab442d" providerId="LiveId" clId="{237748E9-18AC-47D5-8227-B6BDE5D60D1A}" dt="2022-11-13T22:22:25.537" v="85"/>
          <ac:spMkLst>
            <pc:docMk/>
            <pc:sldMk cId="761763576" sldId="263"/>
            <ac:spMk id="49" creationId="{2B566528-1B12-4246-9431-5C2D7D081168}"/>
          </ac:spMkLst>
        </pc:spChg>
        <pc:spChg chg="del">
          <ac:chgData name="Alba 4" userId="a44cb5de66ab442d" providerId="LiveId" clId="{237748E9-18AC-47D5-8227-B6BDE5D60D1A}" dt="2022-11-13T22:22:25.537" v="85"/>
          <ac:spMkLst>
            <pc:docMk/>
            <pc:sldMk cId="761763576" sldId="263"/>
            <ac:spMk id="55" creationId="{D3F51FEB-38FB-4F6C-9F7B-2F2AFAB65463}"/>
          </ac:spMkLst>
        </pc:spChg>
        <pc:spChg chg="del">
          <ac:chgData name="Alba 4" userId="a44cb5de66ab442d" providerId="LiveId" clId="{237748E9-18AC-47D5-8227-B6BDE5D60D1A}" dt="2022-11-13T22:22:25.537" v="85"/>
          <ac:spMkLst>
            <pc:docMk/>
            <pc:sldMk cId="761763576" sldId="263"/>
            <ac:spMk id="57" creationId="{1E547BA6-BAE0-43BB-A7CA-60F69CE252F0}"/>
          </ac:spMkLst>
        </pc:spChg>
        <pc:grpChg chg="del">
          <ac:chgData name="Alba 4" userId="a44cb5de66ab442d" providerId="LiveId" clId="{237748E9-18AC-47D5-8227-B6BDE5D60D1A}" dt="2022-11-13T22:22:25.537" v="85"/>
          <ac:grpSpMkLst>
            <pc:docMk/>
            <pc:sldMk cId="761763576" sldId="263"/>
            <ac:grpSpMk id="51" creationId="{912209CB-3E4C-43AE-B507-08269FAE89F5}"/>
          </ac:grpSpMkLst>
        </pc:grpChg>
      </pc:sldChg>
      <pc:sldChg chg="addSp delSp modSp add mod setBg delDesignElem">
        <pc:chgData name="Alba 4" userId="a44cb5de66ab442d" providerId="LiveId" clId="{237748E9-18AC-47D5-8227-B6BDE5D60D1A}" dt="2022-11-13T22:42:20.368" v="204" actId="108"/>
        <pc:sldMkLst>
          <pc:docMk/>
          <pc:sldMk cId="2614200250" sldId="264"/>
        </pc:sldMkLst>
        <pc:spChg chg="del mod">
          <ac:chgData name="Alba 4" userId="a44cb5de66ab442d" providerId="LiveId" clId="{237748E9-18AC-47D5-8227-B6BDE5D60D1A}" dt="2022-11-13T22:40:43.531" v="179" actId="478"/>
          <ac:spMkLst>
            <pc:docMk/>
            <pc:sldMk cId="2614200250" sldId="264"/>
            <ac:spMk id="2" creationId="{0449C50A-300E-BBB7-B67A-678FDF8A7A5D}"/>
          </ac:spMkLst>
        </pc:spChg>
        <pc:spChg chg="add mod">
          <ac:chgData name="Alba 4" userId="a44cb5de66ab442d" providerId="LiveId" clId="{237748E9-18AC-47D5-8227-B6BDE5D60D1A}" dt="2022-11-13T22:42:20.368" v="204" actId="108"/>
          <ac:spMkLst>
            <pc:docMk/>
            <pc:sldMk cId="2614200250" sldId="264"/>
            <ac:spMk id="4" creationId="{574A9D03-F5D5-8BCD-9309-ABF4C829A13D}"/>
          </ac:spMkLst>
        </pc:spChg>
        <pc:spChg chg="mod ord">
          <ac:chgData name="Alba 4" userId="a44cb5de66ab442d" providerId="LiveId" clId="{237748E9-18AC-47D5-8227-B6BDE5D60D1A}" dt="2022-11-13T22:41:48.919" v="201" actId="26606"/>
          <ac:spMkLst>
            <pc:docMk/>
            <pc:sldMk cId="2614200250" sldId="264"/>
            <ac:spMk id="12" creationId="{248EC7FA-325E-C82D-E49A-DD6310A7BDD3}"/>
          </ac:spMkLst>
        </pc:spChg>
        <pc:spChg chg="add">
          <ac:chgData name="Alba 4" userId="a44cb5de66ab442d" providerId="LiveId" clId="{237748E9-18AC-47D5-8227-B6BDE5D60D1A}" dt="2022-11-13T22:41:48.919" v="201" actId="26606"/>
          <ac:spMkLst>
            <pc:docMk/>
            <pc:sldMk cId="2614200250" sldId="264"/>
            <ac:spMk id="17" creationId="{2B566528-1B12-4246-9431-5C2D7D081168}"/>
          </ac:spMkLst>
        </pc:spChg>
        <pc:spChg chg="add">
          <ac:chgData name="Alba 4" userId="a44cb5de66ab442d" providerId="LiveId" clId="{237748E9-18AC-47D5-8227-B6BDE5D60D1A}" dt="2022-11-13T22:41:48.919" v="201" actId="26606"/>
          <ac:spMkLst>
            <pc:docMk/>
            <pc:sldMk cId="2614200250" sldId="264"/>
            <ac:spMk id="19" creationId="{2E80C965-DB6D-4F81-9E9E-B027384D0BD6}"/>
          </ac:spMkLst>
        </pc:spChg>
        <pc:spChg chg="add">
          <ac:chgData name="Alba 4" userId="a44cb5de66ab442d" providerId="LiveId" clId="{237748E9-18AC-47D5-8227-B6BDE5D60D1A}" dt="2022-11-13T22:41:48.919" v="201" actId="26606"/>
          <ac:spMkLst>
            <pc:docMk/>
            <pc:sldMk cId="2614200250" sldId="264"/>
            <ac:spMk id="21" creationId="{A580F890-B085-4E95-96AA-55AEBEC5CE6E}"/>
          </ac:spMkLst>
        </pc:spChg>
        <pc:spChg chg="add">
          <ac:chgData name="Alba 4" userId="a44cb5de66ab442d" providerId="LiveId" clId="{237748E9-18AC-47D5-8227-B6BDE5D60D1A}" dt="2022-11-13T22:41:48.919" v="201" actId="26606"/>
          <ac:spMkLst>
            <pc:docMk/>
            <pc:sldMk cId="2614200250" sldId="264"/>
            <ac:spMk id="23" creationId="{D3F51FEB-38FB-4F6C-9F7B-2F2AFAB65463}"/>
          </ac:spMkLst>
        </pc:spChg>
        <pc:spChg chg="add">
          <ac:chgData name="Alba 4" userId="a44cb5de66ab442d" providerId="LiveId" clId="{237748E9-18AC-47D5-8227-B6BDE5D60D1A}" dt="2022-11-13T22:41:48.919" v="201" actId="26606"/>
          <ac:spMkLst>
            <pc:docMk/>
            <pc:sldMk cId="2614200250" sldId="264"/>
            <ac:spMk id="25" creationId="{1E547BA6-BAE0-43BB-A7CA-60F69CE252F0}"/>
          </ac:spMkLst>
        </pc:spChg>
        <pc:spChg chg="del">
          <ac:chgData name="Alba 4" userId="a44cb5de66ab442d" providerId="LiveId" clId="{237748E9-18AC-47D5-8227-B6BDE5D60D1A}" dt="2022-11-13T22:37:43.336" v="177"/>
          <ac:spMkLst>
            <pc:docMk/>
            <pc:sldMk cId="2614200250" sldId="264"/>
            <ac:spMk id="34" creationId="{851012D1-8033-40B1-9EC0-91390FFC7403}"/>
          </ac:spMkLst>
        </pc:spChg>
        <pc:spChg chg="del">
          <ac:chgData name="Alba 4" userId="a44cb5de66ab442d" providerId="LiveId" clId="{237748E9-18AC-47D5-8227-B6BDE5D60D1A}" dt="2022-11-13T22:37:43.336" v="177"/>
          <ac:spMkLst>
            <pc:docMk/>
            <pc:sldMk cId="2614200250" sldId="264"/>
            <ac:spMk id="35" creationId="{9A297797-5C89-4791-8204-AB071FA1FBCA}"/>
          </ac:spMkLst>
        </pc:spChg>
        <pc:spChg chg="del">
          <ac:chgData name="Alba 4" userId="a44cb5de66ab442d" providerId="LiveId" clId="{237748E9-18AC-47D5-8227-B6BDE5D60D1A}" dt="2022-11-13T22:37:43.336" v="177"/>
          <ac:spMkLst>
            <pc:docMk/>
            <pc:sldMk cId="2614200250" sldId="264"/>
            <ac:spMk id="36" creationId="{2E80C965-DB6D-4F81-9E9E-B027384D0BD6}"/>
          </ac:spMkLst>
        </pc:spChg>
        <pc:spChg chg="del">
          <ac:chgData name="Alba 4" userId="a44cb5de66ab442d" providerId="LiveId" clId="{237748E9-18AC-47D5-8227-B6BDE5D60D1A}" dt="2022-11-13T22:37:43.336" v="177"/>
          <ac:spMkLst>
            <pc:docMk/>
            <pc:sldMk cId="2614200250" sldId="264"/>
            <ac:spMk id="37" creationId="{569BBA9B-8F4E-4D2B-BEFA-41A475443377}"/>
          </ac:spMkLst>
        </pc:spChg>
        <pc:spChg chg="del">
          <ac:chgData name="Alba 4" userId="a44cb5de66ab442d" providerId="LiveId" clId="{237748E9-18AC-47D5-8227-B6BDE5D60D1A}" dt="2022-11-13T22:37:43.336" v="177"/>
          <ac:spMkLst>
            <pc:docMk/>
            <pc:sldMk cId="2614200250" sldId="264"/>
            <ac:spMk id="38" creationId="{D291F021-C45C-4D44-A2B8-A789E386CC42}"/>
          </ac:spMkLst>
        </pc:spChg>
      </pc:sldChg>
      <pc:sldChg chg="addSp delSp modSp add mod setBg delDesignElem">
        <pc:chgData name="Alba 4" userId="a44cb5de66ab442d" providerId="LiveId" clId="{237748E9-18AC-47D5-8227-B6BDE5D60D1A}" dt="2022-11-13T22:43:54.415" v="220" actId="20577"/>
        <pc:sldMkLst>
          <pc:docMk/>
          <pc:sldMk cId="3908498004" sldId="265"/>
        </pc:sldMkLst>
        <pc:spChg chg="mod">
          <ac:chgData name="Alba 4" userId="a44cb5de66ab442d" providerId="LiveId" clId="{237748E9-18AC-47D5-8227-B6BDE5D60D1A}" dt="2022-11-13T22:43:54.415" v="220" actId="20577"/>
          <ac:spMkLst>
            <pc:docMk/>
            <pc:sldMk cId="3908498004" sldId="265"/>
            <ac:spMk id="4" creationId="{574A9D03-F5D5-8BCD-9309-ABF4C829A13D}"/>
          </ac:spMkLst>
        </pc:spChg>
        <pc:spChg chg="add">
          <ac:chgData name="Alba 4" userId="a44cb5de66ab442d" providerId="LiveId" clId="{237748E9-18AC-47D5-8227-B6BDE5D60D1A}" dt="2022-11-13T22:43:12.217" v="214" actId="26606"/>
          <ac:spMkLst>
            <pc:docMk/>
            <pc:sldMk cId="3908498004" sldId="265"/>
            <ac:spMk id="7" creationId="{5CF218E6-E246-4EBB-BA8D-DB65AB59A70E}"/>
          </ac:spMkLst>
        </pc:spChg>
        <pc:spChg chg="add">
          <ac:chgData name="Alba 4" userId="a44cb5de66ab442d" providerId="LiveId" clId="{237748E9-18AC-47D5-8227-B6BDE5D60D1A}" dt="2022-11-13T22:43:12.217" v="214" actId="26606"/>
          <ac:spMkLst>
            <pc:docMk/>
            <pc:sldMk cId="3908498004" sldId="265"/>
            <ac:spMk id="8" creationId="{13B9D26D-939B-4838-886B-07E227F3A303}"/>
          </ac:spMkLst>
        </pc:spChg>
        <pc:spChg chg="add">
          <ac:chgData name="Alba 4" userId="a44cb5de66ab442d" providerId="LiveId" clId="{237748E9-18AC-47D5-8227-B6BDE5D60D1A}" dt="2022-11-13T22:43:12.217" v="214" actId="26606"/>
          <ac:spMkLst>
            <pc:docMk/>
            <pc:sldMk cId="3908498004" sldId="265"/>
            <ac:spMk id="9" creationId="{B4D3D850-2041-4B7C-AED9-54DA385B14F7}"/>
          </ac:spMkLst>
        </pc:spChg>
        <pc:spChg chg="add">
          <ac:chgData name="Alba 4" userId="a44cb5de66ab442d" providerId="LiveId" clId="{237748E9-18AC-47D5-8227-B6BDE5D60D1A}" dt="2022-11-13T22:43:12.217" v="214" actId="26606"/>
          <ac:spMkLst>
            <pc:docMk/>
            <pc:sldMk cId="3908498004" sldId="265"/>
            <ac:spMk id="10" creationId="{60A80B01-7FDA-4264-BAC7-CA797D49642F}"/>
          </ac:spMkLst>
        </pc:spChg>
        <pc:spChg chg="del mod">
          <ac:chgData name="Alba 4" userId="a44cb5de66ab442d" providerId="LiveId" clId="{237748E9-18AC-47D5-8227-B6BDE5D60D1A}" dt="2022-11-13T22:42:36.122" v="206" actId="478"/>
          <ac:spMkLst>
            <pc:docMk/>
            <pc:sldMk cId="3908498004" sldId="265"/>
            <ac:spMk id="12" creationId="{248EC7FA-325E-C82D-E49A-DD6310A7BDD3}"/>
          </ac:spMkLst>
        </pc:spChg>
        <pc:spChg chg="add">
          <ac:chgData name="Alba 4" userId="a44cb5de66ab442d" providerId="LiveId" clId="{237748E9-18AC-47D5-8227-B6BDE5D60D1A}" dt="2022-11-13T22:43:12.217" v="214" actId="26606"/>
          <ac:spMkLst>
            <pc:docMk/>
            <pc:sldMk cId="3908498004" sldId="265"/>
            <ac:spMk id="14" creationId="{449E75B4-6C35-495B-850B-28CDE6E39ED0}"/>
          </ac:spMkLst>
        </pc:spChg>
        <pc:spChg chg="add">
          <ac:chgData name="Alba 4" userId="a44cb5de66ab442d" providerId="LiveId" clId="{237748E9-18AC-47D5-8227-B6BDE5D60D1A}" dt="2022-11-13T22:43:12.217" v="214" actId="26606"/>
          <ac:spMkLst>
            <pc:docMk/>
            <pc:sldMk cId="3908498004" sldId="265"/>
            <ac:spMk id="15" creationId="{4B7A2B20-C280-41CF-965D-FA68DA2BD679}"/>
          </ac:spMkLst>
        </pc:spChg>
        <pc:spChg chg="add">
          <ac:chgData name="Alba 4" userId="a44cb5de66ab442d" providerId="LiveId" clId="{237748E9-18AC-47D5-8227-B6BDE5D60D1A}" dt="2022-11-13T22:43:12.217" v="214" actId="26606"/>
          <ac:spMkLst>
            <pc:docMk/>
            <pc:sldMk cId="3908498004" sldId="265"/>
            <ac:spMk id="16" creationId="{0EB2D58A-B2F2-4B07-9595-4FED1037FF80}"/>
          </ac:spMkLst>
        </pc:spChg>
        <pc:spChg chg="del">
          <ac:chgData name="Alba 4" userId="a44cb5de66ab442d" providerId="LiveId" clId="{237748E9-18AC-47D5-8227-B6BDE5D60D1A}" dt="2022-11-13T22:42:04.810" v="203"/>
          <ac:spMkLst>
            <pc:docMk/>
            <pc:sldMk cId="3908498004" sldId="265"/>
            <ac:spMk id="17" creationId="{2B566528-1B12-4246-9431-5C2D7D081168}"/>
          </ac:spMkLst>
        </pc:spChg>
        <pc:spChg chg="del">
          <ac:chgData name="Alba 4" userId="a44cb5de66ab442d" providerId="LiveId" clId="{237748E9-18AC-47D5-8227-B6BDE5D60D1A}" dt="2022-11-13T22:42:04.810" v="203"/>
          <ac:spMkLst>
            <pc:docMk/>
            <pc:sldMk cId="3908498004" sldId="265"/>
            <ac:spMk id="19" creationId="{2E80C965-DB6D-4F81-9E9E-B027384D0BD6}"/>
          </ac:spMkLst>
        </pc:spChg>
        <pc:spChg chg="del">
          <ac:chgData name="Alba 4" userId="a44cb5de66ab442d" providerId="LiveId" clId="{237748E9-18AC-47D5-8227-B6BDE5D60D1A}" dt="2022-11-13T22:42:04.810" v="203"/>
          <ac:spMkLst>
            <pc:docMk/>
            <pc:sldMk cId="3908498004" sldId="265"/>
            <ac:spMk id="21" creationId="{A580F890-B085-4E95-96AA-55AEBEC5CE6E}"/>
          </ac:spMkLst>
        </pc:spChg>
        <pc:spChg chg="del">
          <ac:chgData name="Alba 4" userId="a44cb5de66ab442d" providerId="LiveId" clId="{237748E9-18AC-47D5-8227-B6BDE5D60D1A}" dt="2022-11-13T22:42:04.810" v="203"/>
          <ac:spMkLst>
            <pc:docMk/>
            <pc:sldMk cId="3908498004" sldId="265"/>
            <ac:spMk id="23" creationId="{D3F51FEB-38FB-4F6C-9F7B-2F2AFAB65463}"/>
          </ac:spMkLst>
        </pc:spChg>
        <pc:spChg chg="del">
          <ac:chgData name="Alba 4" userId="a44cb5de66ab442d" providerId="LiveId" clId="{237748E9-18AC-47D5-8227-B6BDE5D60D1A}" dt="2022-11-13T22:42:04.810" v="203"/>
          <ac:spMkLst>
            <pc:docMk/>
            <pc:sldMk cId="3908498004" sldId="265"/>
            <ac:spMk id="25" creationId="{1E547BA6-BAE0-43BB-A7CA-60F69CE252F0}"/>
          </ac:spMkLst>
        </pc:spChg>
        <pc:spChg chg="add">
          <ac:chgData name="Alba 4" userId="a44cb5de66ab442d" providerId="LiveId" clId="{237748E9-18AC-47D5-8227-B6BDE5D60D1A}" dt="2022-11-13T22:43:12.217" v="214" actId="26606"/>
          <ac:spMkLst>
            <pc:docMk/>
            <pc:sldMk cId="3908498004" sldId="265"/>
            <ac:spMk id="27" creationId="{DEB95C3F-0968-4E23-80BD-35CE22E83376}"/>
          </ac:spMkLst>
        </pc:spChg>
        <pc:spChg chg="add">
          <ac:chgData name="Alba 4" userId="a44cb5de66ab442d" providerId="LiveId" clId="{237748E9-18AC-47D5-8227-B6BDE5D60D1A}" dt="2022-11-13T22:43:12.217" v="214" actId="26606"/>
          <ac:spMkLst>
            <pc:docMk/>
            <pc:sldMk cId="3908498004" sldId="265"/>
            <ac:spMk id="29" creationId="{16E9C92B-1893-4BFE-B7CF-905EB3F87DAF}"/>
          </ac:spMkLst>
        </pc:spChg>
        <pc:grpChg chg="add">
          <ac:chgData name="Alba 4" userId="a44cb5de66ab442d" providerId="LiveId" clId="{237748E9-18AC-47D5-8227-B6BDE5D60D1A}" dt="2022-11-13T22:43:12.217" v="214" actId="26606"/>
          <ac:grpSpMkLst>
            <pc:docMk/>
            <pc:sldMk cId="3908498004" sldId="265"/>
            <ac:grpSpMk id="11" creationId="{8F428E7C-CF72-4177-B907-662EDCB35B02}"/>
          </ac:grpSpMkLst>
        </pc:grpChg>
      </pc:sldChg>
      <pc:sldChg chg="addSp delSp modSp add mod ord setBg delDesignElem">
        <pc:chgData name="Alba 4" userId="a44cb5de66ab442d" providerId="LiveId" clId="{237748E9-18AC-47D5-8227-B6BDE5D60D1A}" dt="2022-11-13T22:52:41.465" v="312" actId="1076"/>
        <pc:sldMkLst>
          <pc:docMk/>
          <pc:sldMk cId="82404183" sldId="266"/>
        </pc:sldMkLst>
        <pc:spChg chg="mod">
          <ac:chgData name="Alba 4" userId="a44cb5de66ab442d" providerId="LiveId" clId="{237748E9-18AC-47D5-8227-B6BDE5D60D1A}" dt="2022-11-13T22:47:48.819" v="255" actId="26606"/>
          <ac:spMkLst>
            <pc:docMk/>
            <pc:sldMk cId="82404183" sldId="266"/>
            <ac:spMk id="2" creationId="{0449C50A-300E-BBB7-B67A-678FDF8A7A5D}"/>
          </ac:spMkLst>
        </pc:spChg>
        <pc:spChg chg="del mod">
          <ac:chgData name="Alba 4" userId="a44cb5de66ab442d" providerId="LiveId" clId="{237748E9-18AC-47D5-8227-B6BDE5D60D1A}" dt="2022-11-13T22:48:00.778" v="256" actId="26606"/>
          <ac:spMkLst>
            <pc:docMk/>
            <pc:sldMk cId="82404183" sldId="266"/>
            <ac:spMk id="10" creationId="{3229C38E-7272-CE4E-A40A-78380D6DC5F8}"/>
          </ac:spMkLst>
        </pc:spChg>
        <pc:spChg chg="del">
          <ac:chgData name="Alba 4" userId="a44cb5de66ab442d" providerId="LiveId" clId="{237748E9-18AC-47D5-8227-B6BDE5D60D1A}" dt="2022-11-13T22:45:09.073" v="225" actId="478"/>
          <ac:spMkLst>
            <pc:docMk/>
            <pc:sldMk cId="82404183" sldId="266"/>
            <ac:spMk id="12" creationId="{248EC7FA-325E-C82D-E49A-DD6310A7BDD3}"/>
          </ac:spMkLst>
        </pc:spChg>
        <pc:spChg chg="del">
          <ac:chgData name="Alba 4" userId="a44cb5de66ab442d" providerId="LiveId" clId="{237748E9-18AC-47D5-8227-B6BDE5D60D1A}" dt="2022-11-13T22:45:09.073" v="225" actId="478"/>
          <ac:spMkLst>
            <pc:docMk/>
            <pc:sldMk cId="82404183" sldId="266"/>
            <ac:spMk id="13" creationId="{92B3B678-94CC-B69D-A555-2DA759C924AA}"/>
          </ac:spMkLst>
        </pc:spChg>
        <pc:spChg chg="del">
          <ac:chgData name="Alba 4" userId="a44cb5de66ab442d" providerId="LiveId" clId="{237748E9-18AC-47D5-8227-B6BDE5D60D1A}" dt="2022-11-13T22:45:09.073" v="225" actId="478"/>
          <ac:spMkLst>
            <pc:docMk/>
            <pc:sldMk cId="82404183" sldId="266"/>
            <ac:spMk id="14" creationId="{D3DADFCF-7B68-8263-EBF7-49E5F93859D6}"/>
          </ac:spMkLst>
        </pc:spChg>
        <pc:spChg chg="add del">
          <ac:chgData name="Alba 4" userId="a44cb5de66ab442d" providerId="LiveId" clId="{237748E9-18AC-47D5-8227-B6BDE5D60D1A}" dt="2022-11-13T22:47:48.819" v="255" actId="26606"/>
          <ac:spMkLst>
            <pc:docMk/>
            <pc:sldMk cId="82404183" sldId="266"/>
            <ac:spMk id="15" creationId="{2B566528-1B12-4246-9431-5C2D7D081168}"/>
          </ac:spMkLst>
        </pc:spChg>
        <pc:spChg chg="add del">
          <ac:chgData name="Alba 4" userId="a44cb5de66ab442d" providerId="LiveId" clId="{237748E9-18AC-47D5-8227-B6BDE5D60D1A}" dt="2022-11-13T22:47:48.819" v="255" actId="26606"/>
          <ac:spMkLst>
            <pc:docMk/>
            <pc:sldMk cId="82404183" sldId="266"/>
            <ac:spMk id="17" creationId="{2E80C965-DB6D-4F81-9E9E-B027384D0BD6}"/>
          </ac:spMkLst>
        </pc:spChg>
        <pc:spChg chg="add del">
          <ac:chgData name="Alba 4" userId="a44cb5de66ab442d" providerId="LiveId" clId="{237748E9-18AC-47D5-8227-B6BDE5D60D1A}" dt="2022-11-13T22:47:48.819" v="255" actId="26606"/>
          <ac:spMkLst>
            <pc:docMk/>
            <pc:sldMk cId="82404183" sldId="266"/>
            <ac:spMk id="19" creationId="{A580F890-B085-4E95-96AA-55AEBEC5CE6E}"/>
          </ac:spMkLst>
        </pc:spChg>
        <pc:spChg chg="add del">
          <ac:chgData name="Alba 4" userId="a44cb5de66ab442d" providerId="LiveId" clId="{237748E9-18AC-47D5-8227-B6BDE5D60D1A}" dt="2022-11-13T22:47:48.819" v="255" actId="26606"/>
          <ac:spMkLst>
            <pc:docMk/>
            <pc:sldMk cId="82404183" sldId="266"/>
            <ac:spMk id="21" creationId="{D3F51FEB-38FB-4F6C-9F7B-2F2AFAB65463}"/>
          </ac:spMkLst>
        </pc:spChg>
        <pc:spChg chg="add del">
          <ac:chgData name="Alba 4" userId="a44cb5de66ab442d" providerId="LiveId" clId="{237748E9-18AC-47D5-8227-B6BDE5D60D1A}" dt="2022-11-13T22:47:48.819" v="255" actId="26606"/>
          <ac:spMkLst>
            <pc:docMk/>
            <pc:sldMk cId="82404183" sldId="266"/>
            <ac:spMk id="23" creationId="{1E547BA6-BAE0-43BB-A7CA-60F69CE252F0}"/>
          </ac:spMkLst>
        </pc:spChg>
        <pc:spChg chg="add del">
          <ac:chgData name="Alba 4" userId="a44cb5de66ab442d" providerId="LiveId" clId="{237748E9-18AC-47D5-8227-B6BDE5D60D1A}" dt="2022-11-13T22:47:48.819" v="255" actId="26606"/>
          <ac:spMkLst>
            <pc:docMk/>
            <pc:sldMk cId="82404183" sldId="266"/>
            <ac:spMk id="28" creationId="{2B566528-1B12-4246-9431-5C2D7D081168}"/>
          </ac:spMkLst>
        </pc:spChg>
        <pc:spChg chg="add del">
          <ac:chgData name="Alba 4" userId="a44cb5de66ab442d" providerId="LiveId" clId="{237748E9-18AC-47D5-8227-B6BDE5D60D1A}" dt="2022-11-13T22:47:48.819" v="255" actId="26606"/>
          <ac:spMkLst>
            <pc:docMk/>
            <pc:sldMk cId="82404183" sldId="266"/>
            <ac:spMk id="30" creationId="{2E80C965-DB6D-4F81-9E9E-B027384D0BD6}"/>
          </ac:spMkLst>
        </pc:spChg>
        <pc:spChg chg="add del">
          <ac:chgData name="Alba 4" userId="a44cb5de66ab442d" providerId="LiveId" clId="{237748E9-18AC-47D5-8227-B6BDE5D60D1A}" dt="2022-11-13T22:47:48.819" v="255" actId="26606"/>
          <ac:spMkLst>
            <pc:docMk/>
            <pc:sldMk cId="82404183" sldId="266"/>
            <ac:spMk id="32" creationId="{A580F890-B085-4E95-96AA-55AEBEC5CE6E}"/>
          </ac:spMkLst>
        </pc:spChg>
        <pc:spChg chg="add del">
          <ac:chgData name="Alba 4" userId="a44cb5de66ab442d" providerId="LiveId" clId="{237748E9-18AC-47D5-8227-B6BDE5D60D1A}" dt="2022-11-13T22:47:48.819" v="255" actId="26606"/>
          <ac:spMkLst>
            <pc:docMk/>
            <pc:sldMk cId="82404183" sldId="266"/>
            <ac:spMk id="34" creationId="{D3F51FEB-38FB-4F6C-9F7B-2F2AFAB65463}"/>
          </ac:spMkLst>
        </pc:spChg>
        <pc:spChg chg="add del">
          <ac:chgData name="Alba 4" userId="a44cb5de66ab442d" providerId="LiveId" clId="{237748E9-18AC-47D5-8227-B6BDE5D60D1A}" dt="2022-11-13T22:47:48.819" v="255" actId="26606"/>
          <ac:spMkLst>
            <pc:docMk/>
            <pc:sldMk cId="82404183" sldId="266"/>
            <ac:spMk id="36" creationId="{1E547BA6-BAE0-43BB-A7CA-60F69CE252F0}"/>
          </ac:spMkLst>
        </pc:spChg>
        <pc:spChg chg="del">
          <ac:chgData name="Alba 4" userId="a44cb5de66ab442d" providerId="LiveId" clId="{237748E9-18AC-47D5-8227-B6BDE5D60D1A}" dt="2022-11-13T22:44:56.627" v="222"/>
          <ac:spMkLst>
            <pc:docMk/>
            <pc:sldMk cId="82404183" sldId="266"/>
            <ac:spMk id="49" creationId="{2B566528-1B12-4246-9431-5C2D7D081168}"/>
          </ac:spMkLst>
        </pc:spChg>
        <pc:spChg chg="del">
          <ac:chgData name="Alba 4" userId="a44cb5de66ab442d" providerId="LiveId" clId="{237748E9-18AC-47D5-8227-B6BDE5D60D1A}" dt="2022-11-13T22:44:56.627" v="222"/>
          <ac:spMkLst>
            <pc:docMk/>
            <pc:sldMk cId="82404183" sldId="266"/>
            <ac:spMk id="55" creationId="{D3F51FEB-38FB-4F6C-9F7B-2F2AFAB65463}"/>
          </ac:spMkLst>
        </pc:spChg>
        <pc:spChg chg="del">
          <ac:chgData name="Alba 4" userId="a44cb5de66ab442d" providerId="LiveId" clId="{237748E9-18AC-47D5-8227-B6BDE5D60D1A}" dt="2022-11-13T22:44:56.627" v="222"/>
          <ac:spMkLst>
            <pc:docMk/>
            <pc:sldMk cId="82404183" sldId="266"/>
            <ac:spMk id="57" creationId="{1E547BA6-BAE0-43BB-A7CA-60F69CE252F0}"/>
          </ac:spMkLst>
        </pc:spChg>
        <pc:grpChg chg="del">
          <ac:chgData name="Alba 4" userId="a44cb5de66ab442d" providerId="LiveId" clId="{237748E9-18AC-47D5-8227-B6BDE5D60D1A}" dt="2022-11-13T22:44:56.627" v="222"/>
          <ac:grpSpMkLst>
            <pc:docMk/>
            <pc:sldMk cId="82404183" sldId="266"/>
            <ac:grpSpMk id="51" creationId="{912209CB-3E4C-43AE-B507-08269FAE89F5}"/>
          </ac:grpSpMkLst>
        </pc:grpChg>
        <pc:graphicFrameChg chg="add mod">
          <ac:chgData name="Alba 4" userId="a44cb5de66ab442d" providerId="LiveId" clId="{237748E9-18AC-47D5-8227-B6BDE5D60D1A}" dt="2022-11-13T22:52:41.465" v="312" actId="1076"/>
          <ac:graphicFrameMkLst>
            <pc:docMk/>
            <pc:sldMk cId="82404183" sldId="266"/>
            <ac:graphicFrameMk id="25" creationId="{75D369CE-B39E-9B7C-5ABC-17D91FCCF20A}"/>
          </ac:graphicFrameMkLst>
        </pc:graphicFrameChg>
      </pc:sldChg>
      <pc:sldChg chg="ord">
        <pc:chgData name="Alba 4" userId="a44cb5de66ab442d" providerId="LiveId" clId="{237748E9-18AC-47D5-8227-B6BDE5D60D1A}" dt="2022-11-13T23:57:43.092" v="419"/>
        <pc:sldMkLst>
          <pc:docMk/>
          <pc:sldMk cId="3294461437" sldId="267"/>
        </pc:sldMkLst>
      </pc:sldChg>
      <pc:sldChg chg="addSp delSp modSp add mod ord setBg delDesignElem">
        <pc:chgData name="Alba 4" userId="a44cb5de66ab442d" providerId="LiveId" clId="{237748E9-18AC-47D5-8227-B6BDE5D60D1A}" dt="2022-11-15T11:13:53.795" v="420" actId="313"/>
        <pc:sldMkLst>
          <pc:docMk/>
          <pc:sldMk cId="3551540493" sldId="268"/>
        </pc:sldMkLst>
        <pc:spChg chg="mod">
          <ac:chgData name="Alba 4" userId="a44cb5de66ab442d" providerId="LiveId" clId="{237748E9-18AC-47D5-8227-B6BDE5D60D1A}" dt="2022-11-13T22:56:17.909" v="335" actId="26606"/>
          <ac:spMkLst>
            <pc:docMk/>
            <pc:sldMk cId="3551540493" sldId="268"/>
            <ac:spMk id="2" creationId="{0449C50A-300E-BBB7-B67A-678FDF8A7A5D}"/>
          </ac:spMkLst>
        </pc:spChg>
        <pc:spChg chg="add del mod">
          <ac:chgData name="Alba 4" userId="a44cb5de66ab442d" providerId="LiveId" clId="{237748E9-18AC-47D5-8227-B6BDE5D60D1A}" dt="2022-11-13T23:00:08.847" v="373" actId="478"/>
          <ac:spMkLst>
            <pc:docMk/>
            <pc:sldMk cId="3551540493" sldId="268"/>
            <ac:spMk id="3" creationId="{E3C7207C-F167-B0C4-2CBB-439817B49ADD}"/>
          </ac:spMkLst>
        </pc:spChg>
        <pc:spChg chg="add mod">
          <ac:chgData name="Alba 4" userId="a44cb5de66ab442d" providerId="LiveId" clId="{237748E9-18AC-47D5-8227-B6BDE5D60D1A}" dt="2022-11-13T23:02:18.762" v="398" actId="1076"/>
          <ac:spMkLst>
            <pc:docMk/>
            <pc:sldMk cId="3551540493" sldId="268"/>
            <ac:spMk id="4" creationId="{CEC4BB64-1A1B-7888-10D9-342D8439DDB3}"/>
          </ac:spMkLst>
        </pc:spChg>
        <pc:spChg chg="add mod">
          <ac:chgData name="Alba 4" userId="a44cb5de66ab442d" providerId="LiveId" clId="{237748E9-18AC-47D5-8227-B6BDE5D60D1A}" dt="2022-11-13T23:00:10.960" v="374" actId="1076"/>
          <ac:spMkLst>
            <pc:docMk/>
            <pc:sldMk cId="3551540493" sldId="268"/>
            <ac:spMk id="6" creationId="{FFEEAB90-EFBB-2111-BF1E-D522E7661F73}"/>
          </ac:spMkLst>
        </pc:spChg>
        <pc:spChg chg="add mod">
          <ac:chgData name="Alba 4" userId="a44cb5de66ab442d" providerId="LiveId" clId="{237748E9-18AC-47D5-8227-B6BDE5D60D1A}" dt="2022-11-13T23:02:16.407" v="397" actId="1076"/>
          <ac:spMkLst>
            <pc:docMk/>
            <pc:sldMk cId="3551540493" sldId="268"/>
            <ac:spMk id="7" creationId="{E8642AF8-7FAA-6D6C-8786-6F4DFBC50E53}"/>
          </ac:spMkLst>
        </pc:spChg>
        <pc:spChg chg="add">
          <ac:chgData name="Alba 4" userId="a44cb5de66ab442d" providerId="LiveId" clId="{237748E9-18AC-47D5-8227-B6BDE5D60D1A}" dt="2022-11-13T22:56:17.909" v="335" actId="26606"/>
          <ac:spMkLst>
            <pc:docMk/>
            <pc:sldMk cId="3551540493" sldId="268"/>
            <ac:spMk id="8" creationId="{2B566528-1B12-4246-9431-5C2D7D081168}"/>
          </ac:spMkLst>
        </pc:spChg>
        <pc:spChg chg="add mod">
          <ac:chgData name="Alba 4" userId="a44cb5de66ab442d" providerId="LiveId" clId="{237748E9-18AC-47D5-8227-B6BDE5D60D1A}" dt="2022-11-15T11:13:53.795" v="420" actId="313"/>
          <ac:spMkLst>
            <pc:docMk/>
            <pc:sldMk cId="3551540493" sldId="268"/>
            <ac:spMk id="9" creationId="{B7EB1760-F7A4-3451-8C23-7C6513F2BC5F}"/>
          </ac:spMkLst>
        </pc:spChg>
        <pc:spChg chg="add">
          <ac:chgData name="Alba 4" userId="a44cb5de66ab442d" providerId="LiveId" clId="{237748E9-18AC-47D5-8227-B6BDE5D60D1A}" dt="2022-11-13T22:56:17.909" v="335" actId="26606"/>
          <ac:spMkLst>
            <pc:docMk/>
            <pc:sldMk cId="3551540493" sldId="268"/>
            <ac:spMk id="10" creationId="{2E80C965-DB6D-4F81-9E9E-B027384D0BD6}"/>
          </ac:spMkLst>
        </pc:spChg>
        <pc:spChg chg="add mod">
          <ac:chgData name="Alba 4" userId="a44cb5de66ab442d" providerId="LiveId" clId="{237748E9-18AC-47D5-8227-B6BDE5D60D1A}" dt="2022-11-13T23:02:09.760" v="395" actId="1076"/>
          <ac:spMkLst>
            <pc:docMk/>
            <pc:sldMk cId="3551540493" sldId="268"/>
            <ac:spMk id="11" creationId="{062E2B0E-829F-B137-6D67-E73A7FC755D2}"/>
          </ac:spMkLst>
        </pc:spChg>
        <pc:spChg chg="add">
          <ac:chgData name="Alba 4" userId="a44cb5de66ab442d" providerId="LiveId" clId="{237748E9-18AC-47D5-8227-B6BDE5D60D1A}" dt="2022-11-13T22:56:17.909" v="335" actId="26606"/>
          <ac:spMkLst>
            <pc:docMk/>
            <pc:sldMk cId="3551540493" sldId="268"/>
            <ac:spMk id="12" creationId="{A580F890-B085-4E95-96AA-55AEBEC5CE6E}"/>
          </ac:spMkLst>
        </pc:spChg>
        <pc:spChg chg="add mod">
          <ac:chgData name="Alba 4" userId="a44cb5de66ab442d" providerId="LiveId" clId="{237748E9-18AC-47D5-8227-B6BDE5D60D1A}" dt="2022-11-13T23:03:16.985" v="413" actId="1076"/>
          <ac:spMkLst>
            <pc:docMk/>
            <pc:sldMk cId="3551540493" sldId="268"/>
            <ac:spMk id="13" creationId="{09396EE8-4BFE-BA23-EBEA-8D283335059C}"/>
          </ac:spMkLst>
        </pc:spChg>
        <pc:spChg chg="add">
          <ac:chgData name="Alba 4" userId="a44cb5de66ab442d" providerId="LiveId" clId="{237748E9-18AC-47D5-8227-B6BDE5D60D1A}" dt="2022-11-13T22:56:17.909" v="335" actId="26606"/>
          <ac:spMkLst>
            <pc:docMk/>
            <pc:sldMk cId="3551540493" sldId="268"/>
            <ac:spMk id="14" creationId="{D3F51FEB-38FB-4F6C-9F7B-2F2AFAB65463}"/>
          </ac:spMkLst>
        </pc:spChg>
        <pc:spChg chg="del">
          <ac:chgData name="Alba 4" userId="a44cb5de66ab442d" providerId="LiveId" clId="{237748E9-18AC-47D5-8227-B6BDE5D60D1A}" dt="2022-11-13T22:53:33.065" v="314"/>
          <ac:spMkLst>
            <pc:docMk/>
            <pc:sldMk cId="3551540493" sldId="268"/>
            <ac:spMk id="15" creationId="{2B566528-1B12-4246-9431-5C2D7D081168}"/>
          </ac:spMkLst>
        </pc:spChg>
        <pc:spChg chg="add">
          <ac:chgData name="Alba 4" userId="a44cb5de66ab442d" providerId="LiveId" clId="{237748E9-18AC-47D5-8227-B6BDE5D60D1A}" dt="2022-11-13T22:56:17.909" v="335" actId="26606"/>
          <ac:spMkLst>
            <pc:docMk/>
            <pc:sldMk cId="3551540493" sldId="268"/>
            <ac:spMk id="16" creationId="{1E547BA6-BAE0-43BB-A7CA-60F69CE252F0}"/>
          </ac:spMkLst>
        </pc:spChg>
        <pc:spChg chg="del">
          <ac:chgData name="Alba 4" userId="a44cb5de66ab442d" providerId="LiveId" clId="{237748E9-18AC-47D5-8227-B6BDE5D60D1A}" dt="2022-11-13T22:53:33.065" v="314"/>
          <ac:spMkLst>
            <pc:docMk/>
            <pc:sldMk cId="3551540493" sldId="268"/>
            <ac:spMk id="17" creationId="{2E80C965-DB6D-4F81-9E9E-B027384D0BD6}"/>
          </ac:spMkLst>
        </pc:spChg>
        <pc:spChg chg="del">
          <ac:chgData name="Alba 4" userId="a44cb5de66ab442d" providerId="LiveId" clId="{237748E9-18AC-47D5-8227-B6BDE5D60D1A}" dt="2022-11-13T22:53:33.065" v="314"/>
          <ac:spMkLst>
            <pc:docMk/>
            <pc:sldMk cId="3551540493" sldId="268"/>
            <ac:spMk id="19" creationId="{A580F890-B085-4E95-96AA-55AEBEC5CE6E}"/>
          </ac:spMkLst>
        </pc:spChg>
        <pc:spChg chg="add mod">
          <ac:chgData name="Alba 4" userId="a44cb5de66ab442d" providerId="LiveId" clId="{237748E9-18AC-47D5-8227-B6BDE5D60D1A}" dt="2022-11-13T23:03:29.667" v="416" actId="14100"/>
          <ac:spMkLst>
            <pc:docMk/>
            <pc:sldMk cId="3551540493" sldId="268"/>
            <ac:spMk id="20" creationId="{CADE6B1D-EEAA-D7CA-0E01-1222557BC494}"/>
          </ac:spMkLst>
        </pc:spChg>
        <pc:spChg chg="del">
          <ac:chgData name="Alba 4" userId="a44cb5de66ab442d" providerId="LiveId" clId="{237748E9-18AC-47D5-8227-B6BDE5D60D1A}" dt="2022-11-13T22:53:33.065" v="314"/>
          <ac:spMkLst>
            <pc:docMk/>
            <pc:sldMk cId="3551540493" sldId="268"/>
            <ac:spMk id="21" creationId="{D3F51FEB-38FB-4F6C-9F7B-2F2AFAB65463}"/>
          </ac:spMkLst>
        </pc:spChg>
        <pc:spChg chg="del">
          <ac:chgData name="Alba 4" userId="a44cb5de66ab442d" providerId="LiveId" clId="{237748E9-18AC-47D5-8227-B6BDE5D60D1A}" dt="2022-11-13T22:53:33.065" v="314"/>
          <ac:spMkLst>
            <pc:docMk/>
            <pc:sldMk cId="3551540493" sldId="268"/>
            <ac:spMk id="23" creationId="{1E547BA6-BAE0-43BB-A7CA-60F69CE252F0}"/>
          </ac:spMkLst>
        </pc:spChg>
        <pc:graphicFrameChg chg="add del">
          <ac:chgData name="Alba 4" userId="a44cb5de66ab442d" providerId="LiveId" clId="{237748E9-18AC-47D5-8227-B6BDE5D60D1A}" dt="2022-11-13T22:55:56.455" v="334" actId="26606"/>
          <ac:graphicFrameMkLst>
            <pc:docMk/>
            <pc:sldMk cId="3551540493" sldId="268"/>
            <ac:graphicFrameMk id="5" creationId="{C5DC3912-000F-D8D9-0623-4A9D08C568EC}"/>
          </ac:graphicFrameMkLst>
        </pc:graphicFrameChg>
        <pc:graphicFrameChg chg="add del mod">
          <ac:chgData name="Alba 4" userId="a44cb5de66ab442d" providerId="LiveId" clId="{237748E9-18AC-47D5-8227-B6BDE5D60D1A}" dt="2022-11-13T22:58:15.308" v="347" actId="26606"/>
          <ac:graphicFrameMkLst>
            <pc:docMk/>
            <pc:sldMk cId="3551540493" sldId="268"/>
            <ac:graphicFrameMk id="18" creationId="{8B56C1B5-45E7-0ECF-B42E-F6D98AAD1A10}"/>
          </ac:graphicFrameMkLst>
        </pc:graphicFrameChg>
        <pc:graphicFrameChg chg="del mod">
          <ac:chgData name="Alba 4" userId="a44cb5de66ab442d" providerId="LiveId" clId="{237748E9-18AC-47D5-8227-B6BDE5D60D1A}" dt="2022-11-13T22:55:17.206" v="330" actId="478"/>
          <ac:graphicFrameMkLst>
            <pc:docMk/>
            <pc:sldMk cId="3551540493" sldId="268"/>
            <ac:graphicFrameMk id="25" creationId="{75D369CE-B39E-9B7C-5ABC-17D91FCCF20A}"/>
          </ac:graphicFrameMkLst>
        </pc:graphicFrameChg>
      </pc:sldChg>
    </pc:docChg>
  </pc:docChgLst>
  <pc:docChgLst>
    <pc:chgData name="Alba 4" userId="a44cb5de66ab442d" providerId="LiveId" clId="{8DF09FE1-702D-43D2-B35D-08A825BB5E59}"/>
    <pc:docChg chg="undo redo custSel addSld delSld modSld">
      <pc:chgData name="Alba 4" userId="a44cb5de66ab442d" providerId="LiveId" clId="{8DF09FE1-702D-43D2-B35D-08A825BB5E59}" dt="2022-11-14T23:16:38.178" v="1527" actId="6549"/>
      <pc:docMkLst>
        <pc:docMk/>
      </pc:docMkLst>
      <pc:sldChg chg="modSp mod">
        <pc:chgData name="Alba 4" userId="a44cb5de66ab442d" providerId="LiveId" clId="{8DF09FE1-702D-43D2-B35D-08A825BB5E59}" dt="2022-11-14T16:22:34.885" v="247" actId="27636"/>
        <pc:sldMkLst>
          <pc:docMk/>
          <pc:sldMk cId="3696463454" sldId="256"/>
        </pc:sldMkLst>
        <pc:spChg chg="mod">
          <ac:chgData name="Alba 4" userId="a44cb5de66ab442d" providerId="LiveId" clId="{8DF09FE1-702D-43D2-B35D-08A825BB5E59}" dt="2022-11-14T16:22:34.885" v="247" actId="27636"/>
          <ac:spMkLst>
            <pc:docMk/>
            <pc:sldMk cId="3696463454" sldId="256"/>
            <ac:spMk id="2" creationId="{062EE66F-75EA-CC53-D64B-05B287AF6767}"/>
          </ac:spMkLst>
        </pc:spChg>
      </pc:sldChg>
      <pc:sldChg chg="addSp delSp modSp mod">
        <pc:chgData name="Alba 4" userId="a44cb5de66ab442d" providerId="LiveId" clId="{8DF09FE1-702D-43D2-B35D-08A825BB5E59}" dt="2022-11-14T22:56:46.933" v="1407" actId="1036"/>
        <pc:sldMkLst>
          <pc:docMk/>
          <pc:sldMk cId="2740694387" sldId="259"/>
        </pc:sldMkLst>
        <pc:spChg chg="add mod">
          <ac:chgData name="Alba 4" userId="a44cb5de66ab442d" providerId="LiveId" clId="{8DF09FE1-702D-43D2-B35D-08A825BB5E59}" dt="2022-11-14T20:09:11.410" v="856" actId="1076"/>
          <ac:spMkLst>
            <pc:docMk/>
            <pc:sldMk cId="2740694387" sldId="259"/>
            <ac:spMk id="3" creationId="{0C083EA8-AC95-DAC0-B2CF-80C4CE4EC532}"/>
          </ac:spMkLst>
        </pc:spChg>
        <pc:spChg chg="add mod">
          <ac:chgData name="Alba 4" userId="a44cb5de66ab442d" providerId="LiveId" clId="{8DF09FE1-702D-43D2-B35D-08A825BB5E59}" dt="2022-11-14T20:09:07.692" v="855" actId="1076"/>
          <ac:spMkLst>
            <pc:docMk/>
            <pc:sldMk cId="2740694387" sldId="259"/>
            <ac:spMk id="4" creationId="{4353FE4F-C548-7276-B675-0DBC8AB92742}"/>
          </ac:spMkLst>
        </pc:spChg>
        <pc:spChg chg="add mod">
          <ac:chgData name="Alba 4" userId="a44cb5de66ab442d" providerId="LiveId" clId="{8DF09FE1-702D-43D2-B35D-08A825BB5E59}" dt="2022-11-14T20:09:17.393" v="857" actId="1076"/>
          <ac:spMkLst>
            <pc:docMk/>
            <pc:sldMk cId="2740694387" sldId="259"/>
            <ac:spMk id="5" creationId="{DCDAA3EB-A1C4-E120-C407-5E3BAB076E18}"/>
          </ac:spMkLst>
        </pc:spChg>
        <pc:spChg chg="add del mod">
          <ac:chgData name="Alba 4" userId="a44cb5de66ab442d" providerId="LiveId" clId="{8DF09FE1-702D-43D2-B35D-08A825BB5E59}" dt="2022-11-14T20:10:19.240" v="860" actId="478"/>
          <ac:spMkLst>
            <pc:docMk/>
            <pc:sldMk cId="2740694387" sldId="259"/>
            <ac:spMk id="6" creationId="{078A0977-1C66-02CD-7B2D-AAF72166C543}"/>
          </ac:spMkLst>
        </pc:spChg>
        <pc:spChg chg="add mod">
          <ac:chgData name="Alba 4" userId="a44cb5de66ab442d" providerId="LiveId" clId="{8DF09FE1-702D-43D2-B35D-08A825BB5E59}" dt="2022-11-14T20:10:38.095" v="863" actId="1076"/>
          <ac:spMkLst>
            <pc:docMk/>
            <pc:sldMk cId="2740694387" sldId="259"/>
            <ac:spMk id="7" creationId="{0FBF3BF0-ED89-625C-AC2B-D607FAF86C6E}"/>
          </ac:spMkLst>
        </pc:spChg>
        <pc:spChg chg="mod">
          <ac:chgData name="Alba 4" userId="a44cb5de66ab442d" providerId="LiveId" clId="{8DF09FE1-702D-43D2-B35D-08A825BB5E59}" dt="2022-11-14T22:56:46.933" v="1407" actId="1036"/>
          <ac:spMkLst>
            <pc:docMk/>
            <pc:sldMk cId="2740694387" sldId="259"/>
            <ac:spMk id="10" creationId="{3229C38E-7272-CE4E-A40A-78380D6DC5F8}"/>
          </ac:spMkLst>
        </pc:spChg>
        <pc:spChg chg="mod">
          <ac:chgData name="Alba 4" userId="a44cb5de66ab442d" providerId="LiveId" clId="{8DF09FE1-702D-43D2-B35D-08A825BB5E59}" dt="2022-11-14T20:09:05.677" v="854" actId="1076"/>
          <ac:spMkLst>
            <pc:docMk/>
            <pc:sldMk cId="2740694387" sldId="259"/>
            <ac:spMk id="12" creationId="{248EC7FA-325E-C82D-E49A-DD6310A7BDD3}"/>
          </ac:spMkLst>
        </pc:spChg>
        <pc:spChg chg="mod">
          <ac:chgData name="Alba 4" userId="a44cb5de66ab442d" providerId="LiveId" clId="{8DF09FE1-702D-43D2-B35D-08A825BB5E59}" dt="2022-11-14T22:56:40.781" v="1380" actId="1036"/>
          <ac:spMkLst>
            <pc:docMk/>
            <pc:sldMk cId="2740694387" sldId="259"/>
            <ac:spMk id="13" creationId="{92B3B678-94CC-B69D-A555-2DA759C924AA}"/>
          </ac:spMkLst>
        </pc:spChg>
        <pc:spChg chg="mod">
          <ac:chgData name="Alba 4" userId="a44cb5de66ab442d" providerId="LiveId" clId="{8DF09FE1-702D-43D2-B35D-08A825BB5E59}" dt="2022-11-14T19:54:49.269" v="831" actId="113"/>
          <ac:spMkLst>
            <pc:docMk/>
            <pc:sldMk cId="2740694387" sldId="259"/>
            <ac:spMk id="14" creationId="{D3DADFCF-7B68-8263-EBF7-49E5F93859D6}"/>
          </ac:spMkLst>
        </pc:spChg>
      </pc:sldChg>
      <pc:sldChg chg="modSp mod">
        <pc:chgData name="Alba 4" userId="a44cb5de66ab442d" providerId="LiveId" clId="{8DF09FE1-702D-43D2-B35D-08A825BB5E59}" dt="2022-11-14T20:56:04.745" v="995" actId="27636"/>
        <pc:sldMkLst>
          <pc:docMk/>
          <pc:sldMk cId="3508551137" sldId="260"/>
        </pc:sldMkLst>
        <pc:spChg chg="mod">
          <ac:chgData name="Alba 4" userId="a44cb5de66ab442d" providerId="LiveId" clId="{8DF09FE1-702D-43D2-B35D-08A825BB5E59}" dt="2022-11-14T18:30:12.109" v="433" actId="790"/>
          <ac:spMkLst>
            <pc:docMk/>
            <pc:sldMk cId="3508551137" sldId="260"/>
            <ac:spMk id="18" creationId="{B8CE55BE-C8FD-6A1F-E75E-D2B12941D421}"/>
          </ac:spMkLst>
        </pc:spChg>
        <pc:spChg chg="mod">
          <ac:chgData name="Alba 4" userId="a44cb5de66ab442d" providerId="LiveId" clId="{8DF09FE1-702D-43D2-B35D-08A825BB5E59}" dt="2022-11-14T16:46:47.437" v="322" actId="1038"/>
          <ac:spMkLst>
            <pc:docMk/>
            <pc:sldMk cId="3508551137" sldId="260"/>
            <ac:spMk id="19" creationId="{D7AC37E3-1116-F518-94E9-6CF78F7BEF90}"/>
          </ac:spMkLst>
        </pc:spChg>
        <pc:spChg chg="mod">
          <ac:chgData name="Alba 4" userId="a44cb5de66ab442d" providerId="LiveId" clId="{8DF09FE1-702D-43D2-B35D-08A825BB5E59}" dt="2022-11-14T16:47:57.824" v="334" actId="14100"/>
          <ac:spMkLst>
            <pc:docMk/>
            <pc:sldMk cId="3508551137" sldId="260"/>
            <ac:spMk id="20" creationId="{4443F328-7B77-FD11-F9E0-9ED45016ED80}"/>
          </ac:spMkLst>
        </pc:spChg>
        <pc:spChg chg="mod">
          <ac:chgData name="Alba 4" userId="a44cb5de66ab442d" providerId="LiveId" clId="{8DF09FE1-702D-43D2-B35D-08A825BB5E59}" dt="2022-11-14T16:46:47.437" v="322" actId="1038"/>
          <ac:spMkLst>
            <pc:docMk/>
            <pc:sldMk cId="3508551137" sldId="260"/>
            <ac:spMk id="21" creationId="{1A56D354-B19C-926A-2659-3CC26965B273}"/>
          </ac:spMkLst>
        </pc:spChg>
        <pc:spChg chg="mod">
          <ac:chgData name="Alba 4" userId="a44cb5de66ab442d" providerId="LiveId" clId="{8DF09FE1-702D-43D2-B35D-08A825BB5E59}" dt="2022-11-14T16:46:47.437" v="322" actId="1038"/>
          <ac:spMkLst>
            <pc:docMk/>
            <pc:sldMk cId="3508551137" sldId="260"/>
            <ac:spMk id="22" creationId="{A64225A4-9BCD-A352-A860-3B8DBFC838FC}"/>
          </ac:spMkLst>
        </pc:spChg>
        <pc:spChg chg="mod">
          <ac:chgData name="Alba 4" userId="a44cb5de66ab442d" providerId="LiveId" clId="{8DF09FE1-702D-43D2-B35D-08A825BB5E59}" dt="2022-11-14T16:46:47.437" v="322" actId="1038"/>
          <ac:spMkLst>
            <pc:docMk/>
            <pc:sldMk cId="3508551137" sldId="260"/>
            <ac:spMk id="24" creationId="{C52DEE4D-88C3-998E-769D-8C97C2B81057}"/>
          </ac:spMkLst>
        </pc:spChg>
        <pc:spChg chg="mod">
          <ac:chgData name="Alba 4" userId="a44cb5de66ab442d" providerId="LiveId" clId="{8DF09FE1-702D-43D2-B35D-08A825BB5E59}" dt="2022-11-14T20:56:04.745" v="995" actId="27636"/>
          <ac:spMkLst>
            <pc:docMk/>
            <pc:sldMk cId="3508551137" sldId="260"/>
            <ac:spMk id="25" creationId="{5F45D11F-45F8-CDCE-5F37-346516F3778F}"/>
          </ac:spMkLst>
        </pc:spChg>
        <pc:cxnChg chg="mod">
          <ac:chgData name="Alba 4" userId="a44cb5de66ab442d" providerId="LiveId" clId="{8DF09FE1-702D-43D2-B35D-08A825BB5E59}" dt="2022-11-14T16:47:42.488" v="330" actId="208"/>
          <ac:cxnSpMkLst>
            <pc:docMk/>
            <pc:sldMk cId="3508551137" sldId="260"/>
            <ac:cxnSpMk id="23" creationId="{B3FDA354-DDB9-6075-B40D-232DC293A5BA}"/>
          </ac:cxnSpMkLst>
        </pc:cxnChg>
      </pc:sldChg>
      <pc:sldChg chg="addSp delSp modSp mod">
        <pc:chgData name="Alba 4" userId="a44cb5de66ab442d" providerId="LiveId" clId="{8DF09FE1-702D-43D2-B35D-08A825BB5E59}" dt="2022-11-14T18:44:49.305" v="475" actId="1076"/>
        <pc:sldMkLst>
          <pc:docMk/>
          <pc:sldMk cId="1928475319" sldId="261"/>
        </pc:sldMkLst>
        <pc:spChg chg="mod">
          <ac:chgData name="Alba 4" userId="a44cb5de66ab442d" providerId="LiveId" clId="{8DF09FE1-702D-43D2-B35D-08A825BB5E59}" dt="2022-11-14T18:39:00.737" v="452" actId="790"/>
          <ac:spMkLst>
            <pc:docMk/>
            <pc:sldMk cId="1928475319" sldId="261"/>
            <ac:spMk id="2" creationId="{0449C50A-300E-BBB7-B67A-678FDF8A7A5D}"/>
          </ac:spMkLst>
        </pc:spChg>
        <pc:spChg chg="mod">
          <ac:chgData name="Alba 4" userId="a44cb5de66ab442d" providerId="LiveId" clId="{8DF09FE1-702D-43D2-B35D-08A825BB5E59}" dt="2022-11-14T18:41:03.171" v="470" actId="1076"/>
          <ac:spMkLst>
            <pc:docMk/>
            <pc:sldMk cId="1928475319" sldId="261"/>
            <ac:spMk id="3" creationId="{B232F00A-32C5-B85A-63DC-6911F96EF1B0}"/>
          </ac:spMkLst>
        </pc:spChg>
        <pc:spChg chg="add del mod">
          <ac:chgData name="Alba 4" userId="a44cb5de66ab442d" providerId="LiveId" clId="{8DF09FE1-702D-43D2-B35D-08A825BB5E59}" dt="2022-11-14T18:37:12.967" v="450" actId="478"/>
          <ac:spMkLst>
            <pc:docMk/>
            <pc:sldMk cId="1928475319" sldId="261"/>
            <ac:spMk id="4" creationId="{4AE68CFC-8052-A634-F063-C4544DD72E4E}"/>
          </ac:spMkLst>
        </pc:spChg>
        <pc:spChg chg="mod">
          <ac:chgData name="Alba 4" userId="a44cb5de66ab442d" providerId="LiveId" clId="{8DF09FE1-702D-43D2-B35D-08A825BB5E59}" dt="2022-11-14T18:44:49.305" v="475" actId="1076"/>
          <ac:spMkLst>
            <pc:docMk/>
            <pc:sldMk cId="1928475319" sldId="261"/>
            <ac:spMk id="6" creationId="{EB9CEBD9-7D6F-9845-05CD-CBC0E11A5A08}"/>
          </ac:spMkLst>
        </pc:spChg>
        <pc:spChg chg="mod">
          <ac:chgData name="Alba 4" userId="a44cb5de66ab442d" providerId="LiveId" clId="{8DF09FE1-702D-43D2-B35D-08A825BB5E59}" dt="2022-11-14T18:41:00.299" v="469" actId="1076"/>
          <ac:spMkLst>
            <pc:docMk/>
            <pc:sldMk cId="1928475319" sldId="261"/>
            <ac:spMk id="7" creationId="{2EE872FA-3F06-F1CE-A4B7-2CB1EEB0CCD5}"/>
          </ac:spMkLst>
        </pc:spChg>
        <pc:spChg chg="mod">
          <ac:chgData name="Alba 4" userId="a44cb5de66ab442d" providerId="LiveId" clId="{8DF09FE1-702D-43D2-B35D-08A825BB5E59}" dt="2022-11-14T18:41:06.093" v="471" actId="1076"/>
          <ac:spMkLst>
            <pc:docMk/>
            <pc:sldMk cId="1928475319" sldId="261"/>
            <ac:spMk id="10" creationId="{EB50A610-0ACA-D6CF-6661-32BEB8C718E6}"/>
          </ac:spMkLst>
        </pc:spChg>
        <pc:spChg chg="mod">
          <ac:chgData name="Alba 4" userId="a44cb5de66ab442d" providerId="LiveId" clId="{8DF09FE1-702D-43D2-B35D-08A825BB5E59}" dt="2022-11-14T18:39:00.737" v="452" actId="790"/>
          <ac:spMkLst>
            <pc:docMk/>
            <pc:sldMk cId="1928475319" sldId="261"/>
            <ac:spMk id="52" creationId="{CC1A72C6-3DE4-4EC3-9AD5-9E0D40D8CE8A}"/>
          </ac:spMkLst>
        </pc:spChg>
        <pc:spChg chg="mod">
          <ac:chgData name="Alba 4" userId="a44cb5de66ab442d" providerId="LiveId" clId="{8DF09FE1-702D-43D2-B35D-08A825BB5E59}" dt="2022-11-14T18:39:00.737" v="452" actId="790"/>
          <ac:spMkLst>
            <pc:docMk/>
            <pc:sldMk cId="1928475319" sldId="261"/>
            <ac:spMk id="53" creationId="{0B0DA1F1-C391-4EDF-9FE0-23E86E137765}"/>
          </ac:spMkLst>
        </pc:spChg>
        <pc:spChg chg="mod">
          <ac:chgData name="Alba 4" userId="a44cb5de66ab442d" providerId="LiveId" clId="{8DF09FE1-702D-43D2-B35D-08A825BB5E59}" dt="2022-11-14T18:39:00.737" v="452" actId="790"/>
          <ac:spMkLst>
            <pc:docMk/>
            <pc:sldMk cId="1928475319" sldId="261"/>
            <ac:spMk id="56" creationId="{D3F51FEB-38FB-4F6C-9F7B-2F2AFAB65463}"/>
          </ac:spMkLst>
        </pc:spChg>
        <pc:spChg chg="mod">
          <ac:chgData name="Alba 4" userId="a44cb5de66ab442d" providerId="LiveId" clId="{8DF09FE1-702D-43D2-B35D-08A825BB5E59}" dt="2022-11-14T18:39:00.737" v="452" actId="790"/>
          <ac:spMkLst>
            <pc:docMk/>
            <pc:sldMk cId="1928475319" sldId="261"/>
            <ac:spMk id="57" creationId="{1E547BA6-BAE0-43BB-A7CA-60F69CE252F0}"/>
          </ac:spMkLst>
        </pc:spChg>
      </pc:sldChg>
      <pc:sldChg chg="modSp mod">
        <pc:chgData name="Alba 4" userId="a44cb5de66ab442d" providerId="LiveId" clId="{8DF09FE1-702D-43D2-B35D-08A825BB5E59}" dt="2022-11-14T20:31:22.710" v="896" actId="948"/>
        <pc:sldMkLst>
          <pc:docMk/>
          <pc:sldMk cId="3068355452" sldId="262"/>
        </pc:sldMkLst>
        <pc:spChg chg="mod">
          <ac:chgData name="Alba 4" userId="a44cb5de66ab442d" providerId="LiveId" clId="{8DF09FE1-702D-43D2-B35D-08A825BB5E59}" dt="2022-11-14T20:29:40.958" v="874" actId="1076"/>
          <ac:spMkLst>
            <pc:docMk/>
            <pc:sldMk cId="3068355452" sldId="262"/>
            <ac:spMk id="2" creationId="{0449C50A-300E-BBB7-B67A-678FDF8A7A5D}"/>
          </ac:spMkLst>
        </pc:spChg>
        <pc:spChg chg="mod">
          <ac:chgData name="Alba 4" userId="a44cb5de66ab442d" providerId="LiveId" clId="{8DF09FE1-702D-43D2-B35D-08A825BB5E59}" dt="2022-11-14T20:31:22.710" v="896" actId="948"/>
          <ac:spMkLst>
            <pc:docMk/>
            <pc:sldMk cId="3068355452" sldId="262"/>
            <ac:spMk id="12" creationId="{248EC7FA-325E-C82D-E49A-DD6310A7BDD3}"/>
          </ac:spMkLst>
        </pc:spChg>
      </pc:sldChg>
      <pc:sldChg chg="del">
        <pc:chgData name="Alba 4" userId="a44cb5de66ab442d" providerId="LiveId" clId="{8DF09FE1-702D-43D2-B35D-08A825BB5E59}" dt="2022-11-14T22:56:52.096" v="1408" actId="47"/>
        <pc:sldMkLst>
          <pc:docMk/>
          <pc:sldMk cId="761763576" sldId="263"/>
        </pc:sldMkLst>
      </pc:sldChg>
      <pc:sldChg chg="modSp mod">
        <pc:chgData name="Alba 4" userId="a44cb5de66ab442d" providerId="LiveId" clId="{8DF09FE1-702D-43D2-B35D-08A825BB5E59}" dt="2022-11-14T20:35:38.711" v="940" actId="1076"/>
        <pc:sldMkLst>
          <pc:docMk/>
          <pc:sldMk cId="2614200250" sldId="264"/>
        </pc:sldMkLst>
        <pc:spChg chg="mod">
          <ac:chgData name="Alba 4" userId="a44cb5de66ab442d" providerId="LiveId" clId="{8DF09FE1-702D-43D2-B35D-08A825BB5E59}" dt="2022-11-14T20:35:38.711" v="940" actId="1076"/>
          <ac:spMkLst>
            <pc:docMk/>
            <pc:sldMk cId="2614200250" sldId="264"/>
            <ac:spMk id="4" creationId="{574A9D03-F5D5-8BCD-9309-ABF4C829A13D}"/>
          </ac:spMkLst>
        </pc:spChg>
        <pc:spChg chg="mod">
          <ac:chgData name="Alba 4" userId="a44cb5de66ab442d" providerId="LiveId" clId="{8DF09FE1-702D-43D2-B35D-08A825BB5E59}" dt="2022-11-14T20:35:35.672" v="939" actId="1076"/>
          <ac:spMkLst>
            <pc:docMk/>
            <pc:sldMk cId="2614200250" sldId="264"/>
            <ac:spMk id="12" creationId="{248EC7FA-325E-C82D-E49A-DD6310A7BDD3}"/>
          </ac:spMkLst>
        </pc:spChg>
      </pc:sldChg>
      <pc:sldChg chg="addSp modSp mod">
        <pc:chgData name="Alba 4" userId="a44cb5de66ab442d" providerId="LiveId" clId="{8DF09FE1-702D-43D2-B35D-08A825BB5E59}" dt="2022-11-14T20:35:05.619" v="934" actId="1036"/>
        <pc:sldMkLst>
          <pc:docMk/>
          <pc:sldMk cId="3908498004" sldId="265"/>
        </pc:sldMkLst>
        <pc:spChg chg="add mod">
          <ac:chgData name="Alba 4" userId="a44cb5de66ab442d" providerId="LiveId" clId="{8DF09FE1-702D-43D2-B35D-08A825BB5E59}" dt="2022-11-14T20:35:05.619" v="934" actId="1036"/>
          <ac:spMkLst>
            <pc:docMk/>
            <pc:sldMk cId="3908498004" sldId="265"/>
            <ac:spMk id="2" creationId="{07C5713B-2B76-C26C-977C-6ED0A41E5657}"/>
          </ac:spMkLst>
        </pc:spChg>
        <pc:spChg chg="mod">
          <ac:chgData name="Alba 4" userId="a44cb5de66ab442d" providerId="LiveId" clId="{8DF09FE1-702D-43D2-B35D-08A825BB5E59}" dt="2022-11-14T20:35:05.619" v="934" actId="1036"/>
          <ac:spMkLst>
            <pc:docMk/>
            <pc:sldMk cId="3908498004" sldId="265"/>
            <ac:spMk id="4" creationId="{574A9D03-F5D5-8BCD-9309-ABF4C829A13D}"/>
          </ac:spMkLst>
        </pc:spChg>
        <pc:spChg chg="mod">
          <ac:chgData name="Alba 4" userId="a44cb5de66ab442d" providerId="LiveId" clId="{8DF09FE1-702D-43D2-B35D-08A825BB5E59}" dt="2022-11-13T22:42:20.821" v="6" actId="6549"/>
          <ac:spMkLst>
            <pc:docMk/>
            <pc:sldMk cId="3908498004" sldId="265"/>
            <ac:spMk id="12" creationId="{248EC7FA-325E-C82D-E49A-DD6310A7BDD3}"/>
          </ac:spMkLst>
        </pc:spChg>
      </pc:sldChg>
      <pc:sldChg chg="modSp mod">
        <pc:chgData name="Alba 4" userId="a44cb5de66ab442d" providerId="LiveId" clId="{8DF09FE1-702D-43D2-B35D-08A825BB5E59}" dt="2022-11-14T23:12:28.166" v="1523" actId="13926"/>
        <pc:sldMkLst>
          <pc:docMk/>
          <pc:sldMk cId="82404183" sldId="266"/>
        </pc:sldMkLst>
        <pc:graphicFrameChg chg="mod">
          <ac:chgData name="Alba 4" userId="a44cb5de66ab442d" providerId="LiveId" clId="{8DF09FE1-702D-43D2-B35D-08A825BB5E59}" dt="2022-11-14T23:12:28.166" v="1523" actId="13926"/>
          <ac:graphicFrameMkLst>
            <pc:docMk/>
            <pc:sldMk cId="82404183" sldId="266"/>
            <ac:graphicFrameMk id="25" creationId="{75D369CE-B39E-9B7C-5ABC-17D91FCCF20A}"/>
          </ac:graphicFrameMkLst>
        </pc:graphicFrameChg>
      </pc:sldChg>
      <pc:sldChg chg="addSp delSp modSp new mod">
        <pc:chgData name="Alba 4" userId="a44cb5de66ab442d" providerId="LiveId" clId="{8DF09FE1-702D-43D2-B35D-08A825BB5E59}" dt="2022-11-14T20:37:32.889" v="975" actId="114"/>
        <pc:sldMkLst>
          <pc:docMk/>
          <pc:sldMk cId="3294461437" sldId="267"/>
        </pc:sldMkLst>
        <pc:spChg chg="mod">
          <ac:chgData name="Alba 4" userId="a44cb5de66ab442d" providerId="LiveId" clId="{8DF09FE1-702D-43D2-B35D-08A825BB5E59}" dt="2022-11-13T22:54:44.402" v="40"/>
          <ac:spMkLst>
            <pc:docMk/>
            <pc:sldMk cId="3294461437" sldId="267"/>
            <ac:spMk id="2" creationId="{62985385-0770-F6C9-E473-0CF516C2AB1D}"/>
          </ac:spMkLst>
        </pc:spChg>
        <pc:spChg chg="add mod">
          <ac:chgData name="Alba 4" userId="a44cb5de66ab442d" providerId="LiveId" clId="{8DF09FE1-702D-43D2-B35D-08A825BB5E59}" dt="2022-11-14T20:37:32.889" v="975" actId="114"/>
          <ac:spMkLst>
            <pc:docMk/>
            <pc:sldMk cId="3294461437" sldId="267"/>
            <ac:spMk id="6" creationId="{FE12A01E-FF78-3F45-FD41-8885CECDEC9C}"/>
          </ac:spMkLst>
        </pc:spChg>
        <pc:spChg chg="add mod">
          <ac:chgData name="Alba 4" userId="a44cb5de66ab442d" providerId="LiveId" clId="{8DF09FE1-702D-43D2-B35D-08A825BB5E59}" dt="2022-11-14T20:37:29.185" v="974" actId="114"/>
          <ac:spMkLst>
            <pc:docMk/>
            <pc:sldMk cId="3294461437" sldId="267"/>
            <ac:spMk id="8" creationId="{52053C02-BC62-E4EC-237A-C697B91362D6}"/>
          </ac:spMkLst>
        </pc:spChg>
        <pc:spChg chg="add del mod">
          <ac:chgData name="Alba 4" userId="a44cb5de66ab442d" providerId="LiveId" clId="{8DF09FE1-702D-43D2-B35D-08A825BB5E59}" dt="2022-11-14T15:46:18.387" v="132" actId="478"/>
          <ac:spMkLst>
            <pc:docMk/>
            <pc:sldMk cId="3294461437" sldId="267"/>
            <ac:spMk id="9" creationId="{1229822A-D7C9-66F9-416E-318E09CE4ACA}"/>
          </ac:spMkLst>
        </pc:spChg>
        <pc:picChg chg="add del mod">
          <ac:chgData name="Alba 4" userId="a44cb5de66ab442d" providerId="LiveId" clId="{8DF09FE1-702D-43D2-B35D-08A825BB5E59}" dt="2022-11-13T22:49:42.600" v="25" actId="478"/>
          <ac:picMkLst>
            <pc:docMk/>
            <pc:sldMk cId="3294461437" sldId="267"/>
            <ac:picMk id="3" creationId="{AFFA9036-C959-7F34-7881-CF61C4773492}"/>
          </ac:picMkLst>
        </pc:picChg>
        <pc:picChg chg="add mod">
          <ac:chgData name="Alba 4" userId="a44cb5de66ab442d" providerId="LiveId" clId="{8DF09FE1-702D-43D2-B35D-08A825BB5E59}" dt="2022-11-14T00:03:58.273" v="70" actId="1076"/>
          <ac:picMkLst>
            <pc:docMk/>
            <pc:sldMk cId="3294461437" sldId="267"/>
            <ac:picMk id="4" creationId="{6C0A66F3-B939-4341-40CA-87AFE0DF475D}"/>
          </ac:picMkLst>
        </pc:picChg>
        <pc:picChg chg="add mod">
          <ac:chgData name="Alba 4" userId="a44cb5de66ab442d" providerId="LiveId" clId="{8DF09FE1-702D-43D2-B35D-08A825BB5E59}" dt="2022-11-14T00:04:02.970" v="71" actId="1076"/>
          <ac:picMkLst>
            <pc:docMk/>
            <pc:sldMk cId="3294461437" sldId="267"/>
            <ac:picMk id="1026" creationId="{71498DF1-B4A1-92C8-D10D-C197A466D7C6}"/>
          </ac:picMkLst>
        </pc:picChg>
      </pc:sldChg>
      <pc:sldChg chg="delSp modSp mod">
        <pc:chgData name="Alba 4" userId="a44cb5de66ab442d" providerId="LiveId" clId="{8DF09FE1-702D-43D2-B35D-08A825BB5E59}" dt="2022-11-14T23:16:38.178" v="1527" actId="6549"/>
        <pc:sldMkLst>
          <pc:docMk/>
          <pc:sldMk cId="3551540493" sldId="268"/>
        </pc:sldMkLst>
        <pc:spChg chg="mod">
          <ac:chgData name="Alba 4" userId="a44cb5de66ab442d" providerId="LiveId" clId="{8DF09FE1-702D-43D2-B35D-08A825BB5E59}" dt="2022-11-14T22:58:48.605" v="1479" actId="1037"/>
          <ac:spMkLst>
            <pc:docMk/>
            <pc:sldMk cId="3551540493" sldId="268"/>
            <ac:spMk id="4" creationId="{CEC4BB64-1A1B-7888-10D9-342D8439DDB3}"/>
          </ac:spMkLst>
        </pc:spChg>
        <pc:spChg chg="mod">
          <ac:chgData name="Alba 4" userId="a44cb5de66ab442d" providerId="LiveId" clId="{8DF09FE1-702D-43D2-B35D-08A825BB5E59}" dt="2022-11-14T22:58:56.737" v="1490" actId="1036"/>
          <ac:spMkLst>
            <pc:docMk/>
            <pc:sldMk cId="3551540493" sldId="268"/>
            <ac:spMk id="6" creationId="{FFEEAB90-EFBB-2111-BF1E-D522E7661F73}"/>
          </ac:spMkLst>
        </pc:spChg>
        <pc:spChg chg="mod">
          <ac:chgData name="Alba 4" userId="a44cb5de66ab442d" providerId="LiveId" clId="{8DF09FE1-702D-43D2-B35D-08A825BB5E59}" dt="2022-11-14T22:59:04.600" v="1499" actId="1036"/>
          <ac:spMkLst>
            <pc:docMk/>
            <pc:sldMk cId="3551540493" sldId="268"/>
            <ac:spMk id="7" creationId="{E8642AF8-7FAA-6D6C-8786-6F4DFBC50E53}"/>
          </ac:spMkLst>
        </pc:spChg>
        <pc:spChg chg="mod">
          <ac:chgData name="Alba 4" userId="a44cb5de66ab442d" providerId="LiveId" clId="{8DF09FE1-702D-43D2-B35D-08A825BB5E59}" dt="2022-11-14T23:16:38.178" v="1527" actId="6549"/>
          <ac:spMkLst>
            <pc:docMk/>
            <pc:sldMk cId="3551540493" sldId="268"/>
            <ac:spMk id="9" creationId="{B7EB1760-F7A4-3451-8C23-7C6513F2BC5F}"/>
          </ac:spMkLst>
        </pc:spChg>
        <pc:spChg chg="del">
          <ac:chgData name="Alba 4" userId="a44cb5de66ab442d" providerId="LiveId" clId="{8DF09FE1-702D-43D2-B35D-08A825BB5E59}" dt="2022-11-14T21:11:12.720" v="999" actId="478"/>
          <ac:spMkLst>
            <pc:docMk/>
            <pc:sldMk cId="3551540493" sldId="268"/>
            <ac:spMk id="11" creationId="{062E2B0E-829F-B137-6D67-E73A7FC755D2}"/>
          </ac:spMkLst>
        </pc:spChg>
        <pc:spChg chg="mod">
          <ac:chgData name="Alba 4" userId="a44cb5de66ab442d" providerId="LiveId" clId="{8DF09FE1-702D-43D2-B35D-08A825BB5E59}" dt="2022-11-14T22:58:33.440" v="1440" actId="1036"/>
          <ac:spMkLst>
            <pc:docMk/>
            <pc:sldMk cId="3551540493" sldId="268"/>
            <ac:spMk id="13" creationId="{09396EE8-4BFE-BA23-EBEA-8D283335059C}"/>
          </ac:spMkLst>
        </pc:spChg>
        <pc:spChg chg="mod">
          <ac:chgData name="Alba 4" userId="a44cb5de66ab442d" providerId="LiveId" clId="{8DF09FE1-702D-43D2-B35D-08A825BB5E59}" dt="2022-11-14T22:58:29.051" v="1427" actId="1037"/>
          <ac:spMkLst>
            <pc:docMk/>
            <pc:sldMk cId="3551540493" sldId="268"/>
            <ac:spMk id="20" creationId="{CADE6B1D-EEAA-D7CA-0E01-1222557BC494}"/>
          </ac:spMkLst>
        </pc:spChg>
      </pc:sldChg>
      <pc:sldChg chg="addSp delSp modSp new mod">
        <pc:chgData name="Alba 4" userId="a44cb5de66ab442d" providerId="LiveId" clId="{8DF09FE1-702D-43D2-B35D-08A825BB5E59}" dt="2022-11-14T22:57:17.067" v="1410" actId="20577"/>
        <pc:sldMkLst>
          <pc:docMk/>
          <pc:sldMk cId="3433223912" sldId="269"/>
        </pc:sldMkLst>
        <pc:spChg chg="mod">
          <ac:chgData name="Alba 4" userId="a44cb5de66ab442d" providerId="LiveId" clId="{8DF09FE1-702D-43D2-B35D-08A825BB5E59}" dt="2022-11-14T22:57:17.067" v="1410" actId="20577"/>
          <ac:spMkLst>
            <pc:docMk/>
            <pc:sldMk cId="3433223912" sldId="269"/>
            <ac:spMk id="2" creationId="{85B05E2C-E809-CDCB-551F-87E8FBC5E93A}"/>
          </ac:spMkLst>
        </pc:spChg>
        <pc:spChg chg="add mod">
          <ac:chgData name="Alba 4" userId="a44cb5de66ab442d" providerId="LiveId" clId="{8DF09FE1-702D-43D2-B35D-08A825BB5E59}" dt="2022-11-14T20:37:06.902" v="966" actId="1076"/>
          <ac:spMkLst>
            <pc:docMk/>
            <pc:sldMk cId="3433223912" sldId="269"/>
            <ac:spMk id="5" creationId="{E1E67FE7-1E81-8D52-CE75-71642C078DA0}"/>
          </ac:spMkLst>
        </pc:spChg>
        <pc:spChg chg="add del mod">
          <ac:chgData name="Alba 4" userId="a44cb5de66ab442d" providerId="LiveId" clId="{8DF09FE1-702D-43D2-B35D-08A825BB5E59}" dt="2022-11-14T15:49:27.189" v="134" actId="478"/>
          <ac:spMkLst>
            <pc:docMk/>
            <pc:sldMk cId="3433223912" sldId="269"/>
            <ac:spMk id="6" creationId="{9402FC74-BF52-8A15-EAA6-96BB358336BC}"/>
          </ac:spMkLst>
        </pc:spChg>
        <pc:picChg chg="add mod">
          <ac:chgData name="Alba 4" userId="a44cb5de66ab442d" providerId="LiveId" clId="{8DF09FE1-702D-43D2-B35D-08A825BB5E59}" dt="2022-11-14T20:37:03.430" v="965" actId="1076"/>
          <ac:picMkLst>
            <pc:docMk/>
            <pc:sldMk cId="3433223912" sldId="269"/>
            <ac:picMk id="3" creationId="{6CA9391A-8400-3051-944C-429221B7C729}"/>
          </ac:picMkLst>
        </pc:picChg>
        <pc:picChg chg="add del">
          <ac:chgData name="Alba 4" userId="a44cb5de66ab442d" providerId="LiveId" clId="{8DF09FE1-702D-43D2-B35D-08A825BB5E59}" dt="2022-11-13T23:58:12.488" v="45" actId="478"/>
          <ac:picMkLst>
            <pc:docMk/>
            <pc:sldMk cId="3433223912" sldId="269"/>
            <ac:picMk id="2050" creationId="{8745ABE4-F3E4-6707-E595-4EB5EE3CA2D9}"/>
          </ac:picMkLst>
        </pc:picChg>
      </pc:sldChg>
      <pc:sldChg chg="addSp delSp modSp new mod">
        <pc:chgData name="Alba 4" userId="a44cb5de66ab442d" providerId="LiveId" clId="{8DF09FE1-702D-43D2-B35D-08A825BB5E59}" dt="2022-11-14T20:36:40.093" v="957" actId="20577"/>
        <pc:sldMkLst>
          <pc:docMk/>
          <pc:sldMk cId="1168474950" sldId="270"/>
        </pc:sldMkLst>
        <pc:spChg chg="mod">
          <ac:chgData name="Alba 4" userId="a44cb5de66ab442d" providerId="LiveId" clId="{8DF09FE1-702D-43D2-B35D-08A825BB5E59}" dt="2022-11-14T20:26:54.798" v="868" actId="108"/>
          <ac:spMkLst>
            <pc:docMk/>
            <pc:sldMk cId="1168474950" sldId="270"/>
            <ac:spMk id="2" creationId="{B7D7E509-2D3E-9723-661E-75612F5D85FB}"/>
          </ac:spMkLst>
        </pc:spChg>
        <pc:spChg chg="add mod">
          <ac:chgData name="Alba 4" userId="a44cb5de66ab442d" providerId="LiveId" clId="{8DF09FE1-702D-43D2-B35D-08A825BB5E59}" dt="2022-11-14T20:36:40.093" v="957" actId="20577"/>
          <ac:spMkLst>
            <pc:docMk/>
            <pc:sldMk cId="1168474950" sldId="270"/>
            <ac:spMk id="4" creationId="{E9F9D8B5-CBCF-AE12-4011-1C7EA24B9703}"/>
          </ac:spMkLst>
        </pc:spChg>
        <pc:spChg chg="add del mod">
          <ac:chgData name="Alba 4" userId="a44cb5de66ab442d" providerId="LiveId" clId="{8DF09FE1-702D-43D2-B35D-08A825BB5E59}" dt="2022-11-14T00:10:07.105" v="129"/>
          <ac:spMkLst>
            <pc:docMk/>
            <pc:sldMk cId="1168474950" sldId="270"/>
            <ac:spMk id="5" creationId="{41F65FD7-D84C-E47C-D72F-D1ECB7964353}"/>
          </ac:spMkLst>
        </pc:spChg>
        <pc:picChg chg="add del mod">
          <ac:chgData name="Alba 4" userId="a44cb5de66ab442d" providerId="LiveId" clId="{8DF09FE1-702D-43D2-B35D-08A825BB5E59}" dt="2022-11-14T00:09:49.716" v="121" actId="478"/>
          <ac:picMkLst>
            <pc:docMk/>
            <pc:sldMk cId="1168474950" sldId="270"/>
            <ac:picMk id="3074" creationId="{3797522E-2058-C550-1E44-66300842E4B7}"/>
          </ac:picMkLst>
        </pc:picChg>
        <pc:picChg chg="add mod">
          <ac:chgData name="Alba 4" userId="a44cb5de66ab442d" providerId="LiveId" clId="{8DF09FE1-702D-43D2-B35D-08A825BB5E59}" dt="2022-11-14T16:07:07.610" v="147" actId="1076"/>
          <ac:picMkLst>
            <pc:docMk/>
            <pc:sldMk cId="1168474950" sldId="270"/>
            <ac:picMk id="3076" creationId="{AB10B883-510C-AB8B-B161-A9116F59888F}"/>
          </ac:picMkLst>
        </pc:picChg>
      </pc:sldChg>
      <pc:sldChg chg="addSp modSp new mod">
        <pc:chgData name="Alba 4" userId="a44cb5de66ab442d" providerId="LiveId" clId="{8DF09FE1-702D-43D2-B35D-08A825BB5E59}" dt="2022-11-14T20:43:46.277" v="988" actId="1076"/>
        <pc:sldMkLst>
          <pc:docMk/>
          <pc:sldMk cId="3155517140" sldId="271"/>
        </pc:sldMkLst>
        <pc:spChg chg="mod">
          <ac:chgData name="Alba 4" userId="a44cb5de66ab442d" providerId="LiveId" clId="{8DF09FE1-702D-43D2-B35D-08A825BB5E59}" dt="2022-11-14T20:28:29.966" v="872" actId="1076"/>
          <ac:spMkLst>
            <pc:docMk/>
            <pc:sldMk cId="3155517140" sldId="271"/>
            <ac:spMk id="2" creationId="{839F9179-7668-D847-CF25-A4F778765576}"/>
          </ac:spMkLst>
        </pc:spChg>
        <pc:spChg chg="add mod">
          <ac:chgData name="Alba 4" userId="a44cb5de66ab442d" providerId="LiveId" clId="{8DF09FE1-702D-43D2-B35D-08A825BB5E59}" dt="2022-11-14T20:43:46.277" v="988" actId="1076"/>
          <ac:spMkLst>
            <pc:docMk/>
            <pc:sldMk cId="3155517140" sldId="271"/>
            <ac:spMk id="4" creationId="{47801560-7A24-5035-69D6-CF21246740B1}"/>
          </ac:spMkLst>
        </pc:spChg>
        <pc:picChg chg="add mod">
          <ac:chgData name="Alba 4" userId="a44cb5de66ab442d" providerId="LiveId" clId="{8DF09FE1-702D-43D2-B35D-08A825BB5E59}" dt="2022-11-14T16:20:26.225" v="200" actId="1076"/>
          <ac:picMkLst>
            <pc:docMk/>
            <pc:sldMk cId="3155517140" sldId="271"/>
            <ac:picMk id="1026" creationId="{AC8AB9B4-7C19-7D2B-3E02-C4C0522C9C05}"/>
          </ac:picMkLst>
        </pc:picChg>
        <pc:picChg chg="add mod">
          <ac:chgData name="Alba 4" userId="a44cb5de66ab442d" providerId="LiveId" clId="{8DF09FE1-702D-43D2-B35D-08A825BB5E59}" dt="2022-11-14T16:20:34.631" v="202" actId="14100"/>
          <ac:picMkLst>
            <pc:docMk/>
            <pc:sldMk cId="3155517140" sldId="271"/>
            <ac:picMk id="1028" creationId="{02ECBB58-FB5D-1883-EE44-D6175589C590}"/>
          </ac:picMkLst>
        </pc:picChg>
        <pc:picChg chg="add mod">
          <ac:chgData name="Alba 4" userId="a44cb5de66ab442d" providerId="LiveId" clId="{8DF09FE1-702D-43D2-B35D-08A825BB5E59}" dt="2022-11-14T20:28:32.700" v="873" actId="1076"/>
          <ac:picMkLst>
            <pc:docMk/>
            <pc:sldMk cId="3155517140" sldId="271"/>
            <ac:picMk id="1030" creationId="{FC1DB8D6-359F-8B24-FF3E-BEFBA1E91AF2}"/>
          </ac:picMkLst>
        </pc:picChg>
      </pc:sldChg>
      <pc:sldChg chg="new del">
        <pc:chgData name="Alba 4" userId="a44cb5de66ab442d" providerId="LiveId" clId="{8DF09FE1-702D-43D2-B35D-08A825BB5E59}" dt="2022-11-14T15:44:11.634" v="131" actId="47"/>
        <pc:sldMkLst>
          <pc:docMk/>
          <pc:sldMk cId="3314680506" sldId="272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2C07DA-7D3A-43D7-8542-B0BDBEE75B6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B9FD2A-8994-45B0-8702-2879A3A2E5C7}">
      <dgm:prSet custT="1"/>
      <dgm:spPr/>
      <dgm:t>
        <a:bodyPr/>
        <a:lstStyle/>
        <a:p>
          <a:endParaRPr lang="fr-FR" sz="1800" kern="1200" dirty="0">
            <a:solidFill>
              <a:schemeClr val="tx1"/>
            </a:solidFill>
            <a:latin typeface="Avenir Next LT Pro" panose="020B0504020202020204" pitchFamily="34" charset="0"/>
            <a:ea typeface="+mn-ea"/>
            <a:cs typeface="+mn-cs"/>
          </a:endParaRPr>
        </a:p>
        <a:p>
          <a:endParaRPr lang="fr-FR" sz="1800" kern="1200" dirty="0">
            <a:solidFill>
              <a:schemeClr val="tx1"/>
            </a:solidFill>
            <a:latin typeface="Avenir Next LT Pro" panose="020B0504020202020204" pitchFamily="34" charset="0"/>
            <a:ea typeface="+mn-ea"/>
            <a:cs typeface="+mn-cs"/>
          </a:endParaRPr>
        </a:p>
      </dgm:t>
    </dgm:pt>
    <dgm:pt modelId="{02C1360C-DC3C-4857-8675-03A6602271CB}" type="parTrans" cxnId="{91762FA8-C862-4479-867C-B3A558D2CE74}">
      <dgm:prSet/>
      <dgm:spPr/>
      <dgm:t>
        <a:bodyPr/>
        <a:lstStyle/>
        <a:p>
          <a:endParaRPr lang="en-US"/>
        </a:p>
      </dgm:t>
    </dgm:pt>
    <dgm:pt modelId="{10F9BADC-3983-4A32-9E1B-98B8E13AB45C}" type="sibTrans" cxnId="{91762FA8-C862-4479-867C-B3A558D2CE74}">
      <dgm:prSet/>
      <dgm:spPr/>
      <dgm:t>
        <a:bodyPr/>
        <a:lstStyle/>
        <a:p>
          <a:endParaRPr lang="en-US"/>
        </a:p>
      </dgm:t>
    </dgm:pt>
    <dgm:pt modelId="{F35B20D2-780F-40B6-B9EB-CAC279245274}">
      <dgm:prSet custT="1"/>
      <dgm:spPr/>
      <dgm:t>
        <a:bodyPr/>
        <a:lstStyle/>
        <a:p>
          <a:r>
            <a:rPr lang="fr-FR" sz="1600" kern="1200" dirty="0">
              <a:solidFill>
                <a:prstClr val="black"/>
              </a:solidFill>
              <a:latin typeface="Avenir Next LT Pro" panose="020B0504020202020204" pitchFamily="34" charset="0"/>
              <a:ea typeface="+mn-ea"/>
              <a:cs typeface="+mn-cs"/>
            </a:rPr>
            <a:t>Recyclage des styles et des thèmes passés</a:t>
          </a:r>
          <a:endParaRPr lang="en-US" sz="1600" kern="1200" dirty="0">
            <a:solidFill>
              <a:prstClr val="black"/>
            </a:solidFill>
            <a:latin typeface="Avenir Next LT Pro" panose="020B0504020202020204" pitchFamily="34" charset="0"/>
            <a:ea typeface="+mn-ea"/>
            <a:cs typeface="+mn-cs"/>
          </a:endParaRPr>
        </a:p>
      </dgm:t>
    </dgm:pt>
    <dgm:pt modelId="{2765C55F-C72C-44A3-A5D1-458C8B754730}" type="parTrans" cxnId="{92705ED3-CB84-4E2E-BF33-8D7A23239277}">
      <dgm:prSet/>
      <dgm:spPr/>
      <dgm:t>
        <a:bodyPr/>
        <a:lstStyle/>
        <a:p>
          <a:endParaRPr lang="en-US"/>
        </a:p>
      </dgm:t>
    </dgm:pt>
    <dgm:pt modelId="{A354B2BA-6C32-434F-97DF-A6EB01D4D2AA}" type="sibTrans" cxnId="{92705ED3-CB84-4E2E-BF33-8D7A23239277}">
      <dgm:prSet/>
      <dgm:spPr/>
      <dgm:t>
        <a:bodyPr/>
        <a:lstStyle/>
        <a:p>
          <a:endParaRPr lang="en-US"/>
        </a:p>
      </dgm:t>
    </dgm:pt>
    <dgm:pt modelId="{68639B61-26D1-4674-A95F-9BA5CF48F06C}">
      <dgm:prSet custT="1"/>
      <dgm:spPr/>
      <dgm:t>
        <a:bodyPr/>
        <a:lstStyle/>
        <a:p>
          <a:r>
            <a:rPr lang="fr-FR" sz="1600" kern="1200" dirty="0">
              <a:solidFill>
                <a:prstClr val="black"/>
              </a:solidFill>
              <a:latin typeface="Avenir Next LT Pro" panose="020B0504020202020204" pitchFamily="34" charset="0"/>
              <a:ea typeface="+mn-ea"/>
              <a:cs typeface="+mn-cs"/>
            </a:rPr>
            <a:t>Utilisation du collage, assemblage, montage, bricolage...</a:t>
          </a:r>
          <a:endParaRPr lang="en-US" sz="1600" kern="1200" dirty="0">
            <a:solidFill>
              <a:prstClr val="black"/>
            </a:solidFill>
            <a:latin typeface="Avenir Next LT Pro" panose="020B0504020202020204" pitchFamily="34" charset="0"/>
            <a:ea typeface="+mn-ea"/>
            <a:cs typeface="+mn-cs"/>
          </a:endParaRPr>
        </a:p>
      </dgm:t>
    </dgm:pt>
    <dgm:pt modelId="{64C1BDEA-BE64-4BF9-A332-8B9F55929F8C}" type="parTrans" cxnId="{3D8E2271-9044-4DCF-8877-BD33F8D79020}">
      <dgm:prSet/>
      <dgm:spPr/>
      <dgm:t>
        <a:bodyPr/>
        <a:lstStyle/>
        <a:p>
          <a:endParaRPr lang="en-US"/>
        </a:p>
      </dgm:t>
    </dgm:pt>
    <dgm:pt modelId="{6450E703-5E85-4F3D-81AB-CFBF91B29A31}" type="sibTrans" cxnId="{3D8E2271-9044-4DCF-8877-BD33F8D79020}">
      <dgm:prSet/>
      <dgm:spPr/>
      <dgm:t>
        <a:bodyPr/>
        <a:lstStyle/>
        <a:p>
          <a:endParaRPr lang="en-US"/>
        </a:p>
      </dgm:t>
    </dgm:pt>
    <dgm:pt modelId="{D89C4938-99EC-4568-92C3-93E06368F54E}">
      <dgm:prSet custT="1"/>
      <dgm:spPr/>
      <dgm:t>
        <a:bodyPr/>
        <a:lstStyle/>
        <a:p>
          <a:r>
            <a:rPr lang="fr-FR" sz="1600" i="1" kern="1200" dirty="0" err="1">
              <a:solidFill>
                <a:prstClr val="black"/>
              </a:solidFill>
              <a:latin typeface="Avenir Next LT Pro" panose="020B0504020202020204" pitchFamily="34" charset="0"/>
              <a:ea typeface="+mn-ea"/>
              <a:cs typeface="+mn-cs"/>
            </a:rPr>
            <a:t>Appropriationnisme</a:t>
          </a:r>
          <a:r>
            <a:rPr lang="fr-FR" sz="1600" kern="1200" dirty="0">
              <a:solidFill>
                <a:prstClr val="black"/>
              </a:solidFill>
              <a:latin typeface="Avenir Next LT Pro" panose="020B0504020202020204" pitchFamily="34" charset="0"/>
              <a:ea typeface="+mn-ea"/>
              <a:cs typeface="+mn-cs"/>
            </a:rPr>
            <a:t> (authenticité)</a:t>
          </a:r>
          <a:endParaRPr lang="en-US" sz="1600" kern="1200" dirty="0">
            <a:solidFill>
              <a:prstClr val="black"/>
            </a:solidFill>
            <a:latin typeface="Avenir Next LT Pro" panose="020B0504020202020204" pitchFamily="34" charset="0"/>
            <a:ea typeface="+mn-ea"/>
            <a:cs typeface="+mn-cs"/>
          </a:endParaRPr>
        </a:p>
      </dgm:t>
    </dgm:pt>
    <dgm:pt modelId="{49BC2518-8E59-4E51-A631-022B823BCB3A}" type="parTrans" cxnId="{ACB7B874-DF4E-4129-8C6D-8628723BB101}">
      <dgm:prSet/>
      <dgm:spPr/>
      <dgm:t>
        <a:bodyPr/>
        <a:lstStyle/>
        <a:p>
          <a:endParaRPr lang="en-US"/>
        </a:p>
      </dgm:t>
    </dgm:pt>
    <dgm:pt modelId="{337E2C5F-70F7-446A-AD10-FD553B962180}" type="sibTrans" cxnId="{ACB7B874-DF4E-4129-8C6D-8628723BB101}">
      <dgm:prSet/>
      <dgm:spPr/>
      <dgm:t>
        <a:bodyPr/>
        <a:lstStyle/>
        <a:p>
          <a:endParaRPr lang="en-US"/>
        </a:p>
      </dgm:t>
    </dgm:pt>
    <dgm:pt modelId="{2FC90417-0462-47EE-B3FE-E2D350D7D17F}">
      <dgm:prSet custT="1"/>
      <dgm:spPr/>
      <dgm:t>
        <a:bodyPr/>
        <a:lstStyle/>
        <a:p>
          <a:r>
            <a:rPr lang="fr-FR" sz="1600" kern="1200" dirty="0">
              <a:solidFill>
                <a:prstClr val="black"/>
              </a:solidFill>
              <a:highlight>
                <a:srgbClr val="FFFF00"/>
              </a:highlight>
              <a:latin typeface="Avenir Next LT Pro" panose="020B0504020202020204" pitchFamily="34" charset="0"/>
              <a:ea typeface="+mn-ea"/>
              <a:cs typeface="+mn-cs"/>
            </a:rPr>
            <a:t>Art de performance</a:t>
          </a:r>
          <a:endParaRPr lang="en-US" sz="1600" kern="1200" dirty="0">
            <a:solidFill>
              <a:prstClr val="black"/>
            </a:solidFill>
            <a:highlight>
              <a:srgbClr val="FFFF00"/>
            </a:highlight>
            <a:latin typeface="Avenir Next LT Pro" panose="020B0504020202020204" pitchFamily="34" charset="0"/>
            <a:ea typeface="+mn-ea"/>
            <a:cs typeface="+mn-cs"/>
          </a:endParaRPr>
        </a:p>
      </dgm:t>
    </dgm:pt>
    <dgm:pt modelId="{9D12C82B-85F2-46DF-96B3-9F60170CD999}" type="parTrans" cxnId="{0646912A-D291-4D1A-862F-F23961A0D79B}">
      <dgm:prSet/>
      <dgm:spPr/>
      <dgm:t>
        <a:bodyPr/>
        <a:lstStyle/>
        <a:p>
          <a:endParaRPr lang="en-US"/>
        </a:p>
      </dgm:t>
    </dgm:pt>
    <dgm:pt modelId="{18B32713-72B4-4EEF-97A5-7D0E2D03BD4F}" type="sibTrans" cxnId="{0646912A-D291-4D1A-862F-F23961A0D79B}">
      <dgm:prSet/>
      <dgm:spPr/>
      <dgm:t>
        <a:bodyPr/>
        <a:lstStyle/>
        <a:p>
          <a:endParaRPr lang="en-US"/>
        </a:p>
      </dgm:t>
    </dgm:pt>
    <dgm:pt modelId="{1F53B585-AA54-4B03-A2A3-D140AA3F1DBD}">
      <dgm:prSet custT="1"/>
      <dgm:spPr/>
      <dgm:t>
        <a:bodyPr/>
        <a:lstStyle/>
        <a:p>
          <a:r>
            <a:rPr lang="fr-FR" sz="1600" kern="1200" dirty="0">
              <a:solidFill>
                <a:prstClr val="black"/>
              </a:solidFill>
              <a:latin typeface="Avenir Next LT Pro" panose="020B0504020202020204" pitchFamily="34" charset="0"/>
              <a:ea typeface="+mn-ea"/>
              <a:cs typeface="+mn-cs"/>
            </a:rPr>
            <a:t>Triomphe du matérialisme et du consumérisme</a:t>
          </a:r>
          <a:r>
            <a:rPr lang="fr-FR" sz="1100" kern="1200" dirty="0"/>
            <a:t>.</a:t>
          </a:r>
          <a:endParaRPr lang="en-US" sz="1100" kern="1200" dirty="0"/>
        </a:p>
      </dgm:t>
    </dgm:pt>
    <dgm:pt modelId="{15F0ED53-3E5D-408B-B648-0483B942FD76}" type="parTrans" cxnId="{35555D26-3393-44BA-B2BE-5E1D66D86E2A}">
      <dgm:prSet/>
      <dgm:spPr/>
      <dgm:t>
        <a:bodyPr/>
        <a:lstStyle/>
        <a:p>
          <a:endParaRPr lang="en-US"/>
        </a:p>
      </dgm:t>
    </dgm:pt>
    <dgm:pt modelId="{60D2E06B-3595-4F33-A95C-222CAB5D51DE}" type="sibTrans" cxnId="{35555D26-3393-44BA-B2BE-5E1D66D86E2A}">
      <dgm:prSet/>
      <dgm:spPr/>
      <dgm:t>
        <a:bodyPr/>
        <a:lstStyle/>
        <a:p>
          <a:endParaRPr lang="en-US"/>
        </a:p>
      </dgm:t>
    </dgm:pt>
    <dgm:pt modelId="{2CB3CAC9-AB54-459F-9035-04B230776E6C}">
      <dgm:prSet custT="1"/>
      <dgm:spPr/>
      <dgm:t>
        <a:bodyPr/>
        <a:lstStyle/>
        <a:p>
          <a:r>
            <a:rPr lang="fr-FR" sz="1600" kern="1200">
              <a:solidFill>
                <a:prstClr val="black"/>
              </a:solidFill>
              <a:latin typeface="Avenir Next LT Pro" panose="020B0504020202020204" pitchFamily="34" charset="0"/>
              <a:ea typeface="+mn-ea"/>
              <a:cs typeface="+mn-cs"/>
            </a:rPr>
            <a:t>Usage de la moquerie, du sarcasme et de l’ironie</a:t>
          </a:r>
          <a:r>
            <a:rPr lang="fr-FR" sz="1100" kern="1200"/>
            <a:t>.</a:t>
          </a:r>
          <a:endParaRPr lang="en-US" sz="1100" kern="1200"/>
        </a:p>
      </dgm:t>
    </dgm:pt>
    <dgm:pt modelId="{1E19D262-3085-4233-B110-77F1F4432AD9}" type="parTrans" cxnId="{6FA8221E-17DD-4C6F-A339-DEC4156BCCD4}">
      <dgm:prSet/>
      <dgm:spPr/>
      <dgm:t>
        <a:bodyPr/>
        <a:lstStyle/>
        <a:p>
          <a:endParaRPr lang="en-US"/>
        </a:p>
      </dgm:t>
    </dgm:pt>
    <dgm:pt modelId="{3CE3A1A4-05CB-418B-8918-3DFEADAA49A8}" type="sibTrans" cxnId="{6FA8221E-17DD-4C6F-A339-DEC4156BCCD4}">
      <dgm:prSet/>
      <dgm:spPr/>
      <dgm:t>
        <a:bodyPr/>
        <a:lstStyle/>
        <a:p>
          <a:endParaRPr lang="en-US"/>
        </a:p>
      </dgm:t>
    </dgm:pt>
    <dgm:pt modelId="{FB55B655-9B25-4FED-A2CE-0AC05103C73D}">
      <dgm:prSet custT="1"/>
      <dgm:spPr/>
      <dgm:t>
        <a:bodyPr/>
        <a:lstStyle/>
        <a:p>
          <a:r>
            <a:rPr lang="fr-FR" sz="1600" kern="1200" dirty="0">
              <a:solidFill>
                <a:prstClr val="black"/>
              </a:solidFill>
              <a:latin typeface="Avenir Next LT Pro" panose="020B0504020202020204" pitchFamily="34" charset="0"/>
              <a:ea typeface="+mn-ea"/>
              <a:cs typeface="+mn-cs"/>
            </a:rPr>
            <a:t>Références</a:t>
          </a:r>
          <a:endParaRPr lang="en-US" sz="1600" kern="1200" dirty="0">
            <a:solidFill>
              <a:prstClr val="black"/>
            </a:solidFill>
            <a:latin typeface="Avenir Next LT Pro" panose="020B0504020202020204" pitchFamily="34" charset="0"/>
            <a:ea typeface="+mn-ea"/>
            <a:cs typeface="+mn-cs"/>
          </a:endParaRPr>
        </a:p>
      </dgm:t>
    </dgm:pt>
    <dgm:pt modelId="{D201173C-41A8-4CC2-ADBC-B186BA17A73E}" type="parTrans" cxnId="{3A75709B-7E7F-4CC8-A447-24AA16F52EFD}">
      <dgm:prSet/>
      <dgm:spPr/>
      <dgm:t>
        <a:bodyPr/>
        <a:lstStyle/>
        <a:p>
          <a:endParaRPr lang="en-US"/>
        </a:p>
      </dgm:t>
    </dgm:pt>
    <dgm:pt modelId="{7A5A05D1-2489-440C-92B6-43D4314B3976}" type="sibTrans" cxnId="{3A75709B-7E7F-4CC8-A447-24AA16F52EFD}">
      <dgm:prSet/>
      <dgm:spPr/>
      <dgm:t>
        <a:bodyPr/>
        <a:lstStyle/>
        <a:p>
          <a:endParaRPr lang="en-US"/>
        </a:p>
      </dgm:t>
    </dgm:pt>
    <dgm:pt modelId="{240C3E7E-971F-4E30-9268-1E0F57932A81}">
      <dgm:prSet custT="1"/>
      <dgm:spPr/>
      <dgm:t>
        <a:bodyPr/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solidFill>
                <a:prstClr val="black"/>
              </a:solidFill>
              <a:latin typeface="Avenir Next LT Pro" panose="020B0504020202020204" pitchFamily="34" charset="0"/>
              <a:ea typeface="+mn-ea"/>
              <a:cs typeface="+mn-cs"/>
            </a:rPr>
            <a:t>Apparition du concept </a:t>
          </a:r>
          <a:endParaRPr lang="en-US" sz="1600" kern="1200" dirty="0">
            <a:solidFill>
              <a:prstClr val="black"/>
            </a:solidFill>
            <a:latin typeface="Avenir Next LT Pro" panose="020B0504020202020204" pitchFamily="34" charset="0"/>
            <a:ea typeface="+mn-ea"/>
            <a:cs typeface="+mn-cs"/>
          </a:endParaRPr>
        </a:p>
      </dgm:t>
    </dgm:pt>
    <dgm:pt modelId="{1F9156D5-3597-4920-9D49-9167D7E4DCDD}" type="parTrans" cxnId="{C30CB907-C782-401C-86E2-0A19A57D8776}">
      <dgm:prSet/>
      <dgm:spPr/>
      <dgm:t>
        <a:bodyPr/>
        <a:lstStyle/>
        <a:p>
          <a:endParaRPr lang="en-US"/>
        </a:p>
      </dgm:t>
    </dgm:pt>
    <dgm:pt modelId="{990B19EE-0A03-45EC-B3EB-D29F4B5176CA}" type="sibTrans" cxnId="{C30CB907-C782-401C-86E2-0A19A57D8776}">
      <dgm:prSet/>
      <dgm:spPr/>
      <dgm:t>
        <a:bodyPr/>
        <a:lstStyle/>
        <a:p>
          <a:endParaRPr lang="en-US"/>
        </a:p>
      </dgm:t>
    </dgm:pt>
    <dgm:pt modelId="{E4C46E46-4EBA-43E6-82DE-4BC99A916E29}">
      <dgm:prSet custT="1"/>
      <dgm:spPr/>
      <dgm:t>
        <a:bodyPr/>
        <a:lstStyle/>
        <a:p>
          <a:r>
            <a:rPr lang="fr-FR" sz="1600" kern="1200" dirty="0">
              <a:solidFill>
                <a:prstClr val="black"/>
              </a:solidFill>
              <a:latin typeface="Avenir Next LT Pro" panose="020B0504020202020204" pitchFamily="34" charset="0"/>
              <a:ea typeface="+mn-ea"/>
              <a:cs typeface="+mn-cs"/>
            </a:rPr>
            <a:t>Superficialité: «Tout est bon»</a:t>
          </a:r>
          <a:endParaRPr lang="en-US" sz="1600" kern="1200" dirty="0">
            <a:solidFill>
              <a:prstClr val="black"/>
            </a:solidFill>
            <a:latin typeface="Avenir Next LT Pro" panose="020B0504020202020204" pitchFamily="34" charset="0"/>
            <a:ea typeface="+mn-ea"/>
            <a:cs typeface="+mn-cs"/>
          </a:endParaRPr>
        </a:p>
      </dgm:t>
    </dgm:pt>
    <dgm:pt modelId="{B91A4AEE-3AC1-47A8-897A-67783FC01D29}" type="parTrans" cxnId="{8FBC9FD3-18FB-422E-809A-65519076E779}">
      <dgm:prSet/>
      <dgm:spPr/>
      <dgm:t>
        <a:bodyPr/>
        <a:lstStyle/>
        <a:p>
          <a:endParaRPr lang="en-US"/>
        </a:p>
      </dgm:t>
    </dgm:pt>
    <dgm:pt modelId="{7123F2CE-70BF-40E4-AFA6-E4756ADB623B}" type="sibTrans" cxnId="{8FBC9FD3-18FB-422E-809A-65519076E779}">
      <dgm:prSet/>
      <dgm:spPr/>
      <dgm:t>
        <a:bodyPr/>
        <a:lstStyle/>
        <a:p>
          <a:endParaRPr lang="en-US"/>
        </a:p>
      </dgm:t>
    </dgm:pt>
    <dgm:pt modelId="{C029FD0A-FF32-4B07-9E98-1F9025007324}">
      <dgm:prSet custT="1"/>
      <dgm:spPr/>
      <dgm:t>
        <a:bodyPr/>
        <a:lstStyle/>
        <a:p>
          <a:r>
            <a:rPr lang="fr-FR" sz="1600" kern="1200" dirty="0">
              <a:solidFill>
                <a:prstClr val="black"/>
              </a:solidFill>
              <a:latin typeface="Avenir Next LT Pro" panose="020B0504020202020204" pitchFamily="34" charset="0"/>
              <a:ea typeface="+mn-ea"/>
              <a:cs typeface="+mn-cs"/>
            </a:rPr>
            <a:t>Mélange de High Art et Low Art.</a:t>
          </a:r>
          <a:endParaRPr lang="en-US" sz="1600" kern="1200" dirty="0">
            <a:solidFill>
              <a:prstClr val="black"/>
            </a:solidFill>
            <a:latin typeface="Avenir Next LT Pro" panose="020B0504020202020204" pitchFamily="34" charset="0"/>
            <a:ea typeface="+mn-ea"/>
            <a:cs typeface="+mn-cs"/>
          </a:endParaRPr>
        </a:p>
      </dgm:t>
    </dgm:pt>
    <dgm:pt modelId="{DF684241-5E56-41FF-B99B-D09503272F05}" type="parTrans" cxnId="{4E5DA186-DCFB-41F9-B8CB-84FCFB646254}">
      <dgm:prSet/>
      <dgm:spPr/>
      <dgm:t>
        <a:bodyPr/>
        <a:lstStyle/>
        <a:p>
          <a:endParaRPr lang="en-US"/>
        </a:p>
      </dgm:t>
    </dgm:pt>
    <dgm:pt modelId="{D4830423-AB00-4171-B463-829A2E7E40E5}" type="sibTrans" cxnId="{4E5DA186-DCFB-41F9-B8CB-84FCFB646254}">
      <dgm:prSet/>
      <dgm:spPr/>
      <dgm:t>
        <a:bodyPr/>
        <a:lstStyle/>
        <a:p>
          <a:endParaRPr lang="en-US"/>
        </a:p>
      </dgm:t>
    </dgm:pt>
    <dgm:pt modelId="{7B50302B-91B6-44B7-92F8-EA5B26449ADC}" type="pres">
      <dgm:prSet presAssocID="{222C07DA-7D3A-43D7-8542-B0BDBEE75B62}" presName="vert0" presStyleCnt="0">
        <dgm:presLayoutVars>
          <dgm:dir/>
          <dgm:animOne val="branch"/>
          <dgm:animLvl val="lvl"/>
        </dgm:presLayoutVars>
      </dgm:prSet>
      <dgm:spPr/>
    </dgm:pt>
    <dgm:pt modelId="{EB01F57A-69FB-43DA-8165-108EE31A8637}" type="pres">
      <dgm:prSet presAssocID="{98B9FD2A-8994-45B0-8702-2879A3A2E5C7}" presName="thickLine" presStyleLbl="alignNode1" presStyleIdx="0" presStyleCnt="1"/>
      <dgm:spPr/>
    </dgm:pt>
    <dgm:pt modelId="{0E534895-5677-41CD-9DD0-6B21AEB2FB92}" type="pres">
      <dgm:prSet presAssocID="{98B9FD2A-8994-45B0-8702-2879A3A2E5C7}" presName="horz1" presStyleCnt="0"/>
      <dgm:spPr/>
    </dgm:pt>
    <dgm:pt modelId="{383AB44E-F360-48A1-AF91-79C5681E8518}" type="pres">
      <dgm:prSet presAssocID="{98B9FD2A-8994-45B0-8702-2879A3A2E5C7}" presName="tx1" presStyleLbl="revTx" presStyleIdx="0" presStyleCnt="11" custScaleX="103523"/>
      <dgm:spPr/>
    </dgm:pt>
    <dgm:pt modelId="{CA1B7269-EA70-4605-BBFB-99F7147E568F}" type="pres">
      <dgm:prSet presAssocID="{98B9FD2A-8994-45B0-8702-2879A3A2E5C7}" presName="vert1" presStyleCnt="0"/>
      <dgm:spPr/>
    </dgm:pt>
    <dgm:pt modelId="{D9A57DAB-F8E9-4873-A08B-13792793DE4C}" type="pres">
      <dgm:prSet presAssocID="{F35B20D2-780F-40B6-B9EB-CAC279245274}" presName="vertSpace2a" presStyleCnt="0"/>
      <dgm:spPr/>
    </dgm:pt>
    <dgm:pt modelId="{497E4503-05BB-464A-BD09-50D631DBF2B3}" type="pres">
      <dgm:prSet presAssocID="{F35B20D2-780F-40B6-B9EB-CAC279245274}" presName="horz2" presStyleCnt="0"/>
      <dgm:spPr/>
    </dgm:pt>
    <dgm:pt modelId="{80ECF836-9BFB-4F69-B887-C250EEAB98F9}" type="pres">
      <dgm:prSet presAssocID="{F35B20D2-780F-40B6-B9EB-CAC279245274}" presName="horzSpace2" presStyleCnt="0"/>
      <dgm:spPr/>
    </dgm:pt>
    <dgm:pt modelId="{7D8D81FB-59EF-473C-861F-1E7C6F995B41}" type="pres">
      <dgm:prSet presAssocID="{F35B20D2-780F-40B6-B9EB-CAC279245274}" presName="tx2" presStyleLbl="revTx" presStyleIdx="1" presStyleCnt="11"/>
      <dgm:spPr/>
    </dgm:pt>
    <dgm:pt modelId="{E3A36283-A950-4A2B-81AA-202F61B190E6}" type="pres">
      <dgm:prSet presAssocID="{F35B20D2-780F-40B6-B9EB-CAC279245274}" presName="vert2" presStyleCnt="0"/>
      <dgm:spPr/>
    </dgm:pt>
    <dgm:pt modelId="{563F1B11-3FC8-414B-845E-AD37A2CF51E3}" type="pres">
      <dgm:prSet presAssocID="{F35B20D2-780F-40B6-B9EB-CAC279245274}" presName="thinLine2b" presStyleLbl="callout" presStyleIdx="0" presStyleCnt="10"/>
      <dgm:spPr/>
    </dgm:pt>
    <dgm:pt modelId="{DC2FD357-2B95-4626-A35C-9CD1DA63DE9D}" type="pres">
      <dgm:prSet presAssocID="{F35B20D2-780F-40B6-B9EB-CAC279245274}" presName="vertSpace2b" presStyleCnt="0"/>
      <dgm:spPr/>
    </dgm:pt>
    <dgm:pt modelId="{B49B6D7A-EA00-45F6-A2DE-90DAB10A6D81}" type="pres">
      <dgm:prSet presAssocID="{68639B61-26D1-4674-A95F-9BA5CF48F06C}" presName="horz2" presStyleCnt="0"/>
      <dgm:spPr/>
    </dgm:pt>
    <dgm:pt modelId="{2C1FD1C0-64E8-4C6C-A900-5EF9C2818032}" type="pres">
      <dgm:prSet presAssocID="{68639B61-26D1-4674-A95F-9BA5CF48F06C}" presName="horzSpace2" presStyleCnt="0"/>
      <dgm:spPr/>
    </dgm:pt>
    <dgm:pt modelId="{FF1CE725-CF87-4FF0-AA69-6050EA46F230}" type="pres">
      <dgm:prSet presAssocID="{68639B61-26D1-4674-A95F-9BA5CF48F06C}" presName="tx2" presStyleLbl="revTx" presStyleIdx="2" presStyleCnt="11"/>
      <dgm:spPr/>
    </dgm:pt>
    <dgm:pt modelId="{66C75A53-525C-4146-95CF-2ED64ABC18C3}" type="pres">
      <dgm:prSet presAssocID="{68639B61-26D1-4674-A95F-9BA5CF48F06C}" presName="vert2" presStyleCnt="0"/>
      <dgm:spPr/>
    </dgm:pt>
    <dgm:pt modelId="{9E141040-8301-449E-A71E-BD878C7FAA05}" type="pres">
      <dgm:prSet presAssocID="{68639B61-26D1-4674-A95F-9BA5CF48F06C}" presName="thinLine2b" presStyleLbl="callout" presStyleIdx="1" presStyleCnt="10"/>
      <dgm:spPr/>
    </dgm:pt>
    <dgm:pt modelId="{6781F5C2-2BAB-4BEA-8CF5-8FA2B9C412D9}" type="pres">
      <dgm:prSet presAssocID="{68639B61-26D1-4674-A95F-9BA5CF48F06C}" presName="vertSpace2b" presStyleCnt="0"/>
      <dgm:spPr/>
    </dgm:pt>
    <dgm:pt modelId="{2907CB2D-365B-4B5E-B830-03A15CA36F5E}" type="pres">
      <dgm:prSet presAssocID="{D89C4938-99EC-4568-92C3-93E06368F54E}" presName="horz2" presStyleCnt="0"/>
      <dgm:spPr/>
    </dgm:pt>
    <dgm:pt modelId="{A9D965D9-CB05-4A43-A63A-B3FC54AF24EB}" type="pres">
      <dgm:prSet presAssocID="{D89C4938-99EC-4568-92C3-93E06368F54E}" presName="horzSpace2" presStyleCnt="0"/>
      <dgm:spPr/>
    </dgm:pt>
    <dgm:pt modelId="{042EB73A-89B9-4FBF-BC33-9F49A39FAAFC}" type="pres">
      <dgm:prSet presAssocID="{D89C4938-99EC-4568-92C3-93E06368F54E}" presName="tx2" presStyleLbl="revTx" presStyleIdx="3" presStyleCnt="11"/>
      <dgm:spPr/>
    </dgm:pt>
    <dgm:pt modelId="{C267141C-71F1-440C-BB3C-7C7E3ED07FCF}" type="pres">
      <dgm:prSet presAssocID="{D89C4938-99EC-4568-92C3-93E06368F54E}" presName="vert2" presStyleCnt="0"/>
      <dgm:spPr/>
    </dgm:pt>
    <dgm:pt modelId="{B0DC8C89-0642-428E-AE4D-8D22F20B0336}" type="pres">
      <dgm:prSet presAssocID="{D89C4938-99EC-4568-92C3-93E06368F54E}" presName="thinLine2b" presStyleLbl="callout" presStyleIdx="2" presStyleCnt="10"/>
      <dgm:spPr/>
    </dgm:pt>
    <dgm:pt modelId="{306F2D45-5DEB-4B5C-8628-0454E7A3ED90}" type="pres">
      <dgm:prSet presAssocID="{D89C4938-99EC-4568-92C3-93E06368F54E}" presName="vertSpace2b" presStyleCnt="0"/>
      <dgm:spPr/>
    </dgm:pt>
    <dgm:pt modelId="{046C9A98-63DE-4565-95F3-D50C4279F0B5}" type="pres">
      <dgm:prSet presAssocID="{2FC90417-0462-47EE-B3FE-E2D350D7D17F}" presName="horz2" presStyleCnt="0"/>
      <dgm:spPr/>
    </dgm:pt>
    <dgm:pt modelId="{3F4C1A5B-54FE-4684-B396-1AD5147F3B94}" type="pres">
      <dgm:prSet presAssocID="{2FC90417-0462-47EE-B3FE-E2D350D7D17F}" presName="horzSpace2" presStyleCnt="0"/>
      <dgm:spPr/>
    </dgm:pt>
    <dgm:pt modelId="{E1BD8790-E716-4386-A81E-6E6458C8124F}" type="pres">
      <dgm:prSet presAssocID="{2FC90417-0462-47EE-B3FE-E2D350D7D17F}" presName="tx2" presStyleLbl="revTx" presStyleIdx="4" presStyleCnt="11"/>
      <dgm:spPr/>
    </dgm:pt>
    <dgm:pt modelId="{48E30293-3C7A-42B3-A17E-14C1B16F4E59}" type="pres">
      <dgm:prSet presAssocID="{2FC90417-0462-47EE-B3FE-E2D350D7D17F}" presName="vert2" presStyleCnt="0"/>
      <dgm:spPr/>
    </dgm:pt>
    <dgm:pt modelId="{06E3E4C0-645B-433C-9143-485B2163D20C}" type="pres">
      <dgm:prSet presAssocID="{2FC90417-0462-47EE-B3FE-E2D350D7D17F}" presName="thinLine2b" presStyleLbl="callout" presStyleIdx="3" presStyleCnt="10"/>
      <dgm:spPr/>
    </dgm:pt>
    <dgm:pt modelId="{0C115DB0-2EE4-4497-8F62-DA1FC7A42909}" type="pres">
      <dgm:prSet presAssocID="{2FC90417-0462-47EE-B3FE-E2D350D7D17F}" presName="vertSpace2b" presStyleCnt="0"/>
      <dgm:spPr/>
    </dgm:pt>
    <dgm:pt modelId="{06C7760F-6B19-40E9-9350-F3DC6EAA4855}" type="pres">
      <dgm:prSet presAssocID="{1F53B585-AA54-4B03-A2A3-D140AA3F1DBD}" presName="horz2" presStyleCnt="0"/>
      <dgm:spPr/>
    </dgm:pt>
    <dgm:pt modelId="{7239A238-5E25-4105-98F3-B7C78B0937D1}" type="pres">
      <dgm:prSet presAssocID="{1F53B585-AA54-4B03-A2A3-D140AA3F1DBD}" presName="horzSpace2" presStyleCnt="0"/>
      <dgm:spPr/>
    </dgm:pt>
    <dgm:pt modelId="{AE3DA879-0158-4A16-8464-9B72BD8F1347}" type="pres">
      <dgm:prSet presAssocID="{1F53B585-AA54-4B03-A2A3-D140AA3F1DBD}" presName="tx2" presStyleLbl="revTx" presStyleIdx="5" presStyleCnt="11"/>
      <dgm:spPr/>
    </dgm:pt>
    <dgm:pt modelId="{21467648-9C9A-4F6F-A63C-A6B01A47043B}" type="pres">
      <dgm:prSet presAssocID="{1F53B585-AA54-4B03-A2A3-D140AA3F1DBD}" presName="vert2" presStyleCnt="0"/>
      <dgm:spPr/>
    </dgm:pt>
    <dgm:pt modelId="{CC7A4DEC-BF39-474A-9B53-BB6D00143560}" type="pres">
      <dgm:prSet presAssocID="{1F53B585-AA54-4B03-A2A3-D140AA3F1DBD}" presName="thinLine2b" presStyleLbl="callout" presStyleIdx="4" presStyleCnt="10"/>
      <dgm:spPr/>
    </dgm:pt>
    <dgm:pt modelId="{D0AEC6E8-FE1D-42BC-B907-1C9705FB966B}" type="pres">
      <dgm:prSet presAssocID="{1F53B585-AA54-4B03-A2A3-D140AA3F1DBD}" presName="vertSpace2b" presStyleCnt="0"/>
      <dgm:spPr/>
    </dgm:pt>
    <dgm:pt modelId="{3E73B366-0C35-4604-9122-4085ABCFE302}" type="pres">
      <dgm:prSet presAssocID="{2CB3CAC9-AB54-459F-9035-04B230776E6C}" presName="horz2" presStyleCnt="0"/>
      <dgm:spPr/>
    </dgm:pt>
    <dgm:pt modelId="{2054BA71-564C-4919-BB31-3EB9992D7800}" type="pres">
      <dgm:prSet presAssocID="{2CB3CAC9-AB54-459F-9035-04B230776E6C}" presName="horzSpace2" presStyleCnt="0"/>
      <dgm:spPr/>
    </dgm:pt>
    <dgm:pt modelId="{FD64E64C-5813-4097-B070-853F4570BB29}" type="pres">
      <dgm:prSet presAssocID="{2CB3CAC9-AB54-459F-9035-04B230776E6C}" presName="tx2" presStyleLbl="revTx" presStyleIdx="6" presStyleCnt="11"/>
      <dgm:spPr/>
    </dgm:pt>
    <dgm:pt modelId="{1153EC8D-E980-4BE0-AA9D-09A440CF6EE8}" type="pres">
      <dgm:prSet presAssocID="{2CB3CAC9-AB54-459F-9035-04B230776E6C}" presName="vert2" presStyleCnt="0"/>
      <dgm:spPr/>
    </dgm:pt>
    <dgm:pt modelId="{0EC9B7FB-B1D7-49C7-BF53-878DF7F699ED}" type="pres">
      <dgm:prSet presAssocID="{2CB3CAC9-AB54-459F-9035-04B230776E6C}" presName="thinLine2b" presStyleLbl="callout" presStyleIdx="5" presStyleCnt="10"/>
      <dgm:spPr/>
    </dgm:pt>
    <dgm:pt modelId="{414C8124-50F0-4910-9A57-1AB6A10949E3}" type="pres">
      <dgm:prSet presAssocID="{2CB3CAC9-AB54-459F-9035-04B230776E6C}" presName="vertSpace2b" presStyleCnt="0"/>
      <dgm:spPr/>
    </dgm:pt>
    <dgm:pt modelId="{2847EAD0-0741-40F4-9A05-AC994E71E85E}" type="pres">
      <dgm:prSet presAssocID="{FB55B655-9B25-4FED-A2CE-0AC05103C73D}" presName="horz2" presStyleCnt="0"/>
      <dgm:spPr/>
    </dgm:pt>
    <dgm:pt modelId="{7ACF73B4-BF22-4AF2-AEB9-87C031FDB4CE}" type="pres">
      <dgm:prSet presAssocID="{FB55B655-9B25-4FED-A2CE-0AC05103C73D}" presName="horzSpace2" presStyleCnt="0"/>
      <dgm:spPr/>
    </dgm:pt>
    <dgm:pt modelId="{68E8E2F0-58E8-4560-947E-498D2B4A6ED8}" type="pres">
      <dgm:prSet presAssocID="{FB55B655-9B25-4FED-A2CE-0AC05103C73D}" presName="tx2" presStyleLbl="revTx" presStyleIdx="7" presStyleCnt="11"/>
      <dgm:spPr/>
    </dgm:pt>
    <dgm:pt modelId="{FFE42295-606B-4BF4-8AFD-CA06E94E2A5F}" type="pres">
      <dgm:prSet presAssocID="{FB55B655-9B25-4FED-A2CE-0AC05103C73D}" presName="vert2" presStyleCnt="0"/>
      <dgm:spPr/>
    </dgm:pt>
    <dgm:pt modelId="{9A78E24D-0668-40ED-AC7D-B412D14B6DCA}" type="pres">
      <dgm:prSet presAssocID="{FB55B655-9B25-4FED-A2CE-0AC05103C73D}" presName="thinLine2b" presStyleLbl="callout" presStyleIdx="6" presStyleCnt="10"/>
      <dgm:spPr/>
    </dgm:pt>
    <dgm:pt modelId="{F8F8082D-E484-474B-8768-3EBEAB467ED0}" type="pres">
      <dgm:prSet presAssocID="{FB55B655-9B25-4FED-A2CE-0AC05103C73D}" presName="vertSpace2b" presStyleCnt="0"/>
      <dgm:spPr/>
    </dgm:pt>
    <dgm:pt modelId="{F9594E85-0E5D-4BF0-9C97-53D0189C0D06}" type="pres">
      <dgm:prSet presAssocID="{240C3E7E-971F-4E30-9268-1E0F57932A81}" presName="horz2" presStyleCnt="0"/>
      <dgm:spPr/>
    </dgm:pt>
    <dgm:pt modelId="{CA00A182-E243-4337-BE64-15C1E55AA1EB}" type="pres">
      <dgm:prSet presAssocID="{240C3E7E-971F-4E30-9268-1E0F57932A81}" presName="horzSpace2" presStyleCnt="0"/>
      <dgm:spPr/>
    </dgm:pt>
    <dgm:pt modelId="{09C96D8C-BC18-4437-8D7C-A6C3D9FE4A19}" type="pres">
      <dgm:prSet presAssocID="{240C3E7E-971F-4E30-9268-1E0F57932A81}" presName="tx2" presStyleLbl="revTx" presStyleIdx="8" presStyleCnt="11"/>
      <dgm:spPr/>
    </dgm:pt>
    <dgm:pt modelId="{233335D3-44FE-45DB-A1B3-846ECE5115E8}" type="pres">
      <dgm:prSet presAssocID="{240C3E7E-971F-4E30-9268-1E0F57932A81}" presName="vert2" presStyleCnt="0"/>
      <dgm:spPr/>
    </dgm:pt>
    <dgm:pt modelId="{355E63A6-598B-4CC7-820B-3199238E864A}" type="pres">
      <dgm:prSet presAssocID="{240C3E7E-971F-4E30-9268-1E0F57932A81}" presName="thinLine2b" presStyleLbl="callout" presStyleIdx="7" presStyleCnt="10"/>
      <dgm:spPr/>
    </dgm:pt>
    <dgm:pt modelId="{F73C4455-759B-4CEE-AF01-CB7A6F2CBCD8}" type="pres">
      <dgm:prSet presAssocID="{240C3E7E-971F-4E30-9268-1E0F57932A81}" presName="vertSpace2b" presStyleCnt="0"/>
      <dgm:spPr/>
    </dgm:pt>
    <dgm:pt modelId="{84A5E159-81FF-4110-A82A-7DEBFCA63713}" type="pres">
      <dgm:prSet presAssocID="{E4C46E46-4EBA-43E6-82DE-4BC99A916E29}" presName="horz2" presStyleCnt="0"/>
      <dgm:spPr/>
    </dgm:pt>
    <dgm:pt modelId="{57127721-BE16-4DD8-950E-E319C4A8FDB6}" type="pres">
      <dgm:prSet presAssocID="{E4C46E46-4EBA-43E6-82DE-4BC99A916E29}" presName="horzSpace2" presStyleCnt="0"/>
      <dgm:spPr/>
    </dgm:pt>
    <dgm:pt modelId="{323D83FF-7096-4668-BA72-F23C9EA0CB89}" type="pres">
      <dgm:prSet presAssocID="{E4C46E46-4EBA-43E6-82DE-4BC99A916E29}" presName="tx2" presStyleLbl="revTx" presStyleIdx="9" presStyleCnt="11" custScaleX="102096" custScaleY="110053" custLinFactNeighborX="-195" custLinFactNeighborY="-8023"/>
      <dgm:spPr/>
    </dgm:pt>
    <dgm:pt modelId="{73FE12FB-B23E-4569-8813-629D6E3D6A4A}" type="pres">
      <dgm:prSet presAssocID="{E4C46E46-4EBA-43E6-82DE-4BC99A916E29}" presName="vert2" presStyleCnt="0"/>
      <dgm:spPr/>
    </dgm:pt>
    <dgm:pt modelId="{D1027157-1217-450A-9A86-C93E1ABE7BD7}" type="pres">
      <dgm:prSet presAssocID="{E4C46E46-4EBA-43E6-82DE-4BC99A916E29}" presName="thinLine2b" presStyleLbl="callout" presStyleIdx="8" presStyleCnt="10"/>
      <dgm:spPr/>
    </dgm:pt>
    <dgm:pt modelId="{A40FB6B7-AEB5-452F-BFB6-7F85EA556E4D}" type="pres">
      <dgm:prSet presAssocID="{E4C46E46-4EBA-43E6-82DE-4BC99A916E29}" presName="vertSpace2b" presStyleCnt="0"/>
      <dgm:spPr/>
    </dgm:pt>
    <dgm:pt modelId="{5C9ECDDD-BCA3-47D1-BB4D-16A34772CDA9}" type="pres">
      <dgm:prSet presAssocID="{C029FD0A-FF32-4B07-9E98-1F9025007324}" presName="horz2" presStyleCnt="0"/>
      <dgm:spPr/>
    </dgm:pt>
    <dgm:pt modelId="{AC1FED3D-9354-4D87-A547-8C6A608EB235}" type="pres">
      <dgm:prSet presAssocID="{C029FD0A-FF32-4B07-9E98-1F9025007324}" presName="horzSpace2" presStyleCnt="0"/>
      <dgm:spPr/>
    </dgm:pt>
    <dgm:pt modelId="{DEFCD17F-E6EF-4CB4-8269-404137400F2B}" type="pres">
      <dgm:prSet presAssocID="{C029FD0A-FF32-4B07-9E98-1F9025007324}" presName="tx2" presStyleLbl="revTx" presStyleIdx="10" presStyleCnt="11" custScaleY="178181"/>
      <dgm:spPr/>
    </dgm:pt>
    <dgm:pt modelId="{0F5E4DEB-E006-4B0D-BFCF-57606B6D150A}" type="pres">
      <dgm:prSet presAssocID="{C029FD0A-FF32-4B07-9E98-1F9025007324}" presName="vert2" presStyleCnt="0"/>
      <dgm:spPr/>
    </dgm:pt>
    <dgm:pt modelId="{8060A18C-B35D-4C09-B3F8-0220FFB03BD1}" type="pres">
      <dgm:prSet presAssocID="{C029FD0A-FF32-4B07-9E98-1F9025007324}" presName="thinLine2b" presStyleLbl="callout" presStyleIdx="9" presStyleCnt="10"/>
      <dgm:spPr/>
    </dgm:pt>
    <dgm:pt modelId="{9137BDE2-620A-4F6B-A317-0CDD1625F82C}" type="pres">
      <dgm:prSet presAssocID="{C029FD0A-FF32-4B07-9E98-1F9025007324}" presName="vertSpace2b" presStyleCnt="0"/>
      <dgm:spPr/>
    </dgm:pt>
  </dgm:ptLst>
  <dgm:cxnLst>
    <dgm:cxn modelId="{C30CB907-C782-401C-86E2-0A19A57D8776}" srcId="{98B9FD2A-8994-45B0-8702-2879A3A2E5C7}" destId="{240C3E7E-971F-4E30-9268-1E0F57932A81}" srcOrd="7" destOrd="0" parTransId="{1F9156D5-3597-4920-9D49-9167D7E4DCDD}" sibTransId="{990B19EE-0A03-45EC-B3EB-D29F4B5176CA}"/>
    <dgm:cxn modelId="{58F2F10F-40FB-4EC9-9411-C31BEF869E73}" type="presOf" srcId="{98B9FD2A-8994-45B0-8702-2879A3A2E5C7}" destId="{383AB44E-F360-48A1-AF91-79C5681E8518}" srcOrd="0" destOrd="0" presId="urn:microsoft.com/office/officeart/2008/layout/LinedList"/>
    <dgm:cxn modelId="{6FA8221E-17DD-4C6F-A339-DEC4156BCCD4}" srcId="{98B9FD2A-8994-45B0-8702-2879A3A2E5C7}" destId="{2CB3CAC9-AB54-459F-9035-04B230776E6C}" srcOrd="5" destOrd="0" parTransId="{1E19D262-3085-4233-B110-77F1F4432AD9}" sibTransId="{3CE3A1A4-05CB-418B-8918-3DFEADAA49A8}"/>
    <dgm:cxn modelId="{F9DBCB25-E29A-4FC3-8960-972EE80CD115}" type="presOf" srcId="{68639B61-26D1-4674-A95F-9BA5CF48F06C}" destId="{FF1CE725-CF87-4FF0-AA69-6050EA46F230}" srcOrd="0" destOrd="0" presId="urn:microsoft.com/office/officeart/2008/layout/LinedList"/>
    <dgm:cxn modelId="{35555D26-3393-44BA-B2BE-5E1D66D86E2A}" srcId="{98B9FD2A-8994-45B0-8702-2879A3A2E5C7}" destId="{1F53B585-AA54-4B03-A2A3-D140AA3F1DBD}" srcOrd="4" destOrd="0" parTransId="{15F0ED53-3E5D-408B-B648-0483B942FD76}" sibTransId="{60D2E06B-3595-4F33-A95C-222CAB5D51DE}"/>
    <dgm:cxn modelId="{0646912A-D291-4D1A-862F-F23961A0D79B}" srcId="{98B9FD2A-8994-45B0-8702-2879A3A2E5C7}" destId="{2FC90417-0462-47EE-B3FE-E2D350D7D17F}" srcOrd="3" destOrd="0" parTransId="{9D12C82B-85F2-46DF-96B3-9F60170CD999}" sibTransId="{18B32713-72B4-4EEF-97A5-7D0E2D03BD4F}"/>
    <dgm:cxn modelId="{4C38A36A-7954-421A-8FA4-09122E385A25}" type="presOf" srcId="{D89C4938-99EC-4568-92C3-93E06368F54E}" destId="{042EB73A-89B9-4FBF-BC33-9F49A39FAAFC}" srcOrd="0" destOrd="0" presId="urn:microsoft.com/office/officeart/2008/layout/LinedList"/>
    <dgm:cxn modelId="{6244254B-ED18-44F5-8B9F-0FCF0E1F8281}" type="presOf" srcId="{2FC90417-0462-47EE-B3FE-E2D350D7D17F}" destId="{E1BD8790-E716-4386-A81E-6E6458C8124F}" srcOrd="0" destOrd="0" presId="urn:microsoft.com/office/officeart/2008/layout/LinedList"/>
    <dgm:cxn modelId="{E701366D-6950-40F1-90C5-B11D7A84551A}" type="presOf" srcId="{FB55B655-9B25-4FED-A2CE-0AC05103C73D}" destId="{68E8E2F0-58E8-4560-947E-498D2B4A6ED8}" srcOrd="0" destOrd="0" presId="urn:microsoft.com/office/officeart/2008/layout/LinedList"/>
    <dgm:cxn modelId="{3D8E2271-9044-4DCF-8877-BD33F8D79020}" srcId="{98B9FD2A-8994-45B0-8702-2879A3A2E5C7}" destId="{68639B61-26D1-4674-A95F-9BA5CF48F06C}" srcOrd="1" destOrd="0" parTransId="{64C1BDEA-BE64-4BF9-A332-8B9F55929F8C}" sibTransId="{6450E703-5E85-4F3D-81AB-CFBF91B29A31}"/>
    <dgm:cxn modelId="{ACB7B874-DF4E-4129-8C6D-8628723BB101}" srcId="{98B9FD2A-8994-45B0-8702-2879A3A2E5C7}" destId="{D89C4938-99EC-4568-92C3-93E06368F54E}" srcOrd="2" destOrd="0" parTransId="{49BC2518-8E59-4E51-A631-022B823BCB3A}" sibTransId="{337E2C5F-70F7-446A-AD10-FD553B962180}"/>
    <dgm:cxn modelId="{4E5DA186-DCFB-41F9-B8CB-84FCFB646254}" srcId="{98B9FD2A-8994-45B0-8702-2879A3A2E5C7}" destId="{C029FD0A-FF32-4B07-9E98-1F9025007324}" srcOrd="9" destOrd="0" parTransId="{DF684241-5E56-41FF-B99B-D09503272F05}" sibTransId="{D4830423-AB00-4171-B463-829A2E7E40E5}"/>
    <dgm:cxn modelId="{F0D35687-E37D-4DBB-8B74-CB1F1842B1D7}" type="presOf" srcId="{2CB3CAC9-AB54-459F-9035-04B230776E6C}" destId="{FD64E64C-5813-4097-B070-853F4570BB29}" srcOrd="0" destOrd="0" presId="urn:microsoft.com/office/officeart/2008/layout/LinedList"/>
    <dgm:cxn modelId="{5C1CCE87-3BB8-4D90-B887-BF86E17EB1A2}" type="presOf" srcId="{F35B20D2-780F-40B6-B9EB-CAC279245274}" destId="{7D8D81FB-59EF-473C-861F-1E7C6F995B41}" srcOrd="0" destOrd="0" presId="urn:microsoft.com/office/officeart/2008/layout/LinedList"/>
    <dgm:cxn modelId="{E3E6258C-AF9A-445C-8728-BA1AEA9D8CAE}" type="presOf" srcId="{222C07DA-7D3A-43D7-8542-B0BDBEE75B62}" destId="{7B50302B-91B6-44B7-92F8-EA5B26449ADC}" srcOrd="0" destOrd="0" presId="urn:microsoft.com/office/officeart/2008/layout/LinedList"/>
    <dgm:cxn modelId="{3A75709B-7E7F-4CC8-A447-24AA16F52EFD}" srcId="{98B9FD2A-8994-45B0-8702-2879A3A2E5C7}" destId="{FB55B655-9B25-4FED-A2CE-0AC05103C73D}" srcOrd="6" destOrd="0" parTransId="{D201173C-41A8-4CC2-ADBC-B186BA17A73E}" sibTransId="{7A5A05D1-2489-440C-92B6-43D4314B3976}"/>
    <dgm:cxn modelId="{91762FA8-C862-4479-867C-B3A558D2CE74}" srcId="{222C07DA-7D3A-43D7-8542-B0BDBEE75B62}" destId="{98B9FD2A-8994-45B0-8702-2879A3A2E5C7}" srcOrd="0" destOrd="0" parTransId="{02C1360C-DC3C-4857-8675-03A6602271CB}" sibTransId="{10F9BADC-3983-4A32-9E1B-98B8E13AB45C}"/>
    <dgm:cxn modelId="{C769ACA8-2734-440D-8B16-B8FD9FB65480}" type="presOf" srcId="{1F53B585-AA54-4B03-A2A3-D140AA3F1DBD}" destId="{AE3DA879-0158-4A16-8464-9B72BD8F1347}" srcOrd="0" destOrd="0" presId="urn:microsoft.com/office/officeart/2008/layout/LinedList"/>
    <dgm:cxn modelId="{356552C1-2C51-49BE-BA44-D2EFD6E55B56}" type="presOf" srcId="{240C3E7E-971F-4E30-9268-1E0F57932A81}" destId="{09C96D8C-BC18-4437-8D7C-A6C3D9FE4A19}" srcOrd="0" destOrd="0" presId="urn:microsoft.com/office/officeart/2008/layout/LinedList"/>
    <dgm:cxn modelId="{7D40AEC8-4F84-4E18-9A2E-10FE6FAA2025}" type="presOf" srcId="{C029FD0A-FF32-4B07-9E98-1F9025007324}" destId="{DEFCD17F-E6EF-4CB4-8269-404137400F2B}" srcOrd="0" destOrd="0" presId="urn:microsoft.com/office/officeart/2008/layout/LinedList"/>
    <dgm:cxn modelId="{92705ED3-CB84-4E2E-BF33-8D7A23239277}" srcId="{98B9FD2A-8994-45B0-8702-2879A3A2E5C7}" destId="{F35B20D2-780F-40B6-B9EB-CAC279245274}" srcOrd="0" destOrd="0" parTransId="{2765C55F-C72C-44A3-A5D1-458C8B754730}" sibTransId="{A354B2BA-6C32-434F-97DF-A6EB01D4D2AA}"/>
    <dgm:cxn modelId="{8FBC9FD3-18FB-422E-809A-65519076E779}" srcId="{98B9FD2A-8994-45B0-8702-2879A3A2E5C7}" destId="{E4C46E46-4EBA-43E6-82DE-4BC99A916E29}" srcOrd="8" destOrd="0" parTransId="{B91A4AEE-3AC1-47A8-897A-67783FC01D29}" sibTransId="{7123F2CE-70BF-40E4-AFA6-E4756ADB623B}"/>
    <dgm:cxn modelId="{5F51EBDF-5655-4EE0-B66E-2EEE6A057A7B}" type="presOf" srcId="{E4C46E46-4EBA-43E6-82DE-4BC99A916E29}" destId="{323D83FF-7096-4668-BA72-F23C9EA0CB89}" srcOrd="0" destOrd="0" presId="urn:microsoft.com/office/officeart/2008/layout/LinedList"/>
    <dgm:cxn modelId="{96AF9657-3F6F-401A-93CA-C8165798E358}" type="presParOf" srcId="{7B50302B-91B6-44B7-92F8-EA5B26449ADC}" destId="{EB01F57A-69FB-43DA-8165-108EE31A8637}" srcOrd="0" destOrd="0" presId="urn:microsoft.com/office/officeart/2008/layout/LinedList"/>
    <dgm:cxn modelId="{A4E8E78B-F4FA-4B5B-B670-08D8FE2D35B3}" type="presParOf" srcId="{7B50302B-91B6-44B7-92F8-EA5B26449ADC}" destId="{0E534895-5677-41CD-9DD0-6B21AEB2FB92}" srcOrd="1" destOrd="0" presId="urn:microsoft.com/office/officeart/2008/layout/LinedList"/>
    <dgm:cxn modelId="{51A0BF79-4022-4653-86F6-C20E6EC0B1AE}" type="presParOf" srcId="{0E534895-5677-41CD-9DD0-6B21AEB2FB92}" destId="{383AB44E-F360-48A1-AF91-79C5681E8518}" srcOrd="0" destOrd="0" presId="urn:microsoft.com/office/officeart/2008/layout/LinedList"/>
    <dgm:cxn modelId="{15ADC4B5-44CD-4C78-96BE-E66D918D3A43}" type="presParOf" srcId="{0E534895-5677-41CD-9DD0-6B21AEB2FB92}" destId="{CA1B7269-EA70-4605-BBFB-99F7147E568F}" srcOrd="1" destOrd="0" presId="urn:microsoft.com/office/officeart/2008/layout/LinedList"/>
    <dgm:cxn modelId="{3863BB72-1E44-4F05-8BDB-581190798467}" type="presParOf" srcId="{CA1B7269-EA70-4605-BBFB-99F7147E568F}" destId="{D9A57DAB-F8E9-4873-A08B-13792793DE4C}" srcOrd="0" destOrd="0" presId="urn:microsoft.com/office/officeart/2008/layout/LinedList"/>
    <dgm:cxn modelId="{85627FE0-11BE-476A-8D68-BA4C12C1F794}" type="presParOf" srcId="{CA1B7269-EA70-4605-BBFB-99F7147E568F}" destId="{497E4503-05BB-464A-BD09-50D631DBF2B3}" srcOrd="1" destOrd="0" presId="urn:microsoft.com/office/officeart/2008/layout/LinedList"/>
    <dgm:cxn modelId="{D029D7C5-BECC-429D-A8E5-C9B599F35E94}" type="presParOf" srcId="{497E4503-05BB-464A-BD09-50D631DBF2B3}" destId="{80ECF836-9BFB-4F69-B887-C250EEAB98F9}" srcOrd="0" destOrd="0" presId="urn:microsoft.com/office/officeart/2008/layout/LinedList"/>
    <dgm:cxn modelId="{21391470-6443-4F8E-BC74-1FDCC6557972}" type="presParOf" srcId="{497E4503-05BB-464A-BD09-50D631DBF2B3}" destId="{7D8D81FB-59EF-473C-861F-1E7C6F995B41}" srcOrd="1" destOrd="0" presId="urn:microsoft.com/office/officeart/2008/layout/LinedList"/>
    <dgm:cxn modelId="{07FB9649-8853-4BBE-AFC5-DBFAD056E9C4}" type="presParOf" srcId="{497E4503-05BB-464A-BD09-50D631DBF2B3}" destId="{E3A36283-A950-4A2B-81AA-202F61B190E6}" srcOrd="2" destOrd="0" presId="urn:microsoft.com/office/officeart/2008/layout/LinedList"/>
    <dgm:cxn modelId="{4B0E780D-12A8-49AF-A599-6AFA71A09E59}" type="presParOf" srcId="{CA1B7269-EA70-4605-BBFB-99F7147E568F}" destId="{563F1B11-3FC8-414B-845E-AD37A2CF51E3}" srcOrd="2" destOrd="0" presId="urn:microsoft.com/office/officeart/2008/layout/LinedList"/>
    <dgm:cxn modelId="{3CA6739D-F53D-45B5-89B0-16F4DBDE2024}" type="presParOf" srcId="{CA1B7269-EA70-4605-BBFB-99F7147E568F}" destId="{DC2FD357-2B95-4626-A35C-9CD1DA63DE9D}" srcOrd="3" destOrd="0" presId="urn:microsoft.com/office/officeart/2008/layout/LinedList"/>
    <dgm:cxn modelId="{79B41A0A-9DC9-4B3C-844D-E4F6ABBC7778}" type="presParOf" srcId="{CA1B7269-EA70-4605-BBFB-99F7147E568F}" destId="{B49B6D7A-EA00-45F6-A2DE-90DAB10A6D81}" srcOrd="4" destOrd="0" presId="urn:microsoft.com/office/officeart/2008/layout/LinedList"/>
    <dgm:cxn modelId="{F5E15383-C57F-4546-BC63-3E0DD8BA97A1}" type="presParOf" srcId="{B49B6D7A-EA00-45F6-A2DE-90DAB10A6D81}" destId="{2C1FD1C0-64E8-4C6C-A900-5EF9C2818032}" srcOrd="0" destOrd="0" presId="urn:microsoft.com/office/officeart/2008/layout/LinedList"/>
    <dgm:cxn modelId="{B77A13E5-5F3A-4C9C-929E-669C86468D1F}" type="presParOf" srcId="{B49B6D7A-EA00-45F6-A2DE-90DAB10A6D81}" destId="{FF1CE725-CF87-4FF0-AA69-6050EA46F230}" srcOrd="1" destOrd="0" presId="urn:microsoft.com/office/officeart/2008/layout/LinedList"/>
    <dgm:cxn modelId="{D9737AE0-E572-4FE0-8448-0A315116C94A}" type="presParOf" srcId="{B49B6D7A-EA00-45F6-A2DE-90DAB10A6D81}" destId="{66C75A53-525C-4146-95CF-2ED64ABC18C3}" srcOrd="2" destOrd="0" presId="urn:microsoft.com/office/officeart/2008/layout/LinedList"/>
    <dgm:cxn modelId="{5D3E6313-80D8-42B6-ADF2-A182CBE5F158}" type="presParOf" srcId="{CA1B7269-EA70-4605-BBFB-99F7147E568F}" destId="{9E141040-8301-449E-A71E-BD878C7FAA05}" srcOrd="5" destOrd="0" presId="urn:microsoft.com/office/officeart/2008/layout/LinedList"/>
    <dgm:cxn modelId="{578E3454-D965-42B8-9BC6-2F40E13E3DAC}" type="presParOf" srcId="{CA1B7269-EA70-4605-BBFB-99F7147E568F}" destId="{6781F5C2-2BAB-4BEA-8CF5-8FA2B9C412D9}" srcOrd="6" destOrd="0" presId="urn:microsoft.com/office/officeart/2008/layout/LinedList"/>
    <dgm:cxn modelId="{B4C09639-6270-42A8-BD8C-338AB16CDB26}" type="presParOf" srcId="{CA1B7269-EA70-4605-BBFB-99F7147E568F}" destId="{2907CB2D-365B-4B5E-B830-03A15CA36F5E}" srcOrd="7" destOrd="0" presId="urn:microsoft.com/office/officeart/2008/layout/LinedList"/>
    <dgm:cxn modelId="{188EFFB5-49B2-4261-BAFF-E51438F45AE4}" type="presParOf" srcId="{2907CB2D-365B-4B5E-B830-03A15CA36F5E}" destId="{A9D965D9-CB05-4A43-A63A-B3FC54AF24EB}" srcOrd="0" destOrd="0" presId="urn:microsoft.com/office/officeart/2008/layout/LinedList"/>
    <dgm:cxn modelId="{67A1D8F2-4837-4684-AA1D-5B889A718995}" type="presParOf" srcId="{2907CB2D-365B-4B5E-B830-03A15CA36F5E}" destId="{042EB73A-89B9-4FBF-BC33-9F49A39FAAFC}" srcOrd="1" destOrd="0" presId="urn:microsoft.com/office/officeart/2008/layout/LinedList"/>
    <dgm:cxn modelId="{3EB3B21B-1F89-409D-9E8F-4A38610E9382}" type="presParOf" srcId="{2907CB2D-365B-4B5E-B830-03A15CA36F5E}" destId="{C267141C-71F1-440C-BB3C-7C7E3ED07FCF}" srcOrd="2" destOrd="0" presId="urn:microsoft.com/office/officeart/2008/layout/LinedList"/>
    <dgm:cxn modelId="{0420D2CF-51AD-46BF-AF3A-9975C84739C1}" type="presParOf" srcId="{CA1B7269-EA70-4605-BBFB-99F7147E568F}" destId="{B0DC8C89-0642-428E-AE4D-8D22F20B0336}" srcOrd="8" destOrd="0" presId="urn:microsoft.com/office/officeart/2008/layout/LinedList"/>
    <dgm:cxn modelId="{E2F072F7-B5DA-4BF5-96C3-9292304F0E53}" type="presParOf" srcId="{CA1B7269-EA70-4605-BBFB-99F7147E568F}" destId="{306F2D45-5DEB-4B5C-8628-0454E7A3ED90}" srcOrd="9" destOrd="0" presId="urn:microsoft.com/office/officeart/2008/layout/LinedList"/>
    <dgm:cxn modelId="{92142E1B-06DB-4AB3-A651-716E2B3759F1}" type="presParOf" srcId="{CA1B7269-EA70-4605-BBFB-99F7147E568F}" destId="{046C9A98-63DE-4565-95F3-D50C4279F0B5}" srcOrd="10" destOrd="0" presId="urn:microsoft.com/office/officeart/2008/layout/LinedList"/>
    <dgm:cxn modelId="{774968D4-4521-45B9-B3D3-3D86F8042F47}" type="presParOf" srcId="{046C9A98-63DE-4565-95F3-D50C4279F0B5}" destId="{3F4C1A5B-54FE-4684-B396-1AD5147F3B94}" srcOrd="0" destOrd="0" presId="urn:microsoft.com/office/officeart/2008/layout/LinedList"/>
    <dgm:cxn modelId="{2F9D1223-8BD2-4985-894F-62F4952D99CC}" type="presParOf" srcId="{046C9A98-63DE-4565-95F3-D50C4279F0B5}" destId="{E1BD8790-E716-4386-A81E-6E6458C8124F}" srcOrd="1" destOrd="0" presId="urn:microsoft.com/office/officeart/2008/layout/LinedList"/>
    <dgm:cxn modelId="{93988B55-558F-4638-942E-ABBA1CC94852}" type="presParOf" srcId="{046C9A98-63DE-4565-95F3-D50C4279F0B5}" destId="{48E30293-3C7A-42B3-A17E-14C1B16F4E59}" srcOrd="2" destOrd="0" presId="urn:microsoft.com/office/officeart/2008/layout/LinedList"/>
    <dgm:cxn modelId="{AE52A705-F3F0-4CCD-BA5E-40DC5F688493}" type="presParOf" srcId="{CA1B7269-EA70-4605-BBFB-99F7147E568F}" destId="{06E3E4C0-645B-433C-9143-485B2163D20C}" srcOrd="11" destOrd="0" presId="urn:microsoft.com/office/officeart/2008/layout/LinedList"/>
    <dgm:cxn modelId="{F35046D9-255D-47C9-A16A-053A16761E89}" type="presParOf" srcId="{CA1B7269-EA70-4605-BBFB-99F7147E568F}" destId="{0C115DB0-2EE4-4497-8F62-DA1FC7A42909}" srcOrd="12" destOrd="0" presId="urn:microsoft.com/office/officeart/2008/layout/LinedList"/>
    <dgm:cxn modelId="{CBF82177-E42B-44E8-AE32-BA8E848B6B9F}" type="presParOf" srcId="{CA1B7269-EA70-4605-BBFB-99F7147E568F}" destId="{06C7760F-6B19-40E9-9350-F3DC6EAA4855}" srcOrd="13" destOrd="0" presId="urn:microsoft.com/office/officeart/2008/layout/LinedList"/>
    <dgm:cxn modelId="{5C6C2BF3-A97F-45EB-B42A-59EDB8EC9023}" type="presParOf" srcId="{06C7760F-6B19-40E9-9350-F3DC6EAA4855}" destId="{7239A238-5E25-4105-98F3-B7C78B0937D1}" srcOrd="0" destOrd="0" presId="urn:microsoft.com/office/officeart/2008/layout/LinedList"/>
    <dgm:cxn modelId="{27D74885-1CE7-455E-BAD0-8001D04D2C91}" type="presParOf" srcId="{06C7760F-6B19-40E9-9350-F3DC6EAA4855}" destId="{AE3DA879-0158-4A16-8464-9B72BD8F1347}" srcOrd="1" destOrd="0" presId="urn:microsoft.com/office/officeart/2008/layout/LinedList"/>
    <dgm:cxn modelId="{E64E5976-1F2F-4B99-B090-CD7078819105}" type="presParOf" srcId="{06C7760F-6B19-40E9-9350-F3DC6EAA4855}" destId="{21467648-9C9A-4F6F-A63C-A6B01A47043B}" srcOrd="2" destOrd="0" presId="urn:microsoft.com/office/officeart/2008/layout/LinedList"/>
    <dgm:cxn modelId="{1439D660-70C5-417D-A983-2A506DD62A1A}" type="presParOf" srcId="{CA1B7269-EA70-4605-BBFB-99F7147E568F}" destId="{CC7A4DEC-BF39-474A-9B53-BB6D00143560}" srcOrd="14" destOrd="0" presId="urn:microsoft.com/office/officeart/2008/layout/LinedList"/>
    <dgm:cxn modelId="{EB580413-22DA-4709-984E-BC790F8289BE}" type="presParOf" srcId="{CA1B7269-EA70-4605-BBFB-99F7147E568F}" destId="{D0AEC6E8-FE1D-42BC-B907-1C9705FB966B}" srcOrd="15" destOrd="0" presId="urn:microsoft.com/office/officeart/2008/layout/LinedList"/>
    <dgm:cxn modelId="{CE5786B4-9409-48DC-8064-FD834623B0E7}" type="presParOf" srcId="{CA1B7269-EA70-4605-BBFB-99F7147E568F}" destId="{3E73B366-0C35-4604-9122-4085ABCFE302}" srcOrd="16" destOrd="0" presId="urn:microsoft.com/office/officeart/2008/layout/LinedList"/>
    <dgm:cxn modelId="{8CB509C5-6E25-4CEA-A009-3A663C044B52}" type="presParOf" srcId="{3E73B366-0C35-4604-9122-4085ABCFE302}" destId="{2054BA71-564C-4919-BB31-3EB9992D7800}" srcOrd="0" destOrd="0" presId="urn:microsoft.com/office/officeart/2008/layout/LinedList"/>
    <dgm:cxn modelId="{F36716B2-0B7D-4ED8-B145-7EBAC35B6710}" type="presParOf" srcId="{3E73B366-0C35-4604-9122-4085ABCFE302}" destId="{FD64E64C-5813-4097-B070-853F4570BB29}" srcOrd="1" destOrd="0" presId="urn:microsoft.com/office/officeart/2008/layout/LinedList"/>
    <dgm:cxn modelId="{0F2973F5-6C73-4E71-A53F-0912221F2AD8}" type="presParOf" srcId="{3E73B366-0C35-4604-9122-4085ABCFE302}" destId="{1153EC8D-E980-4BE0-AA9D-09A440CF6EE8}" srcOrd="2" destOrd="0" presId="urn:microsoft.com/office/officeart/2008/layout/LinedList"/>
    <dgm:cxn modelId="{BD06DE94-7A79-4C11-9A9C-AF92708E5C9B}" type="presParOf" srcId="{CA1B7269-EA70-4605-BBFB-99F7147E568F}" destId="{0EC9B7FB-B1D7-49C7-BF53-878DF7F699ED}" srcOrd="17" destOrd="0" presId="urn:microsoft.com/office/officeart/2008/layout/LinedList"/>
    <dgm:cxn modelId="{9A0B0C5F-93F3-4273-9AE3-09423A8E8062}" type="presParOf" srcId="{CA1B7269-EA70-4605-BBFB-99F7147E568F}" destId="{414C8124-50F0-4910-9A57-1AB6A10949E3}" srcOrd="18" destOrd="0" presId="urn:microsoft.com/office/officeart/2008/layout/LinedList"/>
    <dgm:cxn modelId="{0B583C70-400C-4571-9834-924E4D6A3957}" type="presParOf" srcId="{CA1B7269-EA70-4605-BBFB-99F7147E568F}" destId="{2847EAD0-0741-40F4-9A05-AC994E71E85E}" srcOrd="19" destOrd="0" presId="urn:microsoft.com/office/officeart/2008/layout/LinedList"/>
    <dgm:cxn modelId="{2A897D68-EC61-42D3-A25C-0C1A29392DE9}" type="presParOf" srcId="{2847EAD0-0741-40F4-9A05-AC994E71E85E}" destId="{7ACF73B4-BF22-4AF2-AEB9-87C031FDB4CE}" srcOrd="0" destOrd="0" presId="urn:microsoft.com/office/officeart/2008/layout/LinedList"/>
    <dgm:cxn modelId="{0E5937FB-C7DC-40A6-83E3-F5F2BFB5DB6E}" type="presParOf" srcId="{2847EAD0-0741-40F4-9A05-AC994E71E85E}" destId="{68E8E2F0-58E8-4560-947E-498D2B4A6ED8}" srcOrd="1" destOrd="0" presId="urn:microsoft.com/office/officeart/2008/layout/LinedList"/>
    <dgm:cxn modelId="{2D4A809B-9AC9-4907-9DA4-2B99BF79847C}" type="presParOf" srcId="{2847EAD0-0741-40F4-9A05-AC994E71E85E}" destId="{FFE42295-606B-4BF4-8AFD-CA06E94E2A5F}" srcOrd="2" destOrd="0" presId="urn:microsoft.com/office/officeart/2008/layout/LinedList"/>
    <dgm:cxn modelId="{521EBCB7-992F-4C0A-A990-DE0EB8BD965B}" type="presParOf" srcId="{CA1B7269-EA70-4605-BBFB-99F7147E568F}" destId="{9A78E24D-0668-40ED-AC7D-B412D14B6DCA}" srcOrd="20" destOrd="0" presId="urn:microsoft.com/office/officeart/2008/layout/LinedList"/>
    <dgm:cxn modelId="{979D02AA-176D-4430-9C33-54AE0F00DB87}" type="presParOf" srcId="{CA1B7269-EA70-4605-BBFB-99F7147E568F}" destId="{F8F8082D-E484-474B-8768-3EBEAB467ED0}" srcOrd="21" destOrd="0" presId="urn:microsoft.com/office/officeart/2008/layout/LinedList"/>
    <dgm:cxn modelId="{0BF1D98E-CF24-4547-B41B-00D668993205}" type="presParOf" srcId="{CA1B7269-EA70-4605-BBFB-99F7147E568F}" destId="{F9594E85-0E5D-4BF0-9C97-53D0189C0D06}" srcOrd="22" destOrd="0" presId="urn:microsoft.com/office/officeart/2008/layout/LinedList"/>
    <dgm:cxn modelId="{5F969836-8BE1-4992-8661-4D499B741DE4}" type="presParOf" srcId="{F9594E85-0E5D-4BF0-9C97-53D0189C0D06}" destId="{CA00A182-E243-4337-BE64-15C1E55AA1EB}" srcOrd="0" destOrd="0" presId="urn:microsoft.com/office/officeart/2008/layout/LinedList"/>
    <dgm:cxn modelId="{2451A6B2-121A-4D54-838B-371B8C73FCBF}" type="presParOf" srcId="{F9594E85-0E5D-4BF0-9C97-53D0189C0D06}" destId="{09C96D8C-BC18-4437-8D7C-A6C3D9FE4A19}" srcOrd="1" destOrd="0" presId="urn:microsoft.com/office/officeart/2008/layout/LinedList"/>
    <dgm:cxn modelId="{4A56F046-9356-4E3B-B86E-6025C2FCC705}" type="presParOf" srcId="{F9594E85-0E5D-4BF0-9C97-53D0189C0D06}" destId="{233335D3-44FE-45DB-A1B3-846ECE5115E8}" srcOrd="2" destOrd="0" presId="urn:microsoft.com/office/officeart/2008/layout/LinedList"/>
    <dgm:cxn modelId="{C774771B-0821-41B7-96B9-5BB08B064594}" type="presParOf" srcId="{CA1B7269-EA70-4605-BBFB-99F7147E568F}" destId="{355E63A6-598B-4CC7-820B-3199238E864A}" srcOrd="23" destOrd="0" presId="urn:microsoft.com/office/officeart/2008/layout/LinedList"/>
    <dgm:cxn modelId="{65A0FF42-7947-4A1F-A5E1-DB50B068B8A8}" type="presParOf" srcId="{CA1B7269-EA70-4605-BBFB-99F7147E568F}" destId="{F73C4455-759B-4CEE-AF01-CB7A6F2CBCD8}" srcOrd="24" destOrd="0" presId="urn:microsoft.com/office/officeart/2008/layout/LinedList"/>
    <dgm:cxn modelId="{57DE2794-0CD8-4BB7-8D5C-9326A77F62C7}" type="presParOf" srcId="{CA1B7269-EA70-4605-BBFB-99F7147E568F}" destId="{84A5E159-81FF-4110-A82A-7DEBFCA63713}" srcOrd="25" destOrd="0" presId="urn:microsoft.com/office/officeart/2008/layout/LinedList"/>
    <dgm:cxn modelId="{3E3CCD4F-96BD-46B4-90FA-2B43355C91CC}" type="presParOf" srcId="{84A5E159-81FF-4110-A82A-7DEBFCA63713}" destId="{57127721-BE16-4DD8-950E-E319C4A8FDB6}" srcOrd="0" destOrd="0" presId="urn:microsoft.com/office/officeart/2008/layout/LinedList"/>
    <dgm:cxn modelId="{E872AE24-AE8A-4A28-BD66-D51E95885E8B}" type="presParOf" srcId="{84A5E159-81FF-4110-A82A-7DEBFCA63713}" destId="{323D83FF-7096-4668-BA72-F23C9EA0CB89}" srcOrd="1" destOrd="0" presId="urn:microsoft.com/office/officeart/2008/layout/LinedList"/>
    <dgm:cxn modelId="{C1052993-971F-4D41-BFA4-60DF3EC4045A}" type="presParOf" srcId="{84A5E159-81FF-4110-A82A-7DEBFCA63713}" destId="{73FE12FB-B23E-4569-8813-629D6E3D6A4A}" srcOrd="2" destOrd="0" presId="urn:microsoft.com/office/officeart/2008/layout/LinedList"/>
    <dgm:cxn modelId="{E12E6860-5FCA-4165-9AA0-747135408E8B}" type="presParOf" srcId="{CA1B7269-EA70-4605-BBFB-99F7147E568F}" destId="{D1027157-1217-450A-9A86-C93E1ABE7BD7}" srcOrd="26" destOrd="0" presId="urn:microsoft.com/office/officeart/2008/layout/LinedList"/>
    <dgm:cxn modelId="{DC327849-AB63-4B3D-AF5A-19FC8B2ABFE4}" type="presParOf" srcId="{CA1B7269-EA70-4605-BBFB-99F7147E568F}" destId="{A40FB6B7-AEB5-452F-BFB6-7F85EA556E4D}" srcOrd="27" destOrd="0" presId="urn:microsoft.com/office/officeart/2008/layout/LinedList"/>
    <dgm:cxn modelId="{AFB2B58E-41D3-459E-B413-5A7CD853841B}" type="presParOf" srcId="{CA1B7269-EA70-4605-BBFB-99F7147E568F}" destId="{5C9ECDDD-BCA3-47D1-BB4D-16A34772CDA9}" srcOrd="28" destOrd="0" presId="urn:microsoft.com/office/officeart/2008/layout/LinedList"/>
    <dgm:cxn modelId="{F2348A0C-BB11-4139-8A61-C28AC8FC52E3}" type="presParOf" srcId="{5C9ECDDD-BCA3-47D1-BB4D-16A34772CDA9}" destId="{AC1FED3D-9354-4D87-A547-8C6A608EB235}" srcOrd="0" destOrd="0" presId="urn:microsoft.com/office/officeart/2008/layout/LinedList"/>
    <dgm:cxn modelId="{B21A70A4-EF76-4161-A917-A8500EF5F445}" type="presParOf" srcId="{5C9ECDDD-BCA3-47D1-BB4D-16A34772CDA9}" destId="{DEFCD17F-E6EF-4CB4-8269-404137400F2B}" srcOrd="1" destOrd="0" presId="urn:microsoft.com/office/officeart/2008/layout/LinedList"/>
    <dgm:cxn modelId="{EBD75409-B974-4699-AED9-A28CF393CA21}" type="presParOf" srcId="{5C9ECDDD-BCA3-47D1-BB4D-16A34772CDA9}" destId="{0F5E4DEB-E006-4B0D-BFCF-57606B6D150A}" srcOrd="2" destOrd="0" presId="urn:microsoft.com/office/officeart/2008/layout/LinedList"/>
    <dgm:cxn modelId="{E9D42129-F9C6-4482-B1C4-0E361662B623}" type="presParOf" srcId="{CA1B7269-EA70-4605-BBFB-99F7147E568F}" destId="{8060A18C-B35D-4C09-B3F8-0220FFB03BD1}" srcOrd="29" destOrd="0" presId="urn:microsoft.com/office/officeart/2008/layout/LinedList"/>
    <dgm:cxn modelId="{E35F8C1A-0E23-42CF-97E9-75194E8078BC}" type="presParOf" srcId="{CA1B7269-EA70-4605-BBFB-99F7147E568F}" destId="{9137BDE2-620A-4F6B-A317-0CDD1625F82C}" srcOrd="30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01F57A-69FB-43DA-8165-108EE31A8637}">
      <dsp:nvSpPr>
        <dsp:cNvPr id="0" name=""/>
        <dsp:cNvSpPr/>
      </dsp:nvSpPr>
      <dsp:spPr>
        <a:xfrm>
          <a:off x="0" y="0"/>
          <a:ext cx="105376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3AB44E-F360-48A1-AF91-79C5681E8518}">
      <dsp:nvSpPr>
        <dsp:cNvPr id="0" name=""/>
        <dsp:cNvSpPr/>
      </dsp:nvSpPr>
      <dsp:spPr>
        <a:xfrm>
          <a:off x="0" y="0"/>
          <a:ext cx="2130642" cy="4465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800" kern="1200" dirty="0">
            <a:solidFill>
              <a:schemeClr val="tx1"/>
            </a:solidFill>
            <a:latin typeface="Avenir Next LT Pro" panose="020B0504020202020204" pitchFamily="34" charset="0"/>
            <a:ea typeface="+mn-ea"/>
            <a:cs typeface="+mn-cs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800" kern="1200" dirty="0">
            <a:solidFill>
              <a:schemeClr val="tx1"/>
            </a:solidFill>
            <a:latin typeface="Avenir Next LT Pro" panose="020B0504020202020204" pitchFamily="34" charset="0"/>
            <a:ea typeface="+mn-ea"/>
            <a:cs typeface="+mn-cs"/>
          </a:endParaRPr>
        </a:p>
      </dsp:txBody>
      <dsp:txXfrm>
        <a:off x="0" y="0"/>
        <a:ext cx="2130642" cy="4465989"/>
      </dsp:txXfrm>
    </dsp:sp>
    <dsp:sp modelId="{7D8D81FB-59EF-473C-861F-1E7C6F995B41}">
      <dsp:nvSpPr>
        <dsp:cNvPr id="0" name=""/>
        <dsp:cNvSpPr/>
      </dsp:nvSpPr>
      <dsp:spPr>
        <a:xfrm>
          <a:off x="2285002" y="19516"/>
          <a:ext cx="8078178" cy="390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solidFill>
                <a:prstClr val="black"/>
              </a:solidFill>
              <a:latin typeface="Avenir Next LT Pro" panose="020B0504020202020204" pitchFamily="34" charset="0"/>
              <a:ea typeface="+mn-ea"/>
              <a:cs typeface="+mn-cs"/>
            </a:rPr>
            <a:t>Recyclage des styles et des thèmes passés</a:t>
          </a:r>
          <a:endParaRPr lang="en-US" sz="1600" kern="1200" dirty="0">
            <a:solidFill>
              <a:prstClr val="black"/>
            </a:solidFill>
            <a:latin typeface="Avenir Next LT Pro" panose="020B0504020202020204" pitchFamily="34" charset="0"/>
            <a:ea typeface="+mn-ea"/>
            <a:cs typeface="+mn-cs"/>
          </a:endParaRPr>
        </a:p>
      </dsp:txBody>
      <dsp:txXfrm>
        <a:off x="2285002" y="19516"/>
        <a:ext cx="8078178" cy="390337"/>
      </dsp:txXfrm>
    </dsp:sp>
    <dsp:sp modelId="{563F1B11-3FC8-414B-845E-AD37A2CF51E3}">
      <dsp:nvSpPr>
        <dsp:cNvPr id="0" name=""/>
        <dsp:cNvSpPr/>
      </dsp:nvSpPr>
      <dsp:spPr>
        <a:xfrm>
          <a:off x="2130642" y="409854"/>
          <a:ext cx="82325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1CE725-CF87-4FF0-AA69-6050EA46F230}">
      <dsp:nvSpPr>
        <dsp:cNvPr id="0" name=""/>
        <dsp:cNvSpPr/>
      </dsp:nvSpPr>
      <dsp:spPr>
        <a:xfrm>
          <a:off x="2285002" y="429371"/>
          <a:ext cx="8078178" cy="390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solidFill>
                <a:prstClr val="black"/>
              </a:solidFill>
              <a:latin typeface="Avenir Next LT Pro" panose="020B0504020202020204" pitchFamily="34" charset="0"/>
              <a:ea typeface="+mn-ea"/>
              <a:cs typeface="+mn-cs"/>
            </a:rPr>
            <a:t>Utilisation du collage, assemblage, montage, bricolage...</a:t>
          </a:r>
          <a:endParaRPr lang="en-US" sz="1600" kern="1200" dirty="0">
            <a:solidFill>
              <a:prstClr val="black"/>
            </a:solidFill>
            <a:latin typeface="Avenir Next LT Pro" panose="020B0504020202020204" pitchFamily="34" charset="0"/>
            <a:ea typeface="+mn-ea"/>
            <a:cs typeface="+mn-cs"/>
          </a:endParaRPr>
        </a:p>
      </dsp:txBody>
      <dsp:txXfrm>
        <a:off x="2285002" y="429371"/>
        <a:ext cx="8078178" cy="390337"/>
      </dsp:txXfrm>
    </dsp:sp>
    <dsp:sp modelId="{9E141040-8301-449E-A71E-BD878C7FAA05}">
      <dsp:nvSpPr>
        <dsp:cNvPr id="0" name=""/>
        <dsp:cNvSpPr/>
      </dsp:nvSpPr>
      <dsp:spPr>
        <a:xfrm>
          <a:off x="2130642" y="819709"/>
          <a:ext cx="82325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2EB73A-89B9-4FBF-BC33-9F49A39FAAFC}">
      <dsp:nvSpPr>
        <dsp:cNvPr id="0" name=""/>
        <dsp:cNvSpPr/>
      </dsp:nvSpPr>
      <dsp:spPr>
        <a:xfrm>
          <a:off x="2285002" y="839226"/>
          <a:ext cx="8078178" cy="390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i="1" kern="1200" dirty="0" err="1">
              <a:solidFill>
                <a:prstClr val="black"/>
              </a:solidFill>
              <a:latin typeface="Avenir Next LT Pro" panose="020B0504020202020204" pitchFamily="34" charset="0"/>
              <a:ea typeface="+mn-ea"/>
              <a:cs typeface="+mn-cs"/>
            </a:rPr>
            <a:t>Appropriationnisme</a:t>
          </a:r>
          <a:r>
            <a:rPr lang="fr-FR" sz="1600" kern="1200" dirty="0">
              <a:solidFill>
                <a:prstClr val="black"/>
              </a:solidFill>
              <a:latin typeface="Avenir Next LT Pro" panose="020B0504020202020204" pitchFamily="34" charset="0"/>
              <a:ea typeface="+mn-ea"/>
              <a:cs typeface="+mn-cs"/>
            </a:rPr>
            <a:t> (authenticité)</a:t>
          </a:r>
          <a:endParaRPr lang="en-US" sz="1600" kern="1200" dirty="0">
            <a:solidFill>
              <a:prstClr val="black"/>
            </a:solidFill>
            <a:latin typeface="Avenir Next LT Pro" panose="020B0504020202020204" pitchFamily="34" charset="0"/>
            <a:ea typeface="+mn-ea"/>
            <a:cs typeface="+mn-cs"/>
          </a:endParaRPr>
        </a:p>
      </dsp:txBody>
      <dsp:txXfrm>
        <a:off x="2285002" y="839226"/>
        <a:ext cx="8078178" cy="390337"/>
      </dsp:txXfrm>
    </dsp:sp>
    <dsp:sp modelId="{B0DC8C89-0642-428E-AE4D-8D22F20B0336}">
      <dsp:nvSpPr>
        <dsp:cNvPr id="0" name=""/>
        <dsp:cNvSpPr/>
      </dsp:nvSpPr>
      <dsp:spPr>
        <a:xfrm>
          <a:off x="2130642" y="1229564"/>
          <a:ext cx="82325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BD8790-E716-4386-A81E-6E6458C8124F}">
      <dsp:nvSpPr>
        <dsp:cNvPr id="0" name=""/>
        <dsp:cNvSpPr/>
      </dsp:nvSpPr>
      <dsp:spPr>
        <a:xfrm>
          <a:off x="2285002" y="1249081"/>
          <a:ext cx="8078178" cy="390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solidFill>
                <a:prstClr val="black"/>
              </a:solidFill>
              <a:highlight>
                <a:srgbClr val="FFFF00"/>
              </a:highlight>
              <a:latin typeface="Avenir Next LT Pro" panose="020B0504020202020204" pitchFamily="34" charset="0"/>
              <a:ea typeface="+mn-ea"/>
              <a:cs typeface="+mn-cs"/>
            </a:rPr>
            <a:t>Art de performance</a:t>
          </a:r>
          <a:endParaRPr lang="en-US" sz="1600" kern="1200" dirty="0">
            <a:solidFill>
              <a:prstClr val="black"/>
            </a:solidFill>
            <a:highlight>
              <a:srgbClr val="FFFF00"/>
            </a:highlight>
            <a:latin typeface="Avenir Next LT Pro" panose="020B0504020202020204" pitchFamily="34" charset="0"/>
            <a:ea typeface="+mn-ea"/>
            <a:cs typeface="+mn-cs"/>
          </a:endParaRPr>
        </a:p>
      </dsp:txBody>
      <dsp:txXfrm>
        <a:off x="2285002" y="1249081"/>
        <a:ext cx="8078178" cy="390337"/>
      </dsp:txXfrm>
    </dsp:sp>
    <dsp:sp modelId="{06E3E4C0-645B-433C-9143-485B2163D20C}">
      <dsp:nvSpPr>
        <dsp:cNvPr id="0" name=""/>
        <dsp:cNvSpPr/>
      </dsp:nvSpPr>
      <dsp:spPr>
        <a:xfrm>
          <a:off x="2130642" y="1639419"/>
          <a:ext cx="82325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3DA879-0158-4A16-8464-9B72BD8F1347}">
      <dsp:nvSpPr>
        <dsp:cNvPr id="0" name=""/>
        <dsp:cNvSpPr/>
      </dsp:nvSpPr>
      <dsp:spPr>
        <a:xfrm>
          <a:off x="2285002" y="1658936"/>
          <a:ext cx="8078178" cy="390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solidFill>
                <a:prstClr val="black"/>
              </a:solidFill>
              <a:latin typeface="Avenir Next LT Pro" panose="020B0504020202020204" pitchFamily="34" charset="0"/>
              <a:ea typeface="+mn-ea"/>
              <a:cs typeface="+mn-cs"/>
            </a:rPr>
            <a:t>Triomphe du matérialisme et du consumérisme</a:t>
          </a:r>
          <a:r>
            <a:rPr lang="fr-FR" sz="1100" kern="1200" dirty="0"/>
            <a:t>.</a:t>
          </a:r>
          <a:endParaRPr lang="en-US" sz="1100" kern="1200" dirty="0"/>
        </a:p>
      </dsp:txBody>
      <dsp:txXfrm>
        <a:off x="2285002" y="1658936"/>
        <a:ext cx="8078178" cy="390337"/>
      </dsp:txXfrm>
    </dsp:sp>
    <dsp:sp modelId="{CC7A4DEC-BF39-474A-9B53-BB6D00143560}">
      <dsp:nvSpPr>
        <dsp:cNvPr id="0" name=""/>
        <dsp:cNvSpPr/>
      </dsp:nvSpPr>
      <dsp:spPr>
        <a:xfrm>
          <a:off x="2130642" y="2049274"/>
          <a:ext cx="82325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64E64C-5813-4097-B070-853F4570BB29}">
      <dsp:nvSpPr>
        <dsp:cNvPr id="0" name=""/>
        <dsp:cNvSpPr/>
      </dsp:nvSpPr>
      <dsp:spPr>
        <a:xfrm>
          <a:off x="2285002" y="2068790"/>
          <a:ext cx="8078178" cy="390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>
              <a:solidFill>
                <a:prstClr val="black"/>
              </a:solidFill>
              <a:latin typeface="Avenir Next LT Pro" panose="020B0504020202020204" pitchFamily="34" charset="0"/>
              <a:ea typeface="+mn-ea"/>
              <a:cs typeface="+mn-cs"/>
            </a:rPr>
            <a:t>Usage de la moquerie, du sarcasme et de l’ironie</a:t>
          </a:r>
          <a:r>
            <a:rPr lang="fr-FR" sz="1100" kern="1200"/>
            <a:t>.</a:t>
          </a:r>
          <a:endParaRPr lang="en-US" sz="1100" kern="1200"/>
        </a:p>
      </dsp:txBody>
      <dsp:txXfrm>
        <a:off x="2285002" y="2068790"/>
        <a:ext cx="8078178" cy="390337"/>
      </dsp:txXfrm>
    </dsp:sp>
    <dsp:sp modelId="{0EC9B7FB-B1D7-49C7-BF53-878DF7F699ED}">
      <dsp:nvSpPr>
        <dsp:cNvPr id="0" name=""/>
        <dsp:cNvSpPr/>
      </dsp:nvSpPr>
      <dsp:spPr>
        <a:xfrm>
          <a:off x="2130642" y="2459128"/>
          <a:ext cx="82325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E8E2F0-58E8-4560-947E-498D2B4A6ED8}">
      <dsp:nvSpPr>
        <dsp:cNvPr id="0" name=""/>
        <dsp:cNvSpPr/>
      </dsp:nvSpPr>
      <dsp:spPr>
        <a:xfrm>
          <a:off x="2285002" y="2478645"/>
          <a:ext cx="8078178" cy="390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solidFill>
                <a:prstClr val="black"/>
              </a:solidFill>
              <a:latin typeface="Avenir Next LT Pro" panose="020B0504020202020204" pitchFamily="34" charset="0"/>
              <a:ea typeface="+mn-ea"/>
              <a:cs typeface="+mn-cs"/>
            </a:rPr>
            <a:t>Références</a:t>
          </a:r>
          <a:endParaRPr lang="en-US" sz="1600" kern="1200" dirty="0">
            <a:solidFill>
              <a:prstClr val="black"/>
            </a:solidFill>
            <a:latin typeface="Avenir Next LT Pro" panose="020B0504020202020204" pitchFamily="34" charset="0"/>
            <a:ea typeface="+mn-ea"/>
            <a:cs typeface="+mn-cs"/>
          </a:endParaRPr>
        </a:p>
      </dsp:txBody>
      <dsp:txXfrm>
        <a:off x="2285002" y="2478645"/>
        <a:ext cx="8078178" cy="390337"/>
      </dsp:txXfrm>
    </dsp:sp>
    <dsp:sp modelId="{9A78E24D-0668-40ED-AC7D-B412D14B6DCA}">
      <dsp:nvSpPr>
        <dsp:cNvPr id="0" name=""/>
        <dsp:cNvSpPr/>
      </dsp:nvSpPr>
      <dsp:spPr>
        <a:xfrm>
          <a:off x="2130642" y="2868983"/>
          <a:ext cx="82325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C96D8C-BC18-4437-8D7C-A6C3D9FE4A19}">
      <dsp:nvSpPr>
        <dsp:cNvPr id="0" name=""/>
        <dsp:cNvSpPr/>
      </dsp:nvSpPr>
      <dsp:spPr>
        <a:xfrm>
          <a:off x="2285002" y="2888500"/>
          <a:ext cx="8078178" cy="390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solidFill>
                <a:prstClr val="black"/>
              </a:solidFill>
              <a:latin typeface="Avenir Next LT Pro" panose="020B0504020202020204" pitchFamily="34" charset="0"/>
              <a:ea typeface="+mn-ea"/>
              <a:cs typeface="+mn-cs"/>
            </a:rPr>
            <a:t>Apparition du concept </a:t>
          </a:r>
          <a:endParaRPr lang="en-US" sz="1600" kern="1200" dirty="0">
            <a:solidFill>
              <a:prstClr val="black"/>
            </a:solidFill>
            <a:latin typeface="Avenir Next LT Pro" panose="020B0504020202020204" pitchFamily="34" charset="0"/>
            <a:ea typeface="+mn-ea"/>
            <a:cs typeface="+mn-cs"/>
          </a:endParaRPr>
        </a:p>
      </dsp:txBody>
      <dsp:txXfrm>
        <a:off x="2285002" y="2888500"/>
        <a:ext cx="8078178" cy="390337"/>
      </dsp:txXfrm>
    </dsp:sp>
    <dsp:sp modelId="{355E63A6-598B-4CC7-820B-3199238E864A}">
      <dsp:nvSpPr>
        <dsp:cNvPr id="0" name=""/>
        <dsp:cNvSpPr/>
      </dsp:nvSpPr>
      <dsp:spPr>
        <a:xfrm>
          <a:off x="2130642" y="3278838"/>
          <a:ext cx="82325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3D83FF-7096-4668-BA72-F23C9EA0CB89}">
      <dsp:nvSpPr>
        <dsp:cNvPr id="0" name=""/>
        <dsp:cNvSpPr/>
      </dsp:nvSpPr>
      <dsp:spPr>
        <a:xfrm>
          <a:off x="2269250" y="3267038"/>
          <a:ext cx="8247496" cy="429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solidFill>
                <a:prstClr val="black"/>
              </a:solidFill>
              <a:latin typeface="Avenir Next LT Pro" panose="020B0504020202020204" pitchFamily="34" charset="0"/>
              <a:ea typeface="+mn-ea"/>
              <a:cs typeface="+mn-cs"/>
            </a:rPr>
            <a:t>Superficialité: «Tout est bon»</a:t>
          </a:r>
          <a:endParaRPr lang="en-US" sz="1600" kern="1200" dirty="0">
            <a:solidFill>
              <a:prstClr val="black"/>
            </a:solidFill>
            <a:latin typeface="Avenir Next LT Pro" panose="020B0504020202020204" pitchFamily="34" charset="0"/>
            <a:ea typeface="+mn-ea"/>
            <a:cs typeface="+mn-cs"/>
          </a:endParaRPr>
        </a:p>
      </dsp:txBody>
      <dsp:txXfrm>
        <a:off x="2269250" y="3267038"/>
        <a:ext cx="8247496" cy="429578"/>
      </dsp:txXfrm>
    </dsp:sp>
    <dsp:sp modelId="{D1027157-1217-450A-9A86-C93E1ABE7BD7}">
      <dsp:nvSpPr>
        <dsp:cNvPr id="0" name=""/>
        <dsp:cNvSpPr/>
      </dsp:nvSpPr>
      <dsp:spPr>
        <a:xfrm>
          <a:off x="2130642" y="3727933"/>
          <a:ext cx="82325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FCD17F-E6EF-4CB4-8269-404137400F2B}">
      <dsp:nvSpPr>
        <dsp:cNvPr id="0" name=""/>
        <dsp:cNvSpPr/>
      </dsp:nvSpPr>
      <dsp:spPr>
        <a:xfrm>
          <a:off x="2285002" y="3747450"/>
          <a:ext cx="8078178" cy="695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solidFill>
                <a:prstClr val="black"/>
              </a:solidFill>
              <a:latin typeface="Avenir Next LT Pro" panose="020B0504020202020204" pitchFamily="34" charset="0"/>
              <a:ea typeface="+mn-ea"/>
              <a:cs typeface="+mn-cs"/>
            </a:rPr>
            <a:t>Mélange de High Art et Low Art.</a:t>
          </a:r>
          <a:endParaRPr lang="en-US" sz="1600" kern="1200" dirty="0">
            <a:solidFill>
              <a:prstClr val="black"/>
            </a:solidFill>
            <a:latin typeface="Avenir Next LT Pro" panose="020B0504020202020204" pitchFamily="34" charset="0"/>
            <a:ea typeface="+mn-ea"/>
            <a:cs typeface="+mn-cs"/>
          </a:endParaRPr>
        </a:p>
      </dsp:txBody>
      <dsp:txXfrm>
        <a:off x="2285002" y="3747450"/>
        <a:ext cx="8078178" cy="695507"/>
      </dsp:txXfrm>
    </dsp:sp>
    <dsp:sp modelId="{8060A18C-B35D-4C09-B3F8-0220FFB03BD1}">
      <dsp:nvSpPr>
        <dsp:cNvPr id="0" name=""/>
        <dsp:cNvSpPr/>
      </dsp:nvSpPr>
      <dsp:spPr>
        <a:xfrm>
          <a:off x="2130642" y="4442958"/>
          <a:ext cx="823253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A11F1A-0A57-4499-8AAD-7CDA41615AC7}" type="datetimeFigureOut">
              <a:rPr lang="es-ES" smtClean="0"/>
              <a:t>15/11/2022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7BC3D-D1B4-4675-9885-BF0E275DEA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6427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7BC3D-D1B4-4675-9885-BF0E275DEAB1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3920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EF4BD3-9897-800E-9350-F0CACAC44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21E0BC-DE36-AFA0-69A2-2CC07B186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4E3D0F-67CB-151C-2CF3-97FBDCFFF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7924-BECB-486B-8E8D-C8F411D9BC9B}" type="datetimeFigureOut">
              <a:rPr lang="es-ES" smtClean="0"/>
              <a:t>15/11/2022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E78505-93A5-62AE-0065-C1AC49B90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FF9906-B422-C830-D6E7-4BB5096E2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561B-1618-4FFE-8852-525E59E683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2655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793DD1-A2FF-B437-77A3-14081CFCC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5C060C5-6D21-7FE6-58D9-363812596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2EAFE2-3531-1A4F-E88D-F9F04AB94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7924-BECB-486B-8E8D-C8F411D9BC9B}" type="datetimeFigureOut">
              <a:rPr lang="es-ES" smtClean="0"/>
              <a:t>15/11/2022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3C07C5-659D-142A-E031-9A15DDF0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17DB2C-4612-0E28-2C42-F515F1427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561B-1618-4FFE-8852-525E59E683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361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4DFAF77-BAFA-4038-3F29-97AE3EC4CE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89A15D-9C6D-41A8-B2F1-A200BAC6C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D40DF5-9131-5F6B-8E63-ED7C2CC58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7924-BECB-486B-8E8D-C8F411D9BC9B}" type="datetimeFigureOut">
              <a:rPr lang="es-ES" smtClean="0"/>
              <a:t>15/11/2022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098BB6-FAAF-21DC-B58E-FCB155081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921771-D6CB-C85D-53C0-F4C136A16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561B-1618-4FFE-8852-525E59E683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3664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31E198-06A2-772C-F354-35CF83378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100505-CEE7-9AB5-4CAF-C024A0665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42E22F-1FC1-11C1-72A4-ECAAAF8D9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7924-BECB-486B-8E8D-C8F411D9BC9B}" type="datetimeFigureOut">
              <a:rPr lang="es-ES" smtClean="0"/>
              <a:t>15/11/2022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60BEDC-9838-44E6-D04D-A11AEF66C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DB2937-E861-B23D-BC31-C2A69DCA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561B-1618-4FFE-8852-525E59E683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745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1270A6-6BB2-081D-6838-01FFA261C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00AC24-4919-57D8-B0B4-7BC2CD080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586483-D24F-3735-FC9F-2577512CE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7924-BECB-486B-8E8D-C8F411D9BC9B}" type="datetimeFigureOut">
              <a:rPr lang="es-ES" smtClean="0"/>
              <a:t>15/11/2022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5EC3FE-71ED-BB78-9541-A96CDAAAC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0F830B-026E-0746-5A0B-C0B4B7192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561B-1618-4FFE-8852-525E59E683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3045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14AF3-419A-86C8-7B10-8CCC9002A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352578-A6E1-3FA9-301D-A35AC3DCBB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2F86D25-4046-E6CD-760C-C230C7D6E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C37C6A2-22F4-0387-D0BB-F6F337F9B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7924-BECB-486B-8E8D-C8F411D9BC9B}" type="datetimeFigureOut">
              <a:rPr lang="es-ES" smtClean="0"/>
              <a:t>15/11/2022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20347B9-ACDB-2064-A726-46B1EE18B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2101BC-D2C7-6924-EE9D-2D80B9F26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561B-1618-4FFE-8852-525E59E683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5952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64F0D7-5303-A3F6-45C9-A35BF5DE5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978DA03-39F2-9A49-F1CB-C79CC0416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64D451D-4752-74B9-4102-31203A306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BB63B17-EC0B-7690-19DF-C601E10D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1DC7FED-120C-D236-932F-AC9ED61C2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61DA8B4-7B15-7BFC-068D-66E043F59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7924-BECB-486B-8E8D-C8F411D9BC9B}" type="datetimeFigureOut">
              <a:rPr lang="es-ES" smtClean="0"/>
              <a:t>15/11/2022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D0F3484-0113-AD71-D549-E67F77A2F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F157781-551D-A133-5843-705675A9A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561B-1618-4FFE-8852-525E59E683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3066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825E44-CF1E-0C00-6AB6-15B429ABB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502E572-67E1-D25F-B4E6-4930460A9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7924-BECB-486B-8E8D-C8F411D9BC9B}" type="datetimeFigureOut">
              <a:rPr lang="es-ES" smtClean="0"/>
              <a:t>15/11/2022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E8E7454-0F43-7966-AB73-F1BCBBCDC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B836672-BDC5-D1D8-F592-77AE2E800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561B-1618-4FFE-8852-525E59E683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1192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70FD765-7212-C249-0563-C758E7075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7924-BECB-486B-8E8D-C8F411D9BC9B}" type="datetimeFigureOut">
              <a:rPr lang="es-ES" smtClean="0"/>
              <a:t>15/11/2022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8F706EE-A984-F9B8-2422-33905A77D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8E7CAC6-A8F0-776F-6B0F-98146D37F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561B-1618-4FFE-8852-525E59E683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3862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95A98F-C853-C3CA-68DF-22E6B0C6A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F39152-46B2-7C6F-2C68-6C4D7E0B7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CB15D6-BC98-DEAC-8DB4-EB90F2AA8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D4AA465-5E78-F9CF-DC35-9D78F4FA1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7924-BECB-486B-8E8D-C8F411D9BC9B}" type="datetimeFigureOut">
              <a:rPr lang="es-ES" smtClean="0"/>
              <a:t>15/11/2022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799AAEF-0F34-2BF8-4018-DC70295F1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B80E6E-4706-1F17-D77F-698D5302A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561B-1618-4FFE-8852-525E59E683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1513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2468DC-8D24-4D7D-EF02-629F66573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7106AF6-4016-2D88-BC05-41D0F5F961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812A7D6-C5DD-ED5D-2DB8-56A68492D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D131531-3127-2126-E58C-E7D44A475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7924-BECB-486B-8E8D-C8F411D9BC9B}" type="datetimeFigureOut">
              <a:rPr lang="es-ES" smtClean="0"/>
              <a:t>15/11/2022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9A35AEF-FA63-4C52-076D-4863FB9A4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33ACC0-70D6-D519-5F16-4FD7CF817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561B-1618-4FFE-8852-525E59E683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0629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39C2FCC-EC49-FF98-9936-CD6FF2B25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9EE3FD9-EA45-6515-A080-45D7E398C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B97368-EC77-BDC5-9DE7-39511328B2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27924-BECB-486B-8E8D-C8F411D9BC9B}" type="datetimeFigureOut">
              <a:rPr lang="es-ES" smtClean="0"/>
              <a:t>15/11/2022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F8554E-77D7-9DAF-0696-550674ECAC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12719D-C0B8-5C89-EFEB-80A46A552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0561B-1618-4FFE-8852-525E59E683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046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useoreinasofia.es/en/collection/artwork/interior-scroll" TargetMode="External"/><Relationship Id="rId3" Type="http://schemas.openxmlformats.org/officeDocument/2006/relationships/hyperlink" Target="https://www.hisour.com/es/postmodern-art-34479/" TargetMode="External"/><Relationship Id="rId7" Type="http://schemas.openxmlformats.org/officeDocument/2006/relationships/hyperlink" Target="https://www.culturagenial.com/es/posmodernidad/" TargetMode="External"/><Relationship Id="rId2" Type="http://schemas.openxmlformats.org/officeDocument/2006/relationships/hyperlink" Target="https://artincontext.org/postmodern-art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arkiplus.com/diferencia-entre-arte-posmoderno-y-arte-contemporaneo/" TargetMode="External"/><Relationship Id="rId5" Type="http://schemas.openxmlformats.org/officeDocument/2006/relationships/hyperlink" Target="https://historia-arte.com/movimientos/postmodernidad" TargetMode="External"/><Relationship Id="rId4" Type="http://schemas.openxmlformats.org/officeDocument/2006/relationships/hyperlink" Target="https://www.esmadeco.com/tienes-claro-que-es-el-estilo-kitsch-y-como-se-consigue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Rectangle 1030">
            <a:extLst>
              <a:ext uri="{FF2B5EF4-FFF2-40B4-BE49-F238E27FC236}">
                <a16:creationId xmlns:a16="http://schemas.microsoft.com/office/drawing/2014/main" id="{C83F9D7D-8B7D-49DF-AA94-0A9A8D671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Rectangle 1032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838596" y="1327668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51" name="Freeform: Shape 1034">
            <a:extLst>
              <a:ext uri="{FF2B5EF4-FFF2-40B4-BE49-F238E27FC236}">
                <a16:creationId xmlns:a16="http://schemas.microsoft.com/office/drawing/2014/main" id="{49F1A7E4-819D-4D21-8E8B-32671A9F9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274246" y="753376"/>
            <a:ext cx="5353835" cy="5353835"/>
          </a:xfrm>
          <a:custGeom>
            <a:avLst/>
            <a:gdLst>
              <a:gd name="connsiteX0" fmla="*/ 690507 w 5353835"/>
              <a:gd name="connsiteY0" fmla="*/ 5273742 h 5353835"/>
              <a:gd name="connsiteX1" fmla="*/ 4938299 w 5353835"/>
              <a:gd name="connsiteY1" fmla="*/ 5273742 h 5353835"/>
              <a:gd name="connsiteX2" fmla="*/ 4858206 w 5353835"/>
              <a:gd name="connsiteY2" fmla="*/ 5353835 h 5353835"/>
              <a:gd name="connsiteX3" fmla="*/ 770600 w 5353835"/>
              <a:gd name="connsiteY3" fmla="*/ 5353835 h 5353835"/>
              <a:gd name="connsiteX4" fmla="*/ 433255 w 5353835"/>
              <a:gd name="connsiteY4" fmla="*/ 80093 h 5353835"/>
              <a:gd name="connsiteX5" fmla="*/ 51334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58206 h 5353835"/>
              <a:gd name="connsiteX8" fmla="*/ 5273742 w 5353835"/>
              <a:gd name="connsiteY8" fmla="*/ 4938299 h 5353835"/>
              <a:gd name="connsiteX9" fmla="*/ 5273742 w 5353835"/>
              <a:gd name="connsiteY9" fmla="*/ 80093 h 5353835"/>
              <a:gd name="connsiteX10" fmla="*/ 0 w 5353835"/>
              <a:gd name="connsiteY10" fmla="*/ 513348 h 5353835"/>
              <a:gd name="connsiteX11" fmla="*/ 80093 w 5353835"/>
              <a:gd name="connsiteY11" fmla="*/ 433255 h 5353835"/>
              <a:gd name="connsiteX12" fmla="*/ 80093 w 5353835"/>
              <a:gd name="connsiteY12" fmla="*/ 4663328 h 5353835"/>
              <a:gd name="connsiteX13" fmla="*/ 0 w 5353835"/>
              <a:gd name="connsiteY13" fmla="*/ 4583235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7" y="5273742"/>
                </a:moveTo>
                <a:lnTo>
                  <a:pt x="4938299" y="5273742"/>
                </a:lnTo>
                <a:lnTo>
                  <a:pt x="4858206" y="5353835"/>
                </a:lnTo>
                <a:lnTo>
                  <a:pt x="770600" y="5353835"/>
                </a:lnTo>
                <a:close/>
                <a:moveTo>
                  <a:pt x="433255" y="80093"/>
                </a:moveTo>
                <a:lnTo>
                  <a:pt x="513348" y="0"/>
                </a:lnTo>
                <a:lnTo>
                  <a:pt x="5353835" y="0"/>
                </a:lnTo>
                <a:lnTo>
                  <a:pt x="5353835" y="4858206"/>
                </a:lnTo>
                <a:lnTo>
                  <a:pt x="5273742" y="4938299"/>
                </a:lnTo>
                <a:lnTo>
                  <a:pt x="5273742" y="80093"/>
                </a:lnTo>
                <a:close/>
                <a:moveTo>
                  <a:pt x="0" y="513348"/>
                </a:moveTo>
                <a:lnTo>
                  <a:pt x="80093" y="433255"/>
                </a:lnTo>
                <a:lnTo>
                  <a:pt x="80093" y="4663328"/>
                </a:lnTo>
                <a:lnTo>
                  <a:pt x="0" y="45832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62EE66F-75EA-CC53-D64B-05B287AF6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91935" y="2261937"/>
            <a:ext cx="4336296" cy="1484321"/>
          </a:xfrm>
          <a:noFill/>
        </p:spPr>
        <p:txBody>
          <a:bodyPr vert="horz" lIns="91440" tIns="45720" rIns="91440" bIns="45720" rtlCol="0">
            <a:normAutofit fontScale="90000"/>
          </a:bodyPr>
          <a:lstStyle/>
          <a:p>
            <a:pPr>
              <a:spcBef>
                <a:spcPts val="1000"/>
              </a:spcBef>
              <a:buFont typeface="Arial" panose="020B0604020202020204" pitchFamily="34" charset="0"/>
            </a:pPr>
            <a:r>
              <a:rPr lang="es-ES" sz="4000" b="1" dirty="0">
                <a:solidFill>
                  <a:schemeClr val="accent1"/>
                </a:solidFill>
                <a:latin typeface="Avenir Next LT Pro" panose="020B0504020202020204" pitchFamily="34" charset="0"/>
                <a:ea typeface="+mn-ea"/>
                <a:cs typeface="+mn-cs"/>
              </a:rPr>
              <a:t>POST-MODERNITÉ EN ART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684149-88C7-AE8C-8BB8-2166F7849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8738" y="4303027"/>
            <a:ext cx="2442690" cy="915772"/>
          </a:xfrm>
          <a:noFill/>
        </p:spPr>
        <p:txBody>
          <a:bodyPr>
            <a:normAutofit/>
          </a:bodyPr>
          <a:lstStyle/>
          <a:p>
            <a:r>
              <a:rPr lang="es-ES" sz="2000" dirty="0">
                <a:solidFill>
                  <a:srgbClr val="080808"/>
                </a:solidFill>
                <a:latin typeface="Avenir Next LT Pro" panose="020B0504020202020204" pitchFamily="34" charset="0"/>
              </a:rPr>
              <a:t>Alba Chouza Cruces </a:t>
            </a:r>
          </a:p>
        </p:txBody>
      </p:sp>
      <p:sp>
        <p:nvSpPr>
          <p:cNvPr id="1052" name="Freeform: Shape 1036">
            <a:extLst>
              <a:ext uri="{FF2B5EF4-FFF2-40B4-BE49-F238E27FC236}">
                <a16:creationId xmlns:a16="http://schemas.microsoft.com/office/drawing/2014/main" id="{6D6E3EFD-925A-40CD-8E14-FDD4E6DDC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7170340" cy="5062213"/>
          </a:xfrm>
          <a:custGeom>
            <a:avLst/>
            <a:gdLst>
              <a:gd name="connsiteX0" fmla="*/ 7170340 w 7170340"/>
              <a:gd name="connsiteY0" fmla="*/ 0 h 5062213"/>
              <a:gd name="connsiteX1" fmla="*/ 7170340 w 7170340"/>
              <a:gd name="connsiteY1" fmla="*/ 2954084 h 5062213"/>
              <a:gd name="connsiteX2" fmla="*/ 5062211 w 7170340"/>
              <a:gd name="connsiteY2" fmla="*/ 5062213 h 5062213"/>
              <a:gd name="connsiteX3" fmla="*/ 0 w 7170340"/>
              <a:gd name="connsiteY3" fmla="*/ 2 h 5062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70340" h="5062213">
                <a:moveTo>
                  <a:pt x="7170340" y="0"/>
                </a:moveTo>
                <a:lnTo>
                  <a:pt x="7170340" y="2954084"/>
                </a:lnTo>
                <a:lnTo>
                  <a:pt x="5062211" y="5062213"/>
                </a:lnTo>
                <a:lnTo>
                  <a:pt x="0" y="2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9E06EC-5853-F481-6EE4-50AEEB950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1735" y="322756"/>
            <a:ext cx="3650825" cy="2365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3" name="Rectangle 1038">
            <a:extLst>
              <a:ext uri="{FF2B5EF4-FFF2-40B4-BE49-F238E27FC236}">
                <a16:creationId xmlns:a16="http://schemas.microsoft.com/office/drawing/2014/main" id="{3A91C067-F707-44D1-A9C2-9913E6ADC6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11832" y="4010957"/>
            <a:ext cx="870888" cy="87088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Rectangle 1040">
            <a:extLst>
              <a:ext uri="{FF2B5EF4-FFF2-40B4-BE49-F238E27FC236}">
                <a16:creationId xmlns:a16="http://schemas.microsoft.com/office/drawing/2014/main" id="{52329D9A-3D48-4B69-939D-2A480F14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61203" y="5394406"/>
            <a:ext cx="856138" cy="85613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5" name="Rectangle 1042">
            <a:extLst>
              <a:ext uri="{FF2B5EF4-FFF2-40B4-BE49-F238E27FC236}">
                <a16:creationId xmlns:a16="http://schemas.microsoft.com/office/drawing/2014/main" id="{2D5CC4CB-7B78-480A-A0AE-A8A35C08E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314455" y="5398229"/>
            <a:ext cx="381459" cy="381459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6" name="Rectangle 1044">
            <a:extLst>
              <a:ext uri="{FF2B5EF4-FFF2-40B4-BE49-F238E27FC236}">
                <a16:creationId xmlns:a16="http://schemas.microsoft.com/office/drawing/2014/main" id="{DC580C66-5435-4F00-873E-679D3D504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675779" y="5848285"/>
            <a:ext cx="714978" cy="71497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7" name="Isosceles Triangle 1046">
            <a:extLst>
              <a:ext uri="{FF2B5EF4-FFF2-40B4-BE49-F238E27FC236}">
                <a16:creationId xmlns:a16="http://schemas.microsoft.com/office/drawing/2014/main" id="{B4AFD177-1A38-4FAE-87D4-840AE22C86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2600" y="5474491"/>
            <a:ext cx="2767017" cy="1383509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463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9F9179-7668-D847-CF25-A4F778765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8" y="281161"/>
            <a:ext cx="10515600" cy="1325563"/>
          </a:xfrm>
        </p:spPr>
        <p:txBody>
          <a:bodyPr>
            <a:normAutofit/>
          </a:bodyPr>
          <a:lstStyle/>
          <a:p>
            <a:r>
              <a:rPr lang="es-ES" b="1" i="0" dirty="0">
                <a:solidFill>
                  <a:srgbClr val="1C1C1C"/>
                </a:solidFill>
                <a:effectLst/>
                <a:latin typeface="Noto Sans" panose="020B0502040504020204" pitchFamily="34" charset="0"/>
              </a:rPr>
              <a:t>Damien </a:t>
            </a:r>
            <a:r>
              <a:rPr lang="es-ES" b="1" i="0" dirty="0" err="1">
                <a:solidFill>
                  <a:srgbClr val="1C1C1C"/>
                </a:solidFill>
                <a:effectLst/>
                <a:latin typeface="Noto Sans" panose="020B0502040504020204" pitchFamily="34" charset="0"/>
              </a:rPr>
              <a:t>Hirst</a:t>
            </a:r>
            <a:r>
              <a:rPr lang="es-ES" b="1" i="0" dirty="0">
                <a:solidFill>
                  <a:srgbClr val="1C1C1C"/>
                </a:solidFill>
                <a:effectLst/>
                <a:latin typeface="Noto Sans" panose="020B0502040504020204" pitchFamily="34" charset="0"/>
              </a:rPr>
              <a:t> (1965 </a:t>
            </a:r>
            <a:r>
              <a:rPr lang="es-ES" b="1" dirty="0">
                <a:solidFill>
                  <a:srgbClr val="1C1C1C"/>
                </a:solidFill>
                <a:latin typeface="Noto Sans" panose="020B0502040504020204" pitchFamily="34" charset="0"/>
              </a:rPr>
              <a:t>– </a:t>
            </a:r>
            <a:r>
              <a:rPr lang="fr-FR" b="1" dirty="0">
                <a:solidFill>
                  <a:srgbClr val="1C1C1C"/>
                </a:solidFill>
                <a:latin typeface="Noto Sans" panose="020B0502040504020204" pitchFamily="34" charset="0"/>
              </a:rPr>
              <a:t>aujourd’hui</a:t>
            </a:r>
            <a:r>
              <a:rPr lang="es-ES" b="1" dirty="0">
                <a:solidFill>
                  <a:srgbClr val="1C1C1C"/>
                </a:solidFill>
                <a:latin typeface="Noto Sans" panose="020B0502040504020204" pitchFamily="34" charset="0"/>
              </a:rPr>
              <a:t>)</a:t>
            </a:r>
            <a:br>
              <a:rPr lang="es-ES" b="1" dirty="0">
                <a:solidFill>
                  <a:srgbClr val="1C1C1C"/>
                </a:solidFill>
                <a:latin typeface="Noto Sans" panose="020B0502040504020204" pitchFamily="34" charset="0"/>
              </a:rPr>
            </a:br>
            <a:endParaRPr lang="es-ES" b="1" dirty="0">
              <a:solidFill>
                <a:srgbClr val="1C1C1C"/>
              </a:solidFill>
              <a:latin typeface="Noto Sans" panose="020B0502040504020204" pitchFamily="34" charset="0"/>
            </a:endParaRPr>
          </a:p>
        </p:txBody>
      </p:sp>
      <p:pic>
        <p:nvPicPr>
          <p:cNvPr id="1026" name="Picture 2" descr="Tiburón preservado en formól por Damien Hirst ⋮ Pixelismo">
            <a:extLst>
              <a:ext uri="{FF2B5EF4-FFF2-40B4-BE49-F238E27FC236}">
                <a16:creationId xmlns:a16="http://schemas.microsoft.com/office/drawing/2014/main" id="{AC8AB9B4-7C19-7D2B-3E02-C4C0522C9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049" y="3771400"/>
            <a:ext cx="5580645" cy="271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iburón preservado en formól por Damien Hirst ⋮ Pixelismo">
            <a:extLst>
              <a:ext uri="{FF2B5EF4-FFF2-40B4-BE49-F238E27FC236}">
                <a16:creationId xmlns:a16="http://schemas.microsoft.com/office/drawing/2014/main" id="{02ECBB58-FB5D-1883-EE44-D6175589C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63" y="1320747"/>
            <a:ext cx="4118811" cy="5222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reaking Down the Concept Behind Damien Hirst's Shark | Widewalls">
            <a:extLst>
              <a:ext uri="{FF2B5EF4-FFF2-40B4-BE49-F238E27FC236}">
                <a16:creationId xmlns:a16="http://schemas.microsoft.com/office/drawing/2014/main" id="{FC1DB8D6-359F-8B24-FF3E-BEFBA1E91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083" y="367520"/>
            <a:ext cx="2470485" cy="329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7801560-7A24-5035-69D6-CF21246740B1}"/>
              </a:ext>
            </a:extLst>
          </p:cNvPr>
          <p:cNvSpPr txBox="1"/>
          <p:nvPr/>
        </p:nvSpPr>
        <p:spPr>
          <a:xfrm>
            <a:off x="4904374" y="2070937"/>
            <a:ext cx="427120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1" dirty="0">
                <a:latin typeface="Avenir Next LT Pro" panose="020B0504020202020204" pitchFamily="34" charset="0"/>
              </a:rPr>
              <a:t>The Physical Impossibility of Death in the Mind of Someone Living, </a:t>
            </a:r>
            <a:r>
              <a:rPr lang="en-US" sz="2000" dirty="0">
                <a:latin typeface="Avenir Next LT Pro" panose="020B0504020202020204" pitchFamily="34" charset="0"/>
              </a:rPr>
              <a:t>1991</a:t>
            </a:r>
            <a:endParaRPr lang="es-ES" sz="2000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517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9">
            <a:extLst>
              <a:ext uri="{FF2B5EF4-FFF2-40B4-BE49-F238E27FC236}">
                <a16:creationId xmlns:a16="http://schemas.microsoft.com/office/drawing/2014/main" id="{9A297797-5C89-4791-8204-AB071FA1F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449C50A-300E-BBB7-B67A-678FDF8A7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75" y="643467"/>
            <a:ext cx="5326325" cy="55710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venir Next LT Pro" panose="020B0504020202020204" pitchFamily="34" charset="0"/>
                <a:ea typeface="+mn-ea"/>
                <a:cs typeface="+mn-cs"/>
              </a:rPr>
              <a:t>POSTMODERNITÉ </a:t>
            </a:r>
            <a:br>
              <a:rPr lang="en-US" sz="3200" b="1" dirty="0">
                <a:solidFill>
                  <a:schemeClr val="accent1"/>
                </a:solidFill>
                <a:latin typeface="Avenir Next LT Pro" panose="020B0504020202020204" pitchFamily="34" charset="0"/>
                <a:ea typeface="+mn-ea"/>
                <a:cs typeface="+mn-cs"/>
              </a:rPr>
            </a:br>
            <a:r>
              <a:rPr lang="en-US" sz="3200" b="1" dirty="0">
                <a:solidFill>
                  <a:schemeClr val="accent1"/>
                </a:solidFill>
                <a:latin typeface="Avenir Next LT Pro" panose="020B0504020202020204" pitchFamily="34" charset="0"/>
                <a:ea typeface="+mn-ea"/>
                <a:cs typeface="+mn-cs"/>
              </a:rPr>
              <a:t>		≠ </a:t>
            </a:r>
            <a:br>
              <a:rPr lang="en-US" sz="3200" b="1" dirty="0">
                <a:solidFill>
                  <a:schemeClr val="accent1"/>
                </a:solidFill>
                <a:latin typeface="Avenir Next LT Pro" panose="020B0504020202020204" pitchFamily="34" charset="0"/>
                <a:ea typeface="+mn-ea"/>
                <a:cs typeface="+mn-cs"/>
              </a:rPr>
            </a:br>
            <a:r>
              <a:rPr lang="en-US" sz="3200" b="1" dirty="0">
                <a:solidFill>
                  <a:schemeClr val="accent1"/>
                </a:solidFill>
                <a:latin typeface="Avenir Next LT Pro" panose="020B0504020202020204" pitchFamily="34" charset="0"/>
                <a:ea typeface="+mn-ea"/>
                <a:cs typeface="+mn-cs"/>
              </a:rPr>
              <a:t>ARTE CONTEMPORAINE</a:t>
            </a:r>
          </a:p>
        </p:txBody>
      </p:sp>
      <p:sp>
        <p:nvSpPr>
          <p:cNvPr id="37" name="Freeform: Shape 31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48EC7FA-325E-C82D-E49A-DD6310A7BDD3}"/>
              </a:ext>
            </a:extLst>
          </p:cNvPr>
          <p:cNvSpPr txBox="1"/>
          <p:nvPr/>
        </p:nvSpPr>
        <p:spPr>
          <a:xfrm>
            <a:off x="6290697" y="683820"/>
            <a:ext cx="5137648" cy="5571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venir Next LT Pro" panose="020B0504020202020204" pitchFamily="34" charset="0"/>
              </a:rPr>
              <a:t>Tout </a:t>
            </a:r>
            <a:r>
              <a:rPr lang="en-US" dirty="0" err="1">
                <a:latin typeface="Avenir Next LT Pro" panose="020B0504020202020204" pitchFamily="34" charset="0"/>
              </a:rPr>
              <a:t>l’art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contemporain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n’est</a:t>
            </a:r>
            <a:r>
              <a:rPr lang="en-US" dirty="0">
                <a:latin typeface="Avenir Next LT Pro" panose="020B0504020202020204" pitchFamily="34" charset="0"/>
              </a:rPr>
              <a:t> pas </a:t>
            </a:r>
            <a:r>
              <a:rPr lang="en-US" dirty="0" err="1">
                <a:latin typeface="Avenir Next LT Pro" panose="020B0504020202020204" pitchFamily="34" charset="0"/>
              </a:rPr>
              <a:t>postmoderniste</a:t>
            </a:r>
            <a:r>
              <a:rPr lang="en-US" dirty="0">
                <a:latin typeface="Avenir Next LT Pro" panose="020B0504020202020204" pitchFamily="34" charset="0"/>
              </a:rPr>
              <a:t>. </a:t>
            </a:r>
          </a:p>
          <a:p>
            <a:pPr marL="342900" indent="-342900" algn="just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Avenir Next LT Pro" panose="020B0504020202020204" pitchFamily="34" charset="0"/>
              </a:rPr>
              <a:t>L’art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postmoderne</a:t>
            </a:r>
            <a:r>
              <a:rPr lang="en-US" dirty="0">
                <a:latin typeface="Avenir Next LT Pro" panose="020B0504020202020204" pitchFamily="34" charset="0"/>
              </a:rPr>
              <a:t> a pris fin </a:t>
            </a:r>
            <a:r>
              <a:rPr lang="en-US" dirty="0" err="1">
                <a:latin typeface="Avenir Next LT Pro" panose="020B0504020202020204" pitchFamily="34" charset="0"/>
              </a:rPr>
              <a:t>vers</a:t>
            </a:r>
            <a:r>
              <a:rPr lang="en-US" dirty="0">
                <a:latin typeface="Avenir Next LT Pro" panose="020B0504020202020204" pitchFamily="34" charset="0"/>
              </a:rPr>
              <a:t> 1990. </a:t>
            </a:r>
          </a:p>
          <a:p>
            <a:pPr marL="342900" indent="-342900" algn="just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Avenir Next LT Pro" panose="020B0504020202020204" pitchFamily="34" charset="0"/>
              </a:rPr>
              <a:t>Aujourd’hui</a:t>
            </a:r>
            <a:r>
              <a:rPr lang="en-US" dirty="0">
                <a:latin typeface="Avenir Next LT Pro" panose="020B0504020202020204" pitchFamily="34" charset="0"/>
              </a:rPr>
              <a:t>, </a:t>
            </a:r>
            <a:r>
              <a:rPr lang="en-US" dirty="0" err="1">
                <a:latin typeface="Avenir Next LT Pro" panose="020B0504020202020204" pitchFamily="34" charset="0"/>
              </a:rPr>
              <a:t>l’art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postmoderne</a:t>
            </a:r>
            <a:r>
              <a:rPr lang="en-US" dirty="0">
                <a:latin typeface="Avenir Next LT Pro" panose="020B0504020202020204" pitchFamily="34" charset="0"/>
              </a:rPr>
              <a:t> et </a:t>
            </a:r>
            <a:r>
              <a:rPr lang="en-US" dirty="0" err="1">
                <a:latin typeface="Avenir Next LT Pro" panose="020B0504020202020204" pitchFamily="34" charset="0"/>
              </a:rPr>
              <a:t>l’art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contemporain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ont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une</a:t>
            </a:r>
            <a:r>
              <a:rPr lang="en-US" dirty="0">
                <a:latin typeface="Avenir Next LT Pro" panose="020B0504020202020204" pitchFamily="34" charset="0"/>
              </a:rPr>
              <a:t> signification </a:t>
            </a:r>
            <a:r>
              <a:rPr lang="en-US" dirty="0" err="1">
                <a:latin typeface="Avenir Next LT Pro" panose="020B0504020202020204" pitchFamily="34" charset="0"/>
              </a:rPr>
              <a:t>similaire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parce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qu’ils</a:t>
            </a:r>
            <a:r>
              <a:rPr lang="en-US" dirty="0">
                <a:latin typeface="Avenir Next LT Pro" panose="020B0504020202020204" pitchFamily="34" charset="0"/>
              </a:rPr>
              <a:t> convergent dans le temps, </a:t>
            </a:r>
            <a:r>
              <a:rPr lang="en-US" dirty="0" err="1">
                <a:latin typeface="Avenir Next LT Pro" panose="020B0504020202020204" pitchFamily="34" charset="0"/>
              </a:rPr>
              <a:t>mais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l’art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contemporain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  <a:r>
              <a:rPr lang="en-US" dirty="0" err="1">
                <a:latin typeface="Avenir Next LT Pro" panose="020B0504020202020204" pitchFamily="34" charset="0"/>
              </a:rPr>
              <a:t>n’est</a:t>
            </a:r>
            <a:r>
              <a:rPr lang="en-US" dirty="0">
                <a:latin typeface="Avenir Next LT Pro" panose="020B0504020202020204" pitchFamily="34" charset="0"/>
              </a:rPr>
              <a:t> pas encore </a:t>
            </a:r>
            <a:r>
              <a:rPr lang="en-US" dirty="0" err="1">
                <a:latin typeface="Avenir Next LT Pro" panose="020B0504020202020204" pitchFamily="34" charset="0"/>
              </a:rPr>
              <a:t>terminé</a:t>
            </a:r>
            <a:r>
              <a:rPr lang="en-US" dirty="0">
                <a:latin typeface="Avenir Next LT Pro" panose="020B0504020202020204" pitchFamily="34" charset="0"/>
              </a:rPr>
              <a:t>.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55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74A9D03-F5D5-8BCD-9309-ABF4C829A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5152" y="62414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000" b="1" dirty="0">
                <a:solidFill>
                  <a:schemeClr val="accent1"/>
                </a:solidFill>
                <a:latin typeface="Avenir Next LT Pro" panose="020B0504020202020204" pitchFamily="34" charset="0"/>
                <a:ea typeface="+mn-ea"/>
                <a:cs typeface="+mn-cs"/>
              </a:rPr>
              <a:t>Bibliographie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48EC7FA-325E-C82D-E49A-DD6310A7BDD3}"/>
              </a:ext>
            </a:extLst>
          </p:cNvPr>
          <p:cNvSpPr txBox="1"/>
          <p:nvPr/>
        </p:nvSpPr>
        <p:spPr>
          <a:xfrm>
            <a:off x="1423370" y="2439327"/>
            <a:ext cx="10905066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https://artincontext.org/postmodern-art/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https://www.hisour.com/es/postmodern-art-34479/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https://www.esmadeco.com/tienes-claro-que-es-el-estilo-kitsch-y-como-se-consigue/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https://historia-arte.com/movimientos/postmodernidad</a:t>
            </a:r>
            <a:endParaRPr lang="es-ES" sz="1800" u="sng" dirty="0">
              <a:solidFill>
                <a:srgbClr val="0000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https://www.arkiplus.com/diferencia-entre-arte-posmoderno-y-arte-contemporaneo/</a:t>
            </a:r>
            <a:endParaRPr lang="es-ES" sz="1800" u="sng" dirty="0">
              <a:solidFill>
                <a:srgbClr val="0000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https://www.culturagenial.com/es/posmodernidad/</a:t>
            </a:r>
            <a:endParaRPr lang="es-ES" sz="1800" u="sng" dirty="0">
              <a:solidFill>
                <a:srgbClr val="0000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hlinkClick r:id="rId8"/>
              </a:rPr>
              <a:t>https://www.museoreinasofia.es/en/collection/artwork/interior-scroll</a:t>
            </a:r>
            <a:endParaRPr lang="es-ES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00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D3D850-2041-4B7C-AED9-54DA385B1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F428E7C-CF72-4177-B907-662EDCB35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884545" y="2265762"/>
            <a:ext cx="6329167" cy="2547872"/>
            <a:chOff x="-2412483" y="5117355"/>
            <a:chExt cx="4342728" cy="1748210"/>
          </a:xfrm>
        </p:grpSpPr>
        <p:sp>
          <p:nvSpPr>
            <p:cNvPr id="6" name="Isosceles Triangle 11">
              <a:extLst>
                <a:ext uri="{FF2B5EF4-FFF2-40B4-BE49-F238E27FC236}">
                  <a16:creationId xmlns:a16="http://schemas.microsoft.com/office/drawing/2014/main" id="{E2C38613-1CC6-42DF-9D5B-1C3CFF915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66174" y="5117355"/>
              <a:ext cx="3496419" cy="1748210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FA88567F-0B25-4895-A6DF-304638BE5B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412483" y="6202815"/>
              <a:ext cx="1325500" cy="662750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B7A2B20-C280-41CF-965D-FA68DA2BD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883073" y="-1094168"/>
            <a:ext cx="4864676" cy="3807333"/>
          </a:xfrm>
          <a:custGeom>
            <a:avLst/>
            <a:gdLst>
              <a:gd name="connsiteX0" fmla="*/ 0 w 4864676"/>
              <a:gd name="connsiteY0" fmla="*/ 3191201 h 3807333"/>
              <a:gd name="connsiteX1" fmla="*/ 3191202 w 4864676"/>
              <a:gd name="connsiteY1" fmla="*/ 0 h 3807333"/>
              <a:gd name="connsiteX2" fmla="*/ 4864676 w 4864676"/>
              <a:gd name="connsiteY2" fmla="*/ 1673474 h 3807333"/>
              <a:gd name="connsiteX3" fmla="*/ 4864676 w 4864676"/>
              <a:gd name="connsiteY3" fmla="*/ 3807333 h 3807333"/>
              <a:gd name="connsiteX4" fmla="*/ 0 w 4864676"/>
              <a:gd name="connsiteY4" fmla="*/ 3807333 h 3807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3807333">
                <a:moveTo>
                  <a:pt x="0" y="3191201"/>
                </a:moveTo>
                <a:lnTo>
                  <a:pt x="3191202" y="0"/>
                </a:lnTo>
                <a:lnTo>
                  <a:pt x="4864676" y="1673474"/>
                </a:lnTo>
                <a:lnTo>
                  <a:pt x="4864676" y="3807333"/>
                </a:lnTo>
                <a:lnTo>
                  <a:pt x="0" y="380733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: Shape 16">
            <a:extLst>
              <a:ext uri="{FF2B5EF4-FFF2-40B4-BE49-F238E27FC236}">
                <a16:creationId xmlns:a16="http://schemas.microsoft.com/office/drawing/2014/main" id="{5CF218E6-E246-4EBB-BA8D-DB65AB59A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283537" y="3632636"/>
            <a:ext cx="1185708" cy="1185708"/>
          </a:xfrm>
          <a:custGeom>
            <a:avLst/>
            <a:gdLst>
              <a:gd name="connsiteX0" fmla="*/ 0 w 1185708"/>
              <a:gd name="connsiteY0" fmla="*/ 0 h 1185708"/>
              <a:gd name="connsiteX1" fmla="*/ 454971 w 1185708"/>
              <a:gd name="connsiteY1" fmla="*/ 0 h 1185708"/>
              <a:gd name="connsiteX2" fmla="*/ 1185708 w 1185708"/>
              <a:gd name="connsiteY2" fmla="*/ 730737 h 1185708"/>
              <a:gd name="connsiteX3" fmla="*/ 1185708 w 1185708"/>
              <a:gd name="connsiteY3" fmla="*/ 1185708 h 1185708"/>
              <a:gd name="connsiteX4" fmla="*/ 0 w 1185708"/>
              <a:gd name="connsiteY4" fmla="*/ 1185708 h 1185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5708" h="1185708">
                <a:moveTo>
                  <a:pt x="0" y="0"/>
                </a:moveTo>
                <a:lnTo>
                  <a:pt x="454971" y="0"/>
                </a:lnTo>
                <a:lnTo>
                  <a:pt x="1185708" y="730737"/>
                </a:lnTo>
                <a:lnTo>
                  <a:pt x="1185708" y="1185708"/>
                </a:lnTo>
                <a:lnTo>
                  <a:pt x="0" y="1185708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13B9D26D-939B-4838-886B-07E227F3A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303927" y="5624986"/>
            <a:ext cx="989294" cy="98929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20">
            <a:extLst>
              <a:ext uri="{FF2B5EF4-FFF2-40B4-BE49-F238E27FC236}">
                <a16:creationId xmlns:a16="http://schemas.microsoft.com/office/drawing/2014/main" id="{60A80B01-7FDA-4264-BAC7-CA797D4964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2" y="-723949"/>
            <a:ext cx="5389379" cy="5389379"/>
          </a:xfrm>
          <a:custGeom>
            <a:avLst/>
            <a:gdLst>
              <a:gd name="connsiteX0" fmla="*/ 0 w 5389379"/>
              <a:gd name="connsiteY0" fmla="*/ 2602331 h 5389379"/>
              <a:gd name="connsiteX1" fmla="*/ 2602331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5389379 h 5389379"/>
              <a:gd name="connsiteX4" fmla="*/ 0 w 5389379"/>
              <a:gd name="connsiteY4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9379" h="5389379">
                <a:moveTo>
                  <a:pt x="0" y="2602331"/>
                </a:moveTo>
                <a:lnTo>
                  <a:pt x="2602331" y="0"/>
                </a:lnTo>
                <a:lnTo>
                  <a:pt x="5389379" y="0"/>
                </a:lnTo>
                <a:lnTo>
                  <a:pt x="5389379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22">
            <a:extLst>
              <a:ext uri="{FF2B5EF4-FFF2-40B4-BE49-F238E27FC236}">
                <a16:creationId xmlns:a16="http://schemas.microsoft.com/office/drawing/2014/main" id="{449E75B4-6C35-495B-850B-28CDE6E39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4" y="-1424977"/>
            <a:ext cx="6791435" cy="6791435"/>
          </a:xfrm>
          <a:custGeom>
            <a:avLst/>
            <a:gdLst>
              <a:gd name="connsiteX0" fmla="*/ 0 w 6791435"/>
              <a:gd name="connsiteY0" fmla="*/ 4004387 h 6791435"/>
              <a:gd name="connsiteX1" fmla="*/ 81158 w 6791435"/>
              <a:gd name="connsiteY1" fmla="*/ 3923229 h 6791435"/>
              <a:gd name="connsiteX2" fmla="*/ 81158 w 6791435"/>
              <a:gd name="connsiteY2" fmla="*/ 6710277 h 6791435"/>
              <a:gd name="connsiteX3" fmla="*/ 6710277 w 6791435"/>
              <a:gd name="connsiteY3" fmla="*/ 6710277 h 6791435"/>
              <a:gd name="connsiteX4" fmla="*/ 6710277 w 6791435"/>
              <a:gd name="connsiteY4" fmla="*/ 81158 h 6791435"/>
              <a:gd name="connsiteX5" fmla="*/ 3923229 w 6791435"/>
              <a:gd name="connsiteY5" fmla="*/ 81158 h 6791435"/>
              <a:gd name="connsiteX6" fmla="*/ 4004387 w 6791435"/>
              <a:gd name="connsiteY6" fmla="*/ 0 h 6791435"/>
              <a:gd name="connsiteX7" fmla="*/ 6791435 w 6791435"/>
              <a:gd name="connsiteY7" fmla="*/ 0 h 6791435"/>
              <a:gd name="connsiteX8" fmla="*/ 6791435 w 6791435"/>
              <a:gd name="connsiteY8" fmla="*/ 6791435 h 6791435"/>
              <a:gd name="connsiteX9" fmla="*/ 0 w 6791435"/>
              <a:gd name="connsiteY9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791435" h="6791435">
                <a:moveTo>
                  <a:pt x="0" y="4004387"/>
                </a:moveTo>
                <a:lnTo>
                  <a:pt x="81158" y="3923229"/>
                </a:lnTo>
                <a:lnTo>
                  <a:pt x="81158" y="6710277"/>
                </a:lnTo>
                <a:lnTo>
                  <a:pt x="6710277" y="6710277"/>
                </a:lnTo>
                <a:lnTo>
                  <a:pt x="6710277" y="81158"/>
                </a:lnTo>
                <a:lnTo>
                  <a:pt x="3923229" y="81158"/>
                </a:lnTo>
                <a:lnTo>
                  <a:pt x="4004387" y="0"/>
                </a:lnTo>
                <a:lnTo>
                  <a:pt x="6791435" y="0"/>
                </a:lnTo>
                <a:lnTo>
                  <a:pt x="679143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74A9D03-F5D5-8BCD-9309-ABF4C829A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1775459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Avenir Next LT Pro" panose="020B0504020202020204" pitchFamily="34" charset="0"/>
                <a:ea typeface="+mn-ea"/>
                <a:cs typeface="+mn-cs"/>
              </a:rPr>
              <a:t>MERCI À VOUS</a:t>
            </a:r>
          </a:p>
        </p:txBody>
      </p:sp>
      <p:sp>
        <p:nvSpPr>
          <p:cNvPr id="16" name="Isosceles Triangle 24">
            <a:extLst>
              <a:ext uri="{FF2B5EF4-FFF2-40B4-BE49-F238E27FC236}">
                <a16:creationId xmlns:a16="http://schemas.microsoft.com/office/drawing/2014/main" id="{0EB2D58A-B2F2-4B07-9595-4FED1037F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67461" y="5398157"/>
            <a:ext cx="2934814" cy="146740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DEB95C3F-0968-4E23-80BD-35CE22E83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5580" y="5117355"/>
            <a:ext cx="3496419" cy="174821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16E9C92B-1893-4BFE-B7CF-905EB3F87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9271" y="5949259"/>
            <a:ext cx="1832612" cy="916306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3">
            <a:extLst>
              <a:ext uri="{FF2B5EF4-FFF2-40B4-BE49-F238E27FC236}">
                <a16:creationId xmlns:a16="http://schemas.microsoft.com/office/drawing/2014/main" id="{07C5713B-2B76-C26C-977C-6ED0A41E5657}"/>
              </a:ext>
            </a:extLst>
          </p:cNvPr>
          <p:cNvSpPr txBox="1">
            <a:spLocks/>
          </p:cNvSpPr>
          <p:nvPr/>
        </p:nvSpPr>
        <p:spPr>
          <a:xfrm>
            <a:off x="3204642" y="757768"/>
            <a:ext cx="5782716" cy="215071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accent1"/>
                </a:solidFill>
                <a:latin typeface="Avenir Next LT Pro" panose="020B0504020202020204" pitchFamily="34" charset="0"/>
                <a:ea typeface="+mn-ea"/>
                <a:cs typeface="+mn-cs"/>
              </a:rPr>
              <a:t>DES QUESTIONS?</a:t>
            </a:r>
          </a:p>
        </p:txBody>
      </p:sp>
    </p:spTree>
    <p:extLst>
      <p:ext uri="{BB962C8B-B14F-4D97-AF65-F5344CB8AC3E}">
        <p14:creationId xmlns:p14="http://schemas.microsoft.com/office/powerpoint/2010/main" val="3908498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34A4475-365F-4381-A542-4698D6377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1097280" cy="1097280"/>
            <a:chOff x="11094720" y="0"/>
            <a:chExt cx="1097280" cy="1097280"/>
          </a:xfrm>
        </p:grpSpPr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148F8F8B-B172-475E-9119-57F2A1C87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B0349D0-97A5-4654-A515-C72EA9E0B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C8D6E3B-FFED-480F-941D-FE376375B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4" name="Gráfico 13" descr="Mancha">
            <a:extLst>
              <a:ext uri="{FF2B5EF4-FFF2-40B4-BE49-F238E27FC236}">
                <a16:creationId xmlns:a16="http://schemas.microsoft.com/office/drawing/2014/main" id="{7CF20D3A-FEE3-6471-C6F8-6165F7E5E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34681" y="-226852"/>
            <a:ext cx="2957319" cy="2957319"/>
          </a:xfrm>
          <a:prstGeom prst="rect">
            <a:avLst/>
          </a:prstGeom>
        </p:spPr>
      </p:pic>
      <p:pic>
        <p:nvPicPr>
          <p:cNvPr id="15" name="Gráfico 14" descr="Tres pinceles con pintura en las puntas">
            <a:extLst>
              <a:ext uri="{FF2B5EF4-FFF2-40B4-BE49-F238E27FC236}">
                <a16:creationId xmlns:a16="http://schemas.microsoft.com/office/drawing/2014/main" id="{8287D761-262E-9BFE-AE0D-6005D20B11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22594" y="474122"/>
            <a:ext cx="1860441" cy="1860441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B8CE55BE-C8FD-6A1F-E75E-D2B12941D421}"/>
              </a:ext>
            </a:extLst>
          </p:cNvPr>
          <p:cNvSpPr txBox="1"/>
          <p:nvPr/>
        </p:nvSpPr>
        <p:spPr>
          <a:xfrm>
            <a:off x="785861" y="1951418"/>
            <a:ext cx="3790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4">
                    <a:lumMod val="75000"/>
                  </a:schemeClr>
                </a:solidFill>
                <a:latin typeface="Avenir Next LT Pro" panose="020B0504020202020204" pitchFamily="34" charset="0"/>
              </a:rPr>
              <a:t>Modernité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7AC37E3-1116-F518-94E9-6CF78F7BEF90}"/>
              </a:ext>
            </a:extLst>
          </p:cNvPr>
          <p:cNvSpPr txBox="1"/>
          <p:nvPr/>
        </p:nvSpPr>
        <p:spPr>
          <a:xfrm>
            <a:off x="585836" y="2708046"/>
            <a:ext cx="5105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latin typeface="Avenir Next LT Pro" panose="020B0504020202020204" pitchFamily="34" charset="0"/>
              </a:rPr>
              <a:t>La raison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latin typeface="Avenir Next LT Pro" panose="020B0504020202020204" pitchFamily="34" charset="0"/>
              </a:rPr>
              <a:t>Le progrès technologique constant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latin typeface="Avenir Next LT Pro" panose="020B0504020202020204" pitchFamily="34" charset="0"/>
              </a:rPr>
              <a:t>L’émancipation de l’homme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latin typeface="Avenir Next LT Pro" panose="020B0504020202020204" pitchFamily="34" charset="0"/>
              </a:rPr>
              <a:t>L’illustration (pensée éclairée)</a:t>
            </a:r>
          </a:p>
        </p:txBody>
      </p:sp>
      <p:sp>
        <p:nvSpPr>
          <p:cNvPr id="20" name="Cerrar llave 19">
            <a:extLst>
              <a:ext uri="{FF2B5EF4-FFF2-40B4-BE49-F238E27FC236}">
                <a16:creationId xmlns:a16="http://schemas.microsoft.com/office/drawing/2014/main" id="{4443F328-7B77-FD11-F9E0-9ED45016ED80}"/>
              </a:ext>
            </a:extLst>
          </p:cNvPr>
          <p:cNvSpPr/>
          <p:nvPr/>
        </p:nvSpPr>
        <p:spPr>
          <a:xfrm>
            <a:off x="4824461" y="2599118"/>
            <a:ext cx="600075" cy="1477328"/>
          </a:xfrm>
          <a:prstGeom prst="rightBrac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accent4">
                  <a:lumMod val="7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A56D354-B19C-926A-2659-3CC26965B273}"/>
              </a:ext>
            </a:extLst>
          </p:cNvPr>
          <p:cNvSpPr txBox="1"/>
          <p:nvPr/>
        </p:nvSpPr>
        <p:spPr>
          <a:xfrm>
            <a:off x="5957936" y="3014616"/>
            <a:ext cx="4600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285750" indent="-285750">
              <a:buFont typeface="Arial" panose="020B0604020202020204" pitchFamily="34" charset="0"/>
              <a:buChar char="•"/>
              <a:defRPr sz="1600">
                <a:latin typeface="Avenir Next LT Pro" panose="020B0504020202020204" pitchFamily="34" charset="0"/>
              </a:defRPr>
            </a:lvl1pPr>
          </a:lstStyle>
          <a:p>
            <a:r>
              <a:rPr lang="fr-FR" dirty="0"/>
              <a:t>Les idées du modernisme ne représentaient plus les artistes ou la société des années 1960.</a:t>
            </a:r>
            <a:endParaRPr lang="es-ES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64225A4-9BCD-A352-A860-3B8DBFC838FC}"/>
              </a:ext>
            </a:extLst>
          </p:cNvPr>
          <p:cNvSpPr txBox="1"/>
          <p:nvPr/>
        </p:nvSpPr>
        <p:spPr>
          <a:xfrm>
            <a:off x="6447551" y="4778452"/>
            <a:ext cx="4600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Avenir Next LT Pro" panose="020B0504020202020204" pitchFamily="34" charset="0"/>
              </a:rPr>
              <a:t>La pensée</a:t>
            </a:r>
            <a:r>
              <a:rPr lang="fr-FR" sz="1600" dirty="0">
                <a:solidFill>
                  <a:schemeClr val="accent4">
                    <a:lumMod val="75000"/>
                  </a:schemeClr>
                </a:solidFill>
                <a:latin typeface="Avenir Next LT Pro" panose="020B0504020202020204" pitchFamily="34" charset="0"/>
              </a:rPr>
              <a:t> </a:t>
            </a:r>
            <a:r>
              <a:rPr lang="fr-FR" sz="1600" b="1" dirty="0">
                <a:solidFill>
                  <a:schemeClr val="accent4">
                    <a:lumMod val="75000"/>
                  </a:schemeClr>
                </a:solidFill>
                <a:latin typeface="Avenir Next LT Pro" panose="020B0504020202020204" pitchFamily="34" charset="0"/>
              </a:rPr>
              <a:t>postmoderne</a:t>
            </a:r>
            <a:r>
              <a:rPr lang="fr-FR" sz="1600" dirty="0">
                <a:solidFill>
                  <a:schemeClr val="accent4">
                    <a:lumMod val="75000"/>
                  </a:schemeClr>
                </a:solidFill>
                <a:latin typeface="Avenir Next LT Pro" panose="020B0504020202020204" pitchFamily="34" charset="0"/>
              </a:rPr>
              <a:t> </a:t>
            </a:r>
            <a:r>
              <a:rPr lang="fr-FR" sz="1600" dirty="0">
                <a:latin typeface="Avenir Next LT Pro" panose="020B0504020202020204" pitchFamily="34" charset="0"/>
              </a:rPr>
              <a:t>est née</a:t>
            </a:r>
            <a:endParaRPr lang="es-ES" sz="1600" dirty="0">
              <a:latin typeface="Avenir Next LT Pro" panose="020B0504020202020204" pitchFamily="34" charset="0"/>
            </a:endParaRP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B3FDA354-DDB9-6075-B40D-232DC293A5BA}"/>
              </a:ext>
            </a:extLst>
          </p:cNvPr>
          <p:cNvCxnSpPr>
            <a:cxnSpLocks/>
          </p:cNvCxnSpPr>
          <p:nvPr/>
        </p:nvCxnSpPr>
        <p:spPr>
          <a:xfrm>
            <a:off x="7981998" y="3761168"/>
            <a:ext cx="0" cy="99935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C52DEE4D-88C3-998E-769D-8C97C2B81057}"/>
              </a:ext>
            </a:extLst>
          </p:cNvPr>
          <p:cNvSpPr txBox="1"/>
          <p:nvPr/>
        </p:nvSpPr>
        <p:spPr>
          <a:xfrm>
            <a:off x="5891871" y="5878024"/>
            <a:ext cx="60864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Avenir Next LT Pro" panose="020B0504020202020204" pitchFamily="34" charset="0"/>
              </a:rPr>
              <a:t>L’art postmoderne s’est terminé autour de 1990. </a:t>
            </a:r>
            <a:endParaRPr lang="es-ES" sz="1600" dirty="0">
              <a:latin typeface="Avenir Next LT Pro" panose="020B0504020202020204" pitchFamily="34" charset="0"/>
            </a:endParaRPr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5F45D11F-45F8-CDCE-5F37-346516F37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536" y="631380"/>
            <a:ext cx="4486275" cy="917539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ts val="1000"/>
              </a:spcBef>
              <a:buFont typeface="Arial" panose="020B0604020202020204" pitchFamily="34" charset="0"/>
            </a:pPr>
            <a:r>
              <a:rPr lang="es-ES" sz="4900" b="1" dirty="0" err="1">
                <a:solidFill>
                  <a:schemeClr val="accent1"/>
                </a:solidFill>
                <a:latin typeface="Avenir Next LT Pro" panose="020B0504020202020204" pitchFamily="34" charset="0"/>
                <a:ea typeface="+mn-ea"/>
                <a:cs typeface="+mn-cs"/>
              </a:rPr>
              <a:t>Contexte</a:t>
            </a:r>
            <a:endParaRPr lang="es-ES" sz="3200" b="1" dirty="0">
              <a:solidFill>
                <a:schemeClr val="accent1"/>
              </a:solidFill>
              <a:latin typeface="Avenir Next LT Pro" panose="020B05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8551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449C50A-300E-BBB7-B67A-678FDF8A7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3833283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3200" b="1">
                <a:solidFill>
                  <a:schemeClr val="accent1"/>
                </a:solidFill>
                <a:latin typeface="Avenir Next LT Pro" panose="020B0504020202020204" pitchFamily="34" charset="0"/>
                <a:ea typeface="+mn-ea"/>
                <a:cs typeface="+mn-cs"/>
              </a:rPr>
              <a:t>POSTMODERNITÉ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B50A610-0ACA-D6CF-6661-32BEB8C718E6}"/>
              </a:ext>
            </a:extLst>
          </p:cNvPr>
          <p:cNvSpPr txBox="1"/>
          <p:nvPr/>
        </p:nvSpPr>
        <p:spPr>
          <a:xfrm>
            <a:off x="821930" y="1392866"/>
            <a:ext cx="10548139" cy="1359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latin typeface="Avenir Next LT Pro" panose="020B0504020202020204" pitchFamily="34" charset="0"/>
              </a:rPr>
              <a:t>La définition la plus appropriée de la postmodernité est « mouvement qui est apparu comme un rejet de la modernité. » 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latin typeface="Avenir Next LT Pro" panose="020B0504020202020204" pitchFamily="34" charset="0"/>
              </a:rPr>
              <a:t>La première fois que le terme postmoderne a été utilisé, il a été utilisé par François Lyotard dans son écrit, </a:t>
            </a:r>
            <a:r>
              <a:rPr lang="fr-FR" sz="1600" i="1" dirty="0">
                <a:latin typeface="Avenir Next LT Pro" panose="020B0504020202020204" pitchFamily="34" charset="0"/>
              </a:rPr>
              <a:t>La Condition Postmoderne</a:t>
            </a:r>
            <a:r>
              <a:rPr lang="fr-FR" sz="1600" dirty="0">
                <a:latin typeface="Avenir Next LT Pro" panose="020B0504020202020204" pitchFamily="34" charset="0"/>
              </a:rPr>
              <a:t>, en 1979.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1600" dirty="0">
              <a:latin typeface="Avenir Next LT Pro" panose="020B0504020202020204" pitchFamily="34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B232F00A-32C5-B85A-63DC-6911F96EF1B0}"/>
              </a:ext>
            </a:extLst>
          </p:cNvPr>
          <p:cNvSpPr/>
          <p:nvPr/>
        </p:nvSpPr>
        <p:spPr>
          <a:xfrm>
            <a:off x="1014060" y="2924276"/>
            <a:ext cx="2724063" cy="825516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Avenir Next LT Pro" panose="020B0504020202020204" pitchFamily="34" charset="0"/>
              </a:rPr>
              <a:t>Pensée postmoderne?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B9CEBD9-7D6F-9845-05CD-CBC0E11A5A08}"/>
              </a:ext>
            </a:extLst>
          </p:cNvPr>
          <p:cNvSpPr txBox="1"/>
          <p:nvPr/>
        </p:nvSpPr>
        <p:spPr>
          <a:xfrm>
            <a:off x="2376091" y="4198107"/>
            <a:ext cx="10192755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fr-FR" sz="1600" dirty="0">
                <a:latin typeface="Avenir Next LT Pro" panose="020B0504020202020204" pitchFamily="34" charset="0"/>
              </a:rPr>
              <a:t>Pensée tolérante envers toutes les idéologies.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fr-FR" sz="1600" dirty="0">
                <a:latin typeface="Avenir Next LT Pro" panose="020B0504020202020204" pitchFamily="34" charset="0"/>
              </a:rPr>
              <a:t>Tous les êtres humains comme égaux.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fr-FR" sz="1600" dirty="0">
                <a:latin typeface="Avenir Next LT Pro" panose="020B0504020202020204" pitchFamily="34" charset="0"/>
              </a:rPr>
              <a:t>Commence à importer l’autre et l’altérité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fr-FR" sz="1600" dirty="0">
                <a:latin typeface="Avenir Next LT Pro" panose="020B0504020202020204" pitchFamily="34" charset="0"/>
              </a:rPr>
              <a:t>Représentation de l’identité et de la sexualité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fr-FR" sz="1600" dirty="0">
                <a:latin typeface="Avenir Next LT Pro" panose="020B0504020202020204" pitchFamily="34" charset="0"/>
              </a:rPr>
              <a:t> Rejet d’un monde </a:t>
            </a:r>
            <a:r>
              <a:rPr lang="fr-FR" sz="1600" dirty="0" err="1">
                <a:latin typeface="Avenir Next LT Pro" panose="020B0504020202020204" pitchFamily="34" charset="0"/>
              </a:rPr>
              <a:t>monoculturel</a:t>
            </a:r>
            <a:r>
              <a:rPr lang="fr-FR" sz="1600" dirty="0">
                <a:latin typeface="Avenir Next LT Pro" panose="020B0504020202020204" pitchFamily="34" charset="0"/>
              </a:rPr>
              <a:t> qui exclut ce qui est différente.</a:t>
            </a:r>
          </a:p>
          <a:p>
            <a:endParaRPr lang="fr-FR" sz="1600" dirty="0"/>
          </a:p>
        </p:txBody>
      </p:sp>
      <p:sp>
        <p:nvSpPr>
          <p:cNvPr id="7" name="Flecha: doblada hacia arriba 6">
            <a:extLst>
              <a:ext uri="{FF2B5EF4-FFF2-40B4-BE49-F238E27FC236}">
                <a16:creationId xmlns:a16="http://schemas.microsoft.com/office/drawing/2014/main" id="{2EE872FA-3F06-F1CE-A4B7-2CB1EEB0CCD5}"/>
              </a:ext>
            </a:extLst>
          </p:cNvPr>
          <p:cNvSpPr/>
          <p:nvPr/>
        </p:nvSpPr>
        <p:spPr>
          <a:xfrm rot="5400000">
            <a:off x="1301865" y="4051154"/>
            <a:ext cx="409575" cy="631955"/>
          </a:xfrm>
          <a:prstGeom prst="bentUp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475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449C50A-300E-BBB7-B67A-678FDF8A7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>
                <a:solidFill>
                  <a:schemeClr val="accent1"/>
                </a:solidFill>
                <a:latin typeface="Avenir Next LT Pro" panose="020B0504020202020204" pitchFamily="34" charset="0"/>
                <a:ea typeface="+mn-ea"/>
                <a:cs typeface="+mn-cs"/>
              </a:rPr>
              <a:t>CARACTÉRISTIQUES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5" name="CuadroTexto 9">
            <a:extLst>
              <a:ext uri="{FF2B5EF4-FFF2-40B4-BE49-F238E27FC236}">
                <a16:creationId xmlns:a16="http://schemas.microsoft.com/office/drawing/2014/main" id="{75D369CE-B39E-9B7C-5ABC-17D91FCCF2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9700494"/>
              </p:ext>
            </p:extLst>
          </p:nvPr>
        </p:nvGraphicFramePr>
        <p:xfrm>
          <a:off x="190660" y="1457471"/>
          <a:ext cx="10537649" cy="44659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404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449C50A-300E-BBB7-B67A-678FDF8A7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6901193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>
                <a:solidFill>
                  <a:schemeClr val="accent1"/>
                </a:solidFill>
                <a:latin typeface="Avenir Next LT Pro" panose="020B0504020202020204" pitchFamily="34" charset="0"/>
                <a:ea typeface="+mn-ea"/>
                <a:cs typeface="+mn-cs"/>
              </a:rPr>
              <a:t>Le mélange de High and Low art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12209CB-3E4C-43AE-B507-08269FAE8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BCB7912-FEA6-4C89-8E9B-D95EF1564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CuadroTexto 9">
            <a:extLst>
              <a:ext uri="{FF2B5EF4-FFF2-40B4-BE49-F238E27FC236}">
                <a16:creationId xmlns:a16="http://schemas.microsoft.com/office/drawing/2014/main" id="{3229C38E-7272-CE4E-A40A-78380D6DC5F8}"/>
              </a:ext>
            </a:extLst>
          </p:cNvPr>
          <p:cNvSpPr txBox="1"/>
          <p:nvPr/>
        </p:nvSpPr>
        <p:spPr>
          <a:xfrm>
            <a:off x="1434806" y="2921637"/>
            <a:ext cx="4286260" cy="1804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latin typeface="Avenir Next LT Pro" panose="020B0504020202020204" pitchFamily="34" charset="0"/>
              </a:rPr>
              <a:t>Beaux-arts qui sont traditionnels :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latin typeface="Avenir Next LT Pro" panose="020B0504020202020204" pitchFamily="34" charset="0"/>
              </a:rPr>
              <a:t>Médium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latin typeface="Avenir Next LT Pro" panose="020B0504020202020204" pitchFamily="34" charset="0"/>
              </a:rPr>
              <a:t>Technique</a:t>
            </a:r>
          </a:p>
          <a:p>
            <a:pPr marL="742950" lvl="1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latin typeface="Avenir Next LT Pro" panose="020B0504020202020204" pitchFamily="34" charset="0"/>
              </a:rPr>
              <a:t>Style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latin typeface="Avenir Next LT Pro" panose="020B0504020202020204" pitchFamily="34" charset="0"/>
              </a:rPr>
              <a:t>Statut de classe</a:t>
            </a:r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48EC7FA-325E-C82D-E49A-DD6310A7BDD3}"/>
              </a:ext>
            </a:extLst>
          </p:cNvPr>
          <p:cNvSpPr txBox="1"/>
          <p:nvPr/>
        </p:nvSpPr>
        <p:spPr>
          <a:xfrm>
            <a:off x="7218685" y="2573974"/>
            <a:ext cx="2591222" cy="911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1600" dirty="0">
              <a:latin typeface="Avenir Next LT Pro" panose="020B0504020202020204" pitchFamily="34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latin typeface="Avenir Next LT Pro" panose="020B0504020202020204" pitchFamily="34" charset="0"/>
              </a:rPr>
              <a:t>Art de mauvais goût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latin typeface="Avenir Next LT Pro" panose="020B0504020202020204" pitchFamily="34" charset="0"/>
              </a:rPr>
              <a:t>Indigne d’attention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92B3B678-94CC-B69D-A555-2DA759C924AA}"/>
              </a:ext>
            </a:extLst>
          </p:cNvPr>
          <p:cNvSpPr/>
          <p:nvPr/>
        </p:nvSpPr>
        <p:spPr>
          <a:xfrm>
            <a:off x="1511979" y="1811176"/>
            <a:ext cx="2724063" cy="825516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Avenir Next LT Pro" panose="020B0504020202020204" pitchFamily="34" charset="0"/>
              </a:rPr>
              <a:t>            High Art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D3DADFCF-7B68-8263-EBF7-49E5F93859D6}"/>
              </a:ext>
            </a:extLst>
          </p:cNvPr>
          <p:cNvSpPr/>
          <p:nvPr/>
        </p:nvSpPr>
        <p:spPr>
          <a:xfrm>
            <a:off x="7218685" y="1791210"/>
            <a:ext cx="2323670" cy="825516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Avenir Next LT Pro" panose="020B0504020202020204" pitchFamily="34" charset="0"/>
              </a:rPr>
              <a:t>         Low Art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C083EA8-AC95-DAC0-B2CF-80C4CE4EC532}"/>
              </a:ext>
            </a:extLst>
          </p:cNvPr>
          <p:cNvSpPr txBox="1"/>
          <p:nvPr/>
        </p:nvSpPr>
        <p:spPr>
          <a:xfrm>
            <a:off x="7147270" y="4327747"/>
            <a:ext cx="3590703" cy="1209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1600" dirty="0">
              <a:latin typeface="Avenir Next LT Pro" panose="020B0504020202020204" pitchFamily="34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latin typeface="Avenir Next LT Pro" panose="020B0504020202020204" pitchFamily="34" charset="0"/>
              </a:rPr>
              <a:t>Biens produits en masse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600" dirty="0">
                <a:latin typeface="Avenir Next LT Pro" panose="020B0504020202020204" pitchFamily="34" charset="0"/>
              </a:rPr>
              <a:t>Magazines et télévision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1600" dirty="0">
              <a:latin typeface="Avenir Next LT Pro" panose="020B0504020202020204" pitchFamily="34" charset="0"/>
            </a:endParaRPr>
          </a:p>
        </p:txBody>
      </p:sp>
      <p:sp>
        <p:nvSpPr>
          <p:cNvPr id="4" name="Flecha: hacia abajo 3">
            <a:extLst>
              <a:ext uri="{FF2B5EF4-FFF2-40B4-BE49-F238E27FC236}">
                <a16:creationId xmlns:a16="http://schemas.microsoft.com/office/drawing/2014/main" id="{4353FE4F-C548-7276-B675-0DBC8AB92742}"/>
              </a:ext>
            </a:extLst>
          </p:cNvPr>
          <p:cNvSpPr/>
          <p:nvPr/>
        </p:nvSpPr>
        <p:spPr>
          <a:xfrm>
            <a:off x="8044535" y="3571155"/>
            <a:ext cx="648070" cy="7752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CDAA3EB-A1C4-E120-C407-5E3BAB076E18}"/>
              </a:ext>
            </a:extLst>
          </p:cNvPr>
          <p:cNvSpPr txBox="1"/>
          <p:nvPr/>
        </p:nvSpPr>
        <p:spPr>
          <a:xfrm>
            <a:off x="3627982" y="5594632"/>
            <a:ext cx="3590703" cy="834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fr-FR" sz="1600" dirty="0">
                <a:latin typeface="Avenir Next LT Pro" panose="020B0504020202020204" pitchFamily="34" charset="0"/>
              </a:rPr>
              <a:t>Le Low Art a élargi la définition de ce que l’art pouvait être.</a:t>
            </a:r>
            <a:endParaRPr lang="es-ES" sz="1600" dirty="0">
              <a:latin typeface="Avenir Next LT Pro" panose="020B0504020202020204" pitchFamily="34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1600" dirty="0">
              <a:latin typeface="Avenir Next LT Pro" panose="020B0504020202020204" pitchFamily="34" charset="0"/>
            </a:endParaRPr>
          </a:p>
        </p:txBody>
      </p:sp>
      <p:sp>
        <p:nvSpPr>
          <p:cNvPr id="7" name="Flecha: curvada hacia la izquierda 6">
            <a:extLst>
              <a:ext uri="{FF2B5EF4-FFF2-40B4-BE49-F238E27FC236}">
                <a16:creationId xmlns:a16="http://schemas.microsoft.com/office/drawing/2014/main" id="{0FBF3BF0-ED89-625C-AC2B-D607FAF86C6E}"/>
              </a:ext>
            </a:extLst>
          </p:cNvPr>
          <p:cNvSpPr/>
          <p:nvPr/>
        </p:nvSpPr>
        <p:spPr>
          <a:xfrm rot="2952773">
            <a:off x="7885308" y="5402484"/>
            <a:ext cx="648070" cy="132069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694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449C50A-300E-BBB7-B67A-678FDF8A7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Mouvements</a:t>
            </a:r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qui </a:t>
            </a:r>
            <a:r>
              <a:rPr lang="en-US" sz="3600" b="1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appartiennent</a:t>
            </a:r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au </a:t>
            </a:r>
            <a:r>
              <a:rPr lang="en-US" sz="3600" b="1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postmodernisme</a:t>
            </a:r>
            <a:endParaRPr lang="en-US" sz="36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CEC4BB64-1A1B-7888-10D9-342D8439DDB3}"/>
              </a:ext>
            </a:extLst>
          </p:cNvPr>
          <p:cNvSpPr/>
          <p:nvPr/>
        </p:nvSpPr>
        <p:spPr>
          <a:xfrm>
            <a:off x="2662802" y="3317263"/>
            <a:ext cx="2011680" cy="68671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Minimalisme</a:t>
            </a:r>
            <a:endParaRPr lang="es-ES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FFEEAB90-EFBB-2111-BF1E-D522E7661F73}"/>
              </a:ext>
            </a:extLst>
          </p:cNvPr>
          <p:cNvSpPr/>
          <p:nvPr/>
        </p:nvSpPr>
        <p:spPr>
          <a:xfrm>
            <a:off x="552845" y="2054038"/>
            <a:ext cx="2011680" cy="68671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/>
              <a:t>Pop Art</a:t>
            </a:r>
            <a:endParaRPr lang="es-ES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E8642AF8-7FAA-6D6C-8786-6F4DFBC50E53}"/>
              </a:ext>
            </a:extLst>
          </p:cNvPr>
          <p:cNvSpPr/>
          <p:nvPr/>
        </p:nvSpPr>
        <p:spPr>
          <a:xfrm>
            <a:off x="5319678" y="4391891"/>
            <a:ext cx="2444662" cy="68671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Art de la performance et happenings</a:t>
            </a:r>
            <a:endParaRPr lang="es-ES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B7EB1760-F7A4-3451-8C23-7C6513F2BC5F}"/>
              </a:ext>
            </a:extLst>
          </p:cNvPr>
          <p:cNvSpPr/>
          <p:nvPr/>
        </p:nvSpPr>
        <p:spPr>
          <a:xfrm>
            <a:off x="8271915" y="5386536"/>
            <a:ext cx="2011680" cy="68671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Art assemblage</a:t>
            </a:r>
            <a:endParaRPr lang="es-ES" dirty="0"/>
          </a:p>
        </p:txBody>
      </p:sp>
      <p:sp>
        <p:nvSpPr>
          <p:cNvPr id="13" name="Abrir llave 12">
            <a:extLst>
              <a:ext uri="{FF2B5EF4-FFF2-40B4-BE49-F238E27FC236}">
                <a16:creationId xmlns:a16="http://schemas.microsoft.com/office/drawing/2014/main" id="{09396EE8-4BFE-BA23-EBEA-8D283335059C}"/>
              </a:ext>
            </a:extLst>
          </p:cNvPr>
          <p:cNvSpPr/>
          <p:nvPr/>
        </p:nvSpPr>
        <p:spPr>
          <a:xfrm rot="10800000">
            <a:off x="4670328" y="1473513"/>
            <a:ext cx="1082484" cy="2790042"/>
          </a:xfrm>
          <a:prstGeom prst="leftBrace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ADE6B1D-EEAA-D7CA-0E01-1222557BC494}"/>
              </a:ext>
            </a:extLst>
          </p:cNvPr>
          <p:cNvSpPr txBox="1"/>
          <p:nvPr/>
        </p:nvSpPr>
        <p:spPr>
          <a:xfrm>
            <a:off x="5668447" y="2473927"/>
            <a:ext cx="6175793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Avenir Next LT Pro" panose="020B0504020202020204" pitchFamily="34" charset="0"/>
              </a:rPr>
              <a:t>Le Pop Art et le </a:t>
            </a:r>
            <a:r>
              <a:rPr lang="en-US" sz="1600" dirty="0" err="1">
                <a:latin typeface="Avenir Next LT Pro" panose="020B0504020202020204" pitchFamily="34" charset="0"/>
              </a:rPr>
              <a:t>Minimalisme</a:t>
            </a:r>
            <a:r>
              <a:rPr lang="en-US" sz="1600" dirty="0">
                <a:latin typeface="Avenir Next LT Pro" panose="020B0504020202020204" pitchFamily="34" charset="0"/>
              </a:rPr>
              <a:t> </a:t>
            </a:r>
            <a:r>
              <a:rPr lang="en-US" sz="1600" dirty="0" err="1">
                <a:latin typeface="Avenir Next LT Pro" panose="020B0504020202020204" pitchFamily="34" charset="0"/>
              </a:rPr>
              <a:t>ont</a:t>
            </a:r>
            <a:r>
              <a:rPr lang="en-US" sz="1600" dirty="0">
                <a:latin typeface="Avenir Next LT Pro" panose="020B0504020202020204" pitchFamily="34" charset="0"/>
              </a:rPr>
              <a:t> </a:t>
            </a:r>
            <a:r>
              <a:rPr lang="en-US" sz="1600" dirty="0" err="1">
                <a:latin typeface="Avenir Next LT Pro" panose="020B0504020202020204" pitchFamily="34" charset="0"/>
              </a:rPr>
              <a:t>commencé</a:t>
            </a:r>
            <a:r>
              <a:rPr lang="en-US" sz="1600" dirty="0">
                <a:latin typeface="Avenir Next LT Pro" panose="020B0504020202020204" pitchFamily="34" charset="0"/>
              </a:rPr>
              <a:t> </a:t>
            </a:r>
            <a:r>
              <a:rPr lang="en-US" sz="1600" dirty="0" err="1">
                <a:latin typeface="Avenir Next LT Pro" panose="020B0504020202020204" pitchFamily="34" charset="0"/>
              </a:rPr>
              <a:t>comme</a:t>
            </a:r>
            <a:r>
              <a:rPr lang="en-US" sz="1600" dirty="0">
                <a:latin typeface="Avenir Next LT Pro" panose="020B0504020202020204" pitchFamily="34" charset="0"/>
              </a:rPr>
              <a:t> des </a:t>
            </a:r>
            <a:r>
              <a:rPr lang="en-US" sz="1600" dirty="0" err="1">
                <a:latin typeface="Avenir Next LT Pro" panose="020B0504020202020204" pitchFamily="34" charset="0"/>
              </a:rPr>
              <a:t>mouvements</a:t>
            </a:r>
            <a:r>
              <a:rPr lang="en-US" sz="1600" dirty="0">
                <a:latin typeface="Avenir Next LT Pro" panose="020B0504020202020204" pitchFamily="34" charset="0"/>
              </a:rPr>
              <a:t> </a:t>
            </a:r>
            <a:r>
              <a:rPr lang="en-US" sz="1600" dirty="0" err="1">
                <a:latin typeface="Avenir Next LT Pro" panose="020B0504020202020204" pitchFamily="34" charset="0"/>
              </a:rPr>
              <a:t>modernistes</a:t>
            </a:r>
            <a:r>
              <a:rPr lang="en-US" sz="1600" dirty="0">
                <a:latin typeface="Avenir Next LT Pro" panose="020B0504020202020204" pitchFamily="34" charset="0"/>
              </a:rPr>
              <a:t>, </a:t>
            </a:r>
            <a:r>
              <a:rPr lang="en-US" sz="1600" dirty="0" err="1">
                <a:latin typeface="Avenir Next LT Pro" panose="020B0504020202020204" pitchFamily="34" charset="0"/>
              </a:rPr>
              <a:t>mais</a:t>
            </a:r>
            <a:r>
              <a:rPr lang="en-US" sz="1600" dirty="0">
                <a:latin typeface="Avenir Next LT Pro" panose="020B0504020202020204" pitchFamily="34" charset="0"/>
              </a:rPr>
              <a:t> pour </a:t>
            </a:r>
            <a:r>
              <a:rPr lang="en-US" sz="1600" dirty="0" err="1">
                <a:latin typeface="Avenir Next LT Pro" panose="020B0504020202020204" pitchFamily="34" charset="0"/>
              </a:rPr>
              <a:t>certains</a:t>
            </a:r>
            <a:r>
              <a:rPr lang="en-US" sz="1600" dirty="0">
                <a:latin typeface="Avenir Next LT Pro" panose="020B0504020202020204" pitchFamily="34" charset="0"/>
              </a:rPr>
              <a:t>, </a:t>
            </a:r>
            <a:r>
              <a:rPr lang="en-US" sz="1600" dirty="0" err="1">
                <a:latin typeface="Avenir Next LT Pro" panose="020B0504020202020204" pitchFamily="34" charset="0"/>
              </a:rPr>
              <a:t>ils</a:t>
            </a:r>
            <a:r>
              <a:rPr lang="en-US" sz="1600" dirty="0">
                <a:latin typeface="Avenir Next LT Pro" panose="020B0504020202020204" pitchFamily="34" charset="0"/>
              </a:rPr>
              <a:t> </a:t>
            </a:r>
            <a:r>
              <a:rPr lang="en-US" sz="1600" dirty="0" err="1">
                <a:latin typeface="Avenir Next LT Pro" panose="020B0504020202020204" pitchFamily="34" charset="0"/>
              </a:rPr>
              <a:t>ont</a:t>
            </a:r>
            <a:r>
              <a:rPr lang="en-US" sz="1600" dirty="0">
                <a:latin typeface="Avenir Next LT Pro" panose="020B0504020202020204" pitchFamily="34" charset="0"/>
              </a:rPr>
              <a:t> </a:t>
            </a:r>
            <a:r>
              <a:rPr lang="en-US" sz="1600" dirty="0" err="1">
                <a:latin typeface="Avenir Next LT Pro" panose="020B0504020202020204" pitchFamily="34" charset="0"/>
              </a:rPr>
              <a:t>été</a:t>
            </a:r>
            <a:r>
              <a:rPr lang="en-US" sz="1600" dirty="0">
                <a:latin typeface="Avenir Next LT Pro" panose="020B0504020202020204" pitchFamily="34" charset="0"/>
              </a:rPr>
              <a:t> </a:t>
            </a:r>
            <a:r>
              <a:rPr lang="en-US" sz="1600" dirty="0" err="1">
                <a:latin typeface="Avenir Next LT Pro" panose="020B0504020202020204" pitchFamily="34" charset="0"/>
              </a:rPr>
              <a:t>considérés</a:t>
            </a:r>
            <a:r>
              <a:rPr lang="en-US" sz="1600" dirty="0">
                <a:latin typeface="Avenir Next LT Pro" panose="020B0504020202020204" pitchFamily="34" charset="0"/>
              </a:rPr>
              <a:t> </a:t>
            </a:r>
            <a:r>
              <a:rPr lang="en-US" sz="1600" dirty="0" err="1">
                <a:latin typeface="Avenir Next LT Pro" panose="020B0504020202020204" pitchFamily="34" charset="0"/>
              </a:rPr>
              <a:t>comme</a:t>
            </a:r>
            <a:r>
              <a:rPr lang="en-US" sz="1600" dirty="0">
                <a:latin typeface="Avenir Next LT Pro" panose="020B0504020202020204" pitchFamily="34" charset="0"/>
              </a:rPr>
              <a:t> des </a:t>
            </a:r>
            <a:r>
              <a:rPr lang="en-US" sz="1600" dirty="0" err="1">
                <a:latin typeface="Avenir Next LT Pro" panose="020B0504020202020204" pitchFamily="34" charset="0"/>
              </a:rPr>
              <a:t>précurseurs</a:t>
            </a:r>
            <a:r>
              <a:rPr lang="en-US" sz="1600" dirty="0">
                <a:latin typeface="Avenir Next LT Pro" panose="020B0504020202020204" pitchFamily="34" charset="0"/>
              </a:rPr>
              <a:t> de </a:t>
            </a:r>
            <a:r>
              <a:rPr lang="en-US" sz="1600" dirty="0" err="1">
                <a:latin typeface="Avenir Next LT Pro" panose="020B0504020202020204" pitchFamily="34" charset="0"/>
              </a:rPr>
              <a:t>l’art</a:t>
            </a:r>
            <a:r>
              <a:rPr lang="en-US" sz="1600" dirty="0">
                <a:latin typeface="Avenir Next LT Pro" panose="020B0504020202020204" pitchFamily="34" charset="0"/>
              </a:rPr>
              <a:t> </a:t>
            </a:r>
            <a:r>
              <a:rPr lang="en-US" sz="1600" dirty="0" err="1">
                <a:latin typeface="Avenir Next LT Pro" panose="020B0504020202020204" pitchFamily="34" charset="0"/>
              </a:rPr>
              <a:t>postmoderne</a:t>
            </a:r>
            <a:endParaRPr lang="en-US" sz="1600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540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985385-0770-F6C9-E473-0CF516C2A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fontAlgn="base"/>
            <a:r>
              <a:rPr lang="es-ES" b="1" i="0" dirty="0">
                <a:solidFill>
                  <a:srgbClr val="1C1C1C"/>
                </a:solidFill>
                <a:effectLst/>
                <a:latin typeface="Noto Sans" panose="020B0502040504020204" pitchFamily="34" charset="0"/>
              </a:rPr>
              <a:t>Andy Warhol (1928 – 1987)</a:t>
            </a:r>
            <a:endParaRPr lang="es-ES" b="1" i="0" dirty="0">
              <a:solidFill>
                <a:srgbClr val="212121"/>
              </a:solidFill>
              <a:effectLst/>
              <a:latin typeface="Noto Sans" panose="020B0502040504020204" pitchFamily="34" charset="0"/>
            </a:endParaRPr>
          </a:p>
        </p:txBody>
      </p:sp>
      <p:pic>
        <p:nvPicPr>
          <p:cNvPr id="4" name="Imagen 3" descr="marilyn">
            <a:extLst>
              <a:ext uri="{FF2B5EF4-FFF2-40B4-BE49-F238E27FC236}">
                <a16:creationId xmlns:a16="http://schemas.microsoft.com/office/drawing/2014/main" id="{6C0A66F3-B939-4341-40CA-87AFE0DF4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07" y="1946055"/>
            <a:ext cx="3313479" cy="3313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Andy Warhol. Campbell's Soup Cans. 1962 | MoMA">
            <a:extLst>
              <a:ext uri="{FF2B5EF4-FFF2-40B4-BE49-F238E27FC236}">
                <a16:creationId xmlns:a16="http://schemas.microsoft.com/office/drawing/2014/main" id="{71498DF1-B4A1-92C8-D10D-C197A466D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706" y="1946055"/>
            <a:ext cx="5609094" cy="3365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E12A01E-FF78-3F45-FD41-8885CECDEC9C}"/>
              </a:ext>
            </a:extLst>
          </p:cNvPr>
          <p:cNvSpPr txBox="1"/>
          <p:nvPr/>
        </p:nvSpPr>
        <p:spPr>
          <a:xfrm>
            <a:off x="5978472" y="5838452"/>
            <a:ext cx="29248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i="1" dirty="0" err="1">
                <a:latin typeface="Avenir Next LT Pro" panose="020B0504020202020204" pitchFamily="34" charset="0"/>
              </a:rPr>
              <a:t>Soup</a:t>
            </a:r>
            <a:r>
              <a:rPr lang="es-ES" sz="2400" i="1" dirty="0">
                <a:latin typeface="Avenir Next LT Pro" panose="020B0504020202020204" pitchFamily="34" charset="0"/>
              </a:rPr>
              <a:t> </a:t>
            </a:r>
            <a:r>
              <a:rPr lang="es-ES" sz="2400" i="1" dirty="0" err="1">
                <a:latin typeface="Avenir Next LT Pro" panose="020B0504020202020204" pitchFamily="34" charset="0"/>
              </a:rPr>
              <a:t>Cans</a:t>
            </a:r>
            <a:r>
              <a:rPr lang="es-ES" sz="2400" dirty="0">
                <a:latin typeface="Avenir Next LT Pro" panose="020B0504020202020204" pitchFamily="34" charset="0"/>
              </a:rPr>
              <a:t>, 1962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2053C02-BC62-E4EC-237A-C697B91362D6}"/>
              </a:ext>
            </a:extLst>
          </p:cNvPr>
          <p:cNvSpPr txBox="1"/>
          <p:nvPr/>
        </p:nvSpPr>
        <p:spPr>
          <a:xfrm>
            <a:off x="1406472" y="5847516"/>
            <a:ext cx="33134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i="1" dirty="0">
                <a:latin typeface="Avenir Next LT Pro" panose="020B0504020202020204" pitchFamily="34" charset="0"/>
              </a:rPr>
              <a:t>Marilyn </a:t>
            </a:r>
            <a:r>
              <a:rPr lang="es-ES" sz="2400" i="1" dirty="0" err="1">
                <a:latin typeface="Avenir Next LT Pro" panose="020B0504020202020204" pitchFamily="34" charset="0"/>
              </a:rPr>
              <a:t>Diptych</a:t>
            </a:r>
            <a:r>
              <a:rPr lang="es-ES" sz="2400" dirty="0">
                <a:latin typeface="Avenir Next LT Pro" panose="020B0504020202020204" pitchFamily="34" charset="0"/>
              </a:rPr>
              <a:t>, 1962</a:t>
            </a:r>
          </a:p>
        </p:txBody>
      </p:sp>
    </p:spTree>
    <p:extLst>
      <p:ext uri="{BB962C8B-B14F-4D97-AF65-F5344CB8AC3E}">
        <p14:creationId xmlns:p14="http://schemas.microsoft.com/office/powerpoint/2010/main" val="3294461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B05E2C-E809-CDCB-551F-87E8FBC5E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1C1C1C"/>
                </a:solidFill>
                <a:latin typeface="Noto Sans" panose="020B0502040504020204" pitchFamily="34" charset="0"/>
              </a:rPr>
              <a:t>Carolee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GB" b="1" dirty="0">
                <a:solidFill>
                  <a:srgbClr val="1C1C1C"/>
                </a:solidFill>
                <a:latin typeface="Noto Sans" panose="020B0502040504020204" pitchFamily="34" charset="0"/>
              </a:rPr>
              <a:t>Schneemann (1939 – 2019)</a:t>
            </a:r>
            <a:br>
              <a:rPr lang="es-ES" b="1" dirty="0">
                <a:solidFill>
                  <a:srgbClr val="1C1C1C"/>
                </a:solidFill>
                <a:latin typeface="Noto Sans" panose="020B0502040504020204" pitchFamily="34" charset="0"/>
              </a:rPr>
            </a:br>
            <a:endParaRPr lang="es-ES" b="1" dirty="0">
              <a:solidFill>
                <a:srgbClr val="1C1C1C"/>
              </a:solidFill>
              <a:latin typeface="Noto Sans" panose="020B0502040504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CA9391A-8400-3051-944C-429221B7C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003" y="1578393"/>
            <a:ext cx="8168049" cy="400425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1E67FE7-1E81-8D52-CE75-71642C078DA0}"/>
              </a:ext>
            </a:extLst>
          </p:cNvPr>
          <p:cNvSpPr txBox="1"/>
          <p:nvPr/>
        </p:nvSpPr>
        <p:spPr>
          <a:xfrm>
            <a:off x="7057235" y="5806620"/>
            <a:ext cx="6098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i="1" dirty="0">
                <a:latin typeface="Avenir Next LT Pro" panose="020B0504020202020204" pitchFamily="34" charset="0"/>
              </a:rPr>
              <a:t>Interior </a:t>
            </a:r>
            <a:r>
              <a:rPr lang="es-ES" sz="2400" i="1" dirty="0" err="1">
                <a:latin typeface="Avenir Next LT Pro" panose="020B0504020202020204" pitchFamily="34" charset="0"/>
              </a:rPr>
              <a:t>Scroll</a:t>
            </a:r>
            <a:r>
              <a:rPr lang="es-ES" sz="2400" dirty="0">
                <a:latin typeface="Avenir Next LT Pro" panose="020B0504020202020204" pitchFamily="34" charset="0"/>
              </a:rPr>
              <a:t>, 1975</a:t>
            </a:r>
          </a:p>
        </p:txBody>
      </p:sp>
    </p:spTree>
    <p:extLst>
      <p:ext uri="{BB962C8B-B14F-4D97-AF65-F5344CB8AC3E}">
        <p14:creationId xmlns:p14="http://schemas.microsoft.com/office/powerpoint/2010/main" val="3433223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D7E509-2D3E-9723-661E-75612F5D8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357" y="1031349"/>
            <a:ext cx="10515600" cy="1728589"/>
          </a:xfrm>
        </p:spPr>
        <p:txBody>
          <a:bodyPr>
            <a:normAutofit fontScale="90000"/>
          </a:bodyPr>
          <a:lstStyle/>
          <a:p>
            <a:r>
              <a:rPr lang="es-ES" b="1" i="0" dirty="0">
                <a:solidFill>
                  <a:srgbClr val="1C1C1C"/>
                </a:solidFill>
                <a:effectLst/>
                <a:latin typeface="Noto Sans" panose="020B0502040504020204" pitchFamily="34" charset="0"/>
              </a:rPr>
              <a:t>Barbara Kruger </a:t>
            </a:r>
            <a:br>
              <a:rPr lang="es-ES" b="1" i="0" dirty="0">
                <a:solidFill>
                  <a:srgbClr val="1C1C1C"/>
                </a:solidFill>
                <a:effectLst/>
                <a:latin typeface="Noto Sans" panose="020B0502040504020204" pitchFamily="34" charset="0"/>
              </a:rPr>
            </a:br>
            <a:r>
              <a:rPr lang="es-ES" b="1" i="0" dirty="0">
                <a:solidFill>
                  <a:srgbClr val="1C1C1C"/>
                </a:solidFill>
                <a:effectLst/>
                <a:latin typeface="Noto Sans" panose="020B0502040504020204" pitchFamily="34" charset="0"/>
              </a:rPr>
              <a:t>(1945 </a:t>
            </a:r>
            <a:r>
              <a:rPr lang="es-ES" b="1" dirty="0">
                <a:solidFill>
                  <a:srgbClr val="1C1C1C"/>
                </a:solidFill>
                <a:latin typeface="Noto Sans" panose="020B0502040504020204" pitchFamily="34" charset="0"/>
              </a:rPr>
              <a:t>– </a:t>
            </a:r>
            <a:r>
              <a:rPr lang="fr-FR" b="1" dirty="0">
                <a:solidFill>
                  <a:srgbClr val="1C1C1C"/>
                </a:solidFill>
                <a:latin typeface="Noto Sans" panose="020B0502040504020204" pitchFamily="34" charset="0"/>
              </a:rPr>
              <a:t>aujourd’hui</a:t>
            </a:r>
            <a:r>
              <a:rPr lang="es-ES" b="1" dirty="0">
                <a:solidFill>
                  <a:srgbClr val="1C1C1C"/>
                </a:solidFill>
                <a:latin typeface="Noto Sans" panose="020B0502040504020204" pitchFamily="34" charset="0"/>
              </a:rPr>
              <a:t>)</a:t>
            </a:r>
            <a:br>
              <a:rPr lang="es-ES" b="1" dirty="0">
                <a:solidFill>
                  <a:srgbClr val="1C1C1C"/>
                </a:solidFill>
                <a:latin typeface="Noto Sans" panose="020B0502040504020204" pitchFamily="34" charset="0"/>
              </a:rPr>
            </a:br>
            <a:endParaRPr lang="es-ES" b="1" dirty="0">
              <a:solidFill>
                <a:srgbClr val="1C1C1C"/>
              </a:solidFill>
              <a:latin typeface="Noto Sans" panose="020B0502040504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9F9D8B5-CBCF-AE12-4011-1C7EA24B9703}"/>
              </a:ext>
            </a:extLst>
          </p:cNvPr>
          <p:cNvSpPr txBox="1"/>
          <p:nvPr/>
        </p:nvSpPr>
        <p:spPr>
          <a:xfrm>
            <a:off x="3372852" y="6031210"/>
            <a:ext cx="6098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i="1" dirty="0" err="1">
                <a:latin typeface="Avenir Next LT Pro" panose="020B0504020202020204" pitchFamily="34" charset="0"/>
              </a:rPr>
              <a:t>Untitled</a:t>
            </a:r>
            <a:r>
              <a:rPr lang="es-ES" sz="2400" i="1" dirty="0">
                <a:latin typeface="Avenir Next LT Pro" panose="020B0504020202020204" pitchFamily="34" charset="0"/>
              </a:rPr>
              <a:t>, </a:t>
            </a:r>
            <a:r>
              <a:rPr lang="es-ES" sz="2400" dirty="0">
                <a:latin typeface="Avenir Next LT Pro" panose="020B0504020202020204" pitchFamily="34" charset="0"/>
              </a:rPr>
              <a:t>1987</a:t>
            </a:r>
            <a:endParaRPr lang="es-ES" sz="2400" i="1" dirty="0">
              <a:latin typeface="Avenir Next LT Pro" panose="020B0504020202020204" pitchFamily="34" charset="0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AB10B883-510C-AB8B-B161-A9116F598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747" y="1124921"/>
            <a:ext cx="5435053" cy="536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4749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494</Words>
  <Application>Microsoft Office PowerPoint</Application>
  <PresentationFormat>Panorámica</PresentationFormat>
  <Paragraphs>76</Paragraphs>
  <Slides>13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Arial</vt:lpstr>
      <vt:lpstr>Avenir Next LT Pro</vt:lpstr>
      <vt:lpstr>Calibri</vt:lpstr>
      <vt:lpstr>Calibri Light</vt:lpstr>
      <vt:lpstr>Noto Sans</vt:lpstr>
      <vt:lpstr>Wingdings</vt:lpstr>
      <vt:lpstr>Tema de Office</vt:lpstr>
      <vt:lpstr>POST-MODERNITÉ EN ART</vt:lpstr>
      <vt:lpstr>Contexte</vt:lpstr>
      <vt:lpstr>POSTMODERNITÉ</vt:lpstr>
      <vt:lpstr>CARACTÉRISTIQUES</vt:lpstr>
      <vt:lpstr>Le mélange de High and Low art</vt:lpstr>
      <vt:lpstr>Mouvements qui appartiennent au postmodernisme</vt:lpstr>
      <vt:lpstr>Andy Warhol (1928 – 1987)</vt:lpstr>
      <vt:lpstr>Carolee   Schneemann (1939 – 2019) </vt:lpstr>
      <vt:lpstr>Barbara Kruger  (1945 – aujourd’hui) </vt:lpstr>
      <vt:lpstr>Damien Hirst (1965 – aujourd’hui) </vt:lpstr>
      <vt:lpstr>POSTMODERNITÉ    ≠  ARTE CONTEMPORAINE</vt:lpstr>
      <vt:lpstr>Bibliographie</vt:lpstr>
      <vt:lpstr>MERCI À VOUS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Post-modernité en art</dc:title>
  <dc:creator>Alba 4</dc:creator>
  <cp:lastModifiedBy>Alba 4</cp:lastModifiedBy>
  <cp:revision>1</cp:revision>
  <dcterms:created xsi:type="dcterms:W3CDTF">2022-11-13T20:46:18Z</dcterms:created>
  <dcterms:modified xsi:type="dcterms:W3CDTF">2022-11-15T11:14:04Z</dcterms:modified>
</cp:coreProperties>
</file>