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780E8-88F0-41AF-AFC8-E05511FADB25}" v="4" dt="2022-11-18T20:22:36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4" userId="a44cb5de66ab442d" providerId="LiveId" clId="{44E780E8-88F0-41AF-AFC8-E05511FADB25}"/>
    <pc:docChg chg="custSel addSld modSld">
      <pc:chgData name="Alba 4" userId="a44cb5de66ab442d" providerId="LiveId" clId="{44E780E8-88F0-41AF-AFC8-E05511FADB25}" dt="2022-11-18T20:23:00.879" v="73" actId="14100"/>
      <pc:docMkLst>
        <pc:docMk/>
      </pc:docMkLst>
      <pc:sldChg chg="addSp delSp modSp new mod">
        <pc:chgData name="Alba 4" userId="a44cb5de66ab442d" providerId="LiveId" clId="{44E780E8-88F0-41AF-AFC8-E05511FADB25}" dt="2022-11-18T20:23:00.879" v="73" actId="14100"/>
        <pc:sldMkLst>
          <pc:docMk/>
          <pc:sldMk cId="1671921048" sldId="258"/>
        </pc:sldMkLst>
        <pc:spChg chg="add mod">
          <ac:chgData name="Alba 4" userId="a44cb5de66ab442d" providerId="LiveId" clId="{44E780E8-88F0-41AF-AFC8-E05511FADB25}" dt="2022-11-18T20:16:08.707" v="49" actId="404"/>
          <ac:spMkLst>
            <pc:docMk/>
            <pc:sldMk cId="1671921048" sldId="258"/>
            <ac:spMk id="2" creationId="{C02B5D88-819E-833A-2DEA-4CE06E56B4C6}"/>
          </ac:spMkLst>
        </pc:spChg>
        <pc:spChg chg="add del mod">
          <ac:chgData name="Alba 4" userId="a44cb5de66ab442d" providerId="LiveId" clId="{44E780E8-88F0-41AF-AFC8-E05511FADB25}" dt="2022-11-18T20:16:00.921" v="43" actId="478"/>
          <ac:spMkLst>
            <pc:docMk/>
            <pc:sldMk cId="1671921048" sldId="258"/>
            <ac:spMk id="3" creationId="{436512ED-5821-7B79-7D92-910553051787}"/>
          </ac:spMkLst>
        </pc:spChg>
        <pc:spChg chg="add mod">
          <ac:chgData name="Alba 4" userId="a44cb5de66ab442d" providerId="LiveId" clId="{44E780E8-88F0-41AF-AFC8-E05511FADB25}" dt="2022-11-18T20:17:38.511" v="54" actId="404"/>
          <ac:spMkLst>
            <pc:docMk/>
            <pc:sldMk cId="1671921048" sldId="258"/>
            <ac:spMk id="4" creationId="{916AAE08-FF68-EEC1-0AD2-5AB3990C9587}"/>
          </ac:spMkLst>
        </pc:spChg>
        <pc:spChg chg="add mod">
          <ac:chgData name="Alba 4" userId="a44cb5de66ab442d" providerId="LiveId" clId="{44E780E8-88F0-41AF-AFC8-E05511FADB25}" dt="2022-11-18T20:23:00.879" v="73" actId="14100"/>
          <ac:spMkLst>
            <pc:docMk/>
            <pc:sldMk cId="1671921048" sldId="258"/>
            <ac:spMk id="5" creationId="{31621BD6-3ACB-3859-5554-2CDE49E87257}"/>
          </ac:spMkLst>
        </pc:spChg>
        <pc:spChg chg="add mod">
          <ac:chgData name="Alba 4" userId="a44cb5de66ab442d" providerId="LiveId" clId="{44E780E8-88F0-41AF-AFC8-E05511FADB25}" dt="2022-11-18T20:22:43.708" v="70" actId="20577"/>
          <ac:spMkLst>
            <pc:docMk/>
            <pc:sldMk cId="1671921048" sldId="258"/>
            <ac:spMk id="6" creationId="{88FA280F-F8E9-9C17-6B41-A7B37AA6DDE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09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035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6" y="5074920"/>
            <a:ext cx="2647667" cy="365125"/>
          </a:xfrm>
        </p:spPr>
        <p:txBody>
          <a:bodyPr/>
          <a:lstStyle/>
          <a:p>
            <a:fld id="{5D340FED-6E95-4177-A7EF-CD303B9E611D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016" y="31363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8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1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t>November 18,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267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38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t>November 18,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5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November 18,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‹Nº›</a:t>
            </a:fld>
            <a:endParaRPr lang="en-US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507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2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8C4A713-42F1-47D8-8179-9CCA92412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821C54-A14C-4A44-9271-1BA19D715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D097F0-161D-EF6C-03FA-C643F4912776}"/>
              </a:ext>
            </a:extLst>
          </p:cNvPr>
          <p:cNvSpPr txBox="1"/>
          <p:nvPr/>
        </p:nvSpPr>
        <p:spPr>
          <a:xfrm>
            <a:off x="2015667" y="1266092"/>
            <a:ext cx="227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Presentación del Lobo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898460-70B0-D22F-405D-026C808B7D23}"/>
              </a:ext>
            </a:extLst>
          </p:cNvPr>
          <p:cNvSpPr txBox="1"/>
          <p:nvPr/>
        </p:nvSpPr>
        <p:spPr>
          <a:xfrm>
            <a:off x="5407439" y="1127592"/>
            <a:ext cx="2271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Encuentro del Lobo y el Perro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1CB8F62-8361-18D8-F4BA-651ECBE1AB28}"/>
              </a:ext>
            </a:extLst>
          </p:cNvPr>
          <p:cNvSpPr txBox="1"/>
          <p:nvPr/>
        </p:nvSpPr>
        <p:spPr>
          <a:xfrm>
            <a:off x="8799211" y="1121203"/>
            <a:ext cx="1406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Comienza la conversación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C39C075-A828-48D0-C1A3-FBB8717D80EF}"/>
              </a:ext>
            </a:extLst>
          </p:cNvPr>
          <p:cNvSpPr txBox="1"/>
          <p:nvPr/>
        </p:nvSpPr>
        <p:spPr>
          <a:xfrm>
            <a:off x="8496233" y="2565571"/>
            <a:ext cx="24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Perro le ofrece que le acompañe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8D6935-93EA-577A-6DB8-50A9C1D5A57D}"/>
              </a:ext>
            </a:extLst>
          </p:cNvPr>
          <p:cNvSpPr txBox="1"/>
          <p:nvPr/>
        </p:nvSpPr>
        <p:spPr>
          <a:xfrm>
            <a:off x="5417459" y="2565570"/>
            <a:ext cx="24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Lobo acepta y sigue al Perro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968542B-477A-7DEC-5727-E6464BCEE2AD}"/>
              </a:ext>
            </a:extLst>
          </p:cNvPr>
          <p:cNvSpPr txBox="1"/>
          <p:nvPr/>
        </p:nvSpPr>
        <p:spPr>
          <a:xfrm>
            <a:off x="2015667" y="2579055"/>
            <a:ext cx="24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Lobo ve el cuello pelado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F82A3C7-93D7-54ED-02A6-F8C096EFFADE}"/>
              </a:ext>
            </a:extLst>
          </p:cNvPr>
          <p:cNvSpPr txBox="1"/>
          <p:nvPr/>
        </p:nvSpPr>
        <p:spPr>
          <a:xfrm>
            <a:off x="2015667" y="4169017"/>
            <a:ext cx="24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Perro le explica la razón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099B43-25C4-F13A-5885-EDB2E4BC8834}"/>
              </a:ext>
            </a:extLst>
          </p:cNvPr>
          <p:cNvSpPr txBox="1"/>
          <p:nvPr/>
        </p:nvSpPr>
        <p:spPr>
          <a:xfrm>
            <a:off x="5417459" y="4342060"/>
            <a:ext cx="240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El Lobo rechaza la oferta del Perro</a:t>
            </a:r>
          </a:p>
        </p:txBody>
      </p:sp>
    </p:spTree>
    <p:extLst>
      <p:ext uri="{BB962C8B-B14F-4D97-AF65-F5344CB8AC3E}">
        <p14:creationId xmlns:p14="http://schemas.microsoft.com/office/powerpoint/2010/main" val="3322256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E0B635A-7B16-0444-95D9-4521460CA421}"/>
              </a:ext>
            </a:extLst>
          </p:cNvPr>
          <p:cNvSpPr txBox="1"/>
          <p:nvPr/>
        </p:nvSpPr>
        <p:spPr>
          <a:xfrm>
            <a:off x="872670" y="1266092"/>
            <a:ext cx="227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Présentation du Loup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8D6ABDF-37E6-E028-E2EE-D38D804DBEEE}"/>
              </a:ext>
            </a:extLst>
          </p:cNvPr>
          <p:cNvSpPr txBox="1"/>
          <p:nvPr/>
        </p:nvSpPr>
        <p:spPr>
          <a:xfrm>
            <a:off x="4912185" y="1127592"/>
            <a:ext cx="2271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Rencontre du Loup et du Dogue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DFE9DBA-2D4B-8197-548C-8939A5A7FC37}"/>
              </a:ext>
            </a:extLst>
          </p:cNvPr>
          <p:cNvSpPr txBox="1"/>
          <p:nvPr/>
        </p:nvSpPr>
        <p:spPr>
          <a:xfrm>
            <a:off x="8929694" y="1121203"/>
            <a:ext cx="17243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Commence la conversation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2D192C-98E1-8CE9-8B9D-D523C0285D97}"/>
              </a:ext>
            </a:extLst>
          </p:cNvPr>
          <p:cNvSpPr txBox="1"/>
          <p:nvPr/>
        </p:nvSpPr>
        <p:spPr>
          <a:xfrm>
            <a:off x="8966053" y="2720714"/>
            <a:ext cx="240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Dogue lui propose de l’accompagner.</a:t>
            </a:r>
            <a:endParaRPr lang="es-E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72C16C-0EE3-C47A-0A9D-038E1825C17D}"/>
              </a:ext>
            </a:extLst>
          </p:cNvPr>
          <p:cNvSpPr txBox="1"/>
          <p:nvPr/>
        </p:nvSpPr>
        <p:spPr>
          <a:xfrm>
            <a:off x="4922205" y="2810505"/>
            <a:ext cx="240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Loup accepte et suit le Dogue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9015A8-C046-4465-D19B-C1887F741C56}"/>
              </a:ext>
            </a:extLst>
          </p:cNvPr>
          <p:cNvSpPr txBox="1"/>
          <p:nvPr/>
        </p:nvSpPr>
        <p:spPr>
          <a:xfrm>
            <a:off x="872670" y="2823990"/>
            <a:ext cx="240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Loup voit le cou pelé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6DC4563-1358-01A0-2326-C44FF409BA5B}"/>
              </a:ext>
            </a:extLst>
          </p:cNvPr>
          <p:cNvSpPr txBox="1"/>
          <p:nvPr/>
        </p:nvSpPr>
        <p:spPr>
          <a:xfrm>
            <a:off x="872670" y="4430281"/>
            <a:ext cx="240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Dogue lui explique pourquoi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9E49FDE-EF6A-59A8-7623-781821D60DF5}"/>
              </a:ext>
            </a:extLst>
          </p:cNvPr>
          <p:cNvSpPr txBox="1"/>
          <p:nvPr/>
        </p:nvSpPr>
        <p:spPr>
          <a:xfrm>
            <a:off x="4922205" y="4430281"/>
            <a:ext cx="24095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alibri" panose="020F0502020204030204" pitchFamily="34" charset="0"/>
                <a:cs typeface="Calibri" panose="020F0502020204030204" pitchFamily="34" charset="0"/>
              </a:rPr>
              <a:t>Le Loup refuse l’offre du Chien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CA7A93B3-BC7E-E254-7E6D-C70DB7B57CB7}"/>
              </a:ext>
            </a:extLst>
          </p:cNvPr>
          <p:cNvSpPr/>
          <p:nvPr/>
        </p:nvSpPr>
        <p:spPr>
          <a:xfrm>
            <a:off x="3450122" y="1282421"/>
            <a:ext cx="104502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10A7591A-C812-8A6F-181E-6BD99052C6AE}"/>
              </a:ext>
            </a:extLst>
          </p:cNvPr>
          <p:cNvSpPr/>
          <p:nvPr/>
        </p:nvSpPr>
        <p:spPr>
          <a:xfrm>
            <a:off x="3482780" y="4593862"/>
            <a:ext cx="104502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688B5CD7-EE5E-56E4-630A-60EB29DA675F}"/>
              </a:ext>
            </a:extLst>
          </p:cNvPr>
          <p:cNvSpPr/>
          <p:nvPr/>
        </p:nvSpPr>
        <p:spPr>
          <a:xfrm>
            <a:off x="7469256" y="1279545"/>
            <a:ext cx="104502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678004CB-5442-CE7A-8AC8-16187DAD2A9A}"/>
              </a:ext>
            </a:extLst>
          </p:cNvPr>
          <p:cNvSpPr/>
          <p:nvPr/>
        </p:nvSpPr>
        <p:spPr>
          <a:xfrm rot="10800000">
            <a:off x="7469256" y="2849501"/>
            <a:ext cx="104502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3C65E3D-39F4-928A-D6AB-16151A1FEC2E}"/>
              </a:ext>
            </a:extLst>
          </p:cNvPr>
          <p:cNvSpPr/>
          <p:nvPr/>
        </p:nvSpPr>
        <p:spPr>
          <a:xfrm rot="10800000">
            <a:off x="3447161" y="2859214"/>
            <a:ext cx="1045029" cy="36933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echa: hacia abajo 17">
            <a:extLst>
              <a:ext uri="{FF2B5EF4-FFF2-40B4-BE49-F238E27FC236}">
                <a16:creationId xmlns:a16="http://schemas.microsoft.com/office/drawing/2014/main" id="{D118B1C5-2E95-2ADD-9DEE-D4908539F41C}"/>
              </a:ext>
            </a:extLst>
          </p:cNvPr>
          <p:cNvSpPr/>
          <p:nvPr/>
        </p:nvSpPr>
        <p:spPr>
          <a:xfrm>
            <a:off x="9471170" y="1979802"/>
            <a:ext cx="604008" cy="64633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Flecha: hacia abajo 18">
            <a:extLst>
              <a:ext uri="{FF2B5EF4-FFF2-40B4-BE49-F238E27FC236}">
                <a16:creationId xmlns:a16="http://schemas.microsoft.com/office/drawing/2014/main" id="{DE5D161C-FE46-5BE8-2B9E-A8B3AE74B106}"/>
              </a:ext>
            </a:extLst>
          </p:cNvPr>
          <p:cNvSpPr/>
          <p:nvPr/>
        </p:nvSpPr>
        <p:spPr>
          <a:xfrm>
            <a:off x="1603695" y="3639638"/>
            <a:ext cx="604008" cy="64633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58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02B5D88-819E-833A-2DEA-4CE06E56B4C6}"/>
              </a:ext>
            </a:extLst>
          </p:cNvPr>
          <p:cNvSpPr/>
          <p:nvPr/>
        </p:nvSpPr>
        <p:spPr>
          <a:xfrm>
            <a:off x="1937028" y="2104372"/>
            <a:ext cx="2011680" cy="68671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Morale</a:t>
            </a:r>
            <a:endParaRPr lang="fr-FR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916AAE08-FF68-EEC1-0AD2-5AB3990C9587}"/>
              </a:ext>
            </a:extLst>
          </p:cNvPr>
          <p:cNvSpPr/>
          <p:nvPr/>
        </p:nvSpPr>
        <p:spPr>
          <a:xfrm>
            <a:off x="5981349" y="3716323"/>
            <a:ext cx="2002463" cy="735781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Pourquoi cette fable?</a:t>
            </a:r>
          </a:p>
        </p:txBody>
      </p:sp>
      <p:sp>
        <p:nvSpPr>
          <p:cNvPr id="5" name="Globo: flecha hacia abajo 4">
            <a:extLst>
              <a:ext uri="{FF2B5EF4-FFF2-40B4-BE49-F238E27FC236}">
                <a16:creationId xmlns:a16="http://schemas.microsoft.com/office/drawing/2014/main" id="{31621BD6-3ACB-3859-5554-2CDE49E87257}"/>
              </a:ext>
            </a:extLst>
          </p:cNvPr>
          <p:cNvSpPr/>
          <p:nvPr/>
        </p:nvSpPr>
        <p:spPr>
          <a:xfrm>
            <a:off x="1937027" y="3132239"/>
            <a:ext cx="2002463" cy="1196480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 err="1"/>
              <a:t>Morale</a:t>
            </a:r>
            <a:endParaRPr lang="es-ES" dirty="0"/>
          </a:p>
        </p:txBody>
      </p:sp>
      <p:sp>
        <p:nvSpPr>
          <p:cNvPr id="6" name="Globo: flecha hacia abajo 5">
            <a:extLst>
              <a:ext uri="{FF2B5EF4-FFF2-40B4-BE49-F238E27FC236}">
                <a16:creationId xmlns:a16="http://schemas.microsoft.com/office/drawing/2014/main" id="{88FA280F-F8E9-9C17-6B41-A7B37AA6DDEB}"/>
              </a:ext>
            </a:extLst>
          </p:cNvPr>
          <p:cNvSpPr/>
          <p:nvPr/>
        </p:nvSpPr>
        <p:spPr>
          <a:xfrm>
            <a:off x="4860165" y="1802934"/>
            <a:ext cx="2122415" cy="1528894"/>
          </a:xfrm>
          <a:prstGeom prst="downArrowCallou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Pourquoi cette fable?</a:t>
            </a:r>
          </a:p>
        </p:txBody>
      </p:sp>
    </p:spTree>
    <p:extLst>
      <p:ext uri="{BB962C8B-B14F-4D97-AF65-F5344CB8AC3E}">
        <p14:creationId xmlns:p14="http://schemas.microsoft.com/office/powerpoint/2010/main" val="1671921048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98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Bembo</vt:lpstr>
      <vt:lpstr>Calibri</vt:lpstr>
      <vt:lpstr>ArchiveVTI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Alba 4</dc:creator>
  <cp:lastModifiedBy>Alba 4</cp:lastModifiedBy>
  <cp:revision>1</cp:revision>
  <dcterms:created xsi:type="dcterms:W3CDTF">2022-11-18T18:15:03Z</dcterms:created>
  <dcterms:modified xsi:type="dcterms:W3CDTF">2022-11-18T20:23:04Z</dcterms:modified>
</cp:coreProperties>
</file>