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799763" cy="1079976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07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EE77-77A4-43D1-9AF3-1131A13034E6}" type="datetimeFigureOut">
              <a:rPr lang="nl-NL" smtClean="0"/>
              <a:t>03-09-19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5CEB-33B0-47E2-A608-AAEA063F7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398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EE77-77A4-43D1-9AF3-1131A13034E6}" type="datetimeFigureOut">
              <a:rPr lang="nl-NL" smtClean="0"/>
              <a:t>03-09-19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5CEB-33B0-47E2-A608-AAEA063F7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220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EE77-77A4-43D1-9AF3-1131A13034E6}" type="datetimeFigureOut">
              <a:rPr lang="nl-NL" smtClean="0"/>
              <a:t>03-09-19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5CEB-33B0-47E2-A608-AAEA063F7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345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EE77-77A4-43D1-9AF3-1131A13034E6}" type="datetimeFigureOut">
              <a:rPr lang="nl-NL" smtClean="0"/>
              <a:t>03-09-19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5CEB-33B0-47E2-A608-AAEA063F7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613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EE77-77A4-43D1-9AF3-1131A13034E6}" type="datetimeFigureOut">
              <a:rPr lang="nl-NL" smtClean="0"/>
              <a:t>03-09-19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5CEB-33B0-47E2-A608-AAEA063F7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98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EE77-77A4-43D1-9AF3-1131A13034E6}" type="datetimeFigureOut">
              <a:rPr lang="nl-NL" smtClean="0"/>
              <a:t>03-09-19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5CEB-33B0-47E2-A608-AAEA063F7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77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EE77-77A4-43D1-9AF3-1131A13034E6}" type="datetimeFigureOut">
              <a:rPr lang="nl-NL" smtClean="0"/>
              <a:t>03-09-19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5CEB-33B0-47E2-A608-AAEA063F7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45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EE77-77A4-43D1-9AF3-1131A13034E6}" type="datetimeFigureOut">
              <a:rPr lang="nl-NL" smtClean="0"/>
              <a:t>03-09-19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5CEB-33B0-47E2-A608-AAEA063F7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84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EE77-77A4-43D1-9AF3-1131A13034E6}" type="datetimeFigureOut">
              <a:rPr lang="nl-NL" smtClean="0"/>
              <a:t>03-09-19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5CEB-33B0-47E2-A608-AAEA063F7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755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EE77-77A4-43D1-9AF3-1131A13034E6}" type="datetimeFigureOut">
              <a:rPr lang="nl-NL" smtClean="0"/>
              <a:t>03-09-19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5CEB-33B0-47E2-A608-AAEA063F7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02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EE77-77A4-43D1-9AF3-1131A13034E6}" type="datetimeFigureOut">
              <a:rPr lang="nl-NL" smtClean="0"/>
              <a:t>03-09-19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5CEB-33B0-47E2-A608-AAEA063F7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411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EE77-77A4-43D1-9AF3-1131A13034E6}" type="datetimeFigureOut">
              <a:rPr lang="nl-NL" smtClean="0"/>
              <a:t>03-09-19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5CEB-33B0-47E2-A608-AAEA063F7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638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hthoek 67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hthoek 66"/>
          <p:cNvSpPr/>
          <p:nvPr/>
        </p:nvSpPr>
        <p:spPr>
          <a:xfrm>
            <a:off x="0" y="2343680"/>
            <a:ext cx="10799763" cy="84560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Vrije vorm 65"/>
          <p:cNvSpPr/>
          <p:nvPr/>
        </p:nvSpPr>
        <p:spPr>
          <a:xfrm>
            <a:off x="412716" y="3814096"/>
            <a:ext cx="1390650" cy="4026077"/>
          </a:xfrm>
          <a:custGeom>
            <a:avLst/>
            <a:gdLst>
              <a:gd name="connsiteX0" fmla="*/ 9525 w 1390650"/>
              <a:gd name="connsiteY0" fmla="*/ 0 h 3876675"/>
              <a:gd name="connsiteX1" fmla="*/ 1390650 w 1390650"/>
              <a:gd name="connsiteY1" fmla="*/ 0 h 3876675"/>
              <a:gd name="connsiteX2" fmla="*/ 1390650 w 1390650"/>
              <a:gd name="connsiteY2" fmla="*/ 3876675 h 3876675"/>
              <a:gd name="connsiteX3" fmla="*/ 57150 w 1390650"/>
              <a:gd name="connsiteY3" fmla="*/ 3876675 h 3876675"/>
              <a:gd name="connsiteX4" fmla="*/ 57150 w 1390650"/>
              <a:gd name="connsiteY4" fmla="*/ 3248025 h 3876675"/>
              <a:gd name="connsiteX5" fmla="*/ 428625 w 1390650"/>
              <a:gd name="connsiteY5" fmla="*/ 3248025 h 3876675"/>
              <a:gd name="connsiteX6" fmla="*/ 428625 w 1390650"/>
              <a:gd name="connsiteY6" fmla="*/ 2781300 h 3876675"/>
              <a:gd name="connsiteX7" fmla="*/ 9525 w 1390650"/>
              <a:gd name="connsiteY7" fmla="*/ 2781300 h 3876675"/>
              <a:gd name="connsiteX8" fmla="*/ 9525 w 1390650"/>
              <a:gd name="connsiteY8" fmla="*/ 2247900 h 3876675"/>
              <a:gd name="connsiteX9" fmla="*/ 666750 w 1390650"/>
              <a:gd name="connsiteY9" fmla="*/ 2247900 h 3876675"/>
              <a:gd name="connsiteX10" fmla="*/ 666750 w 1390650"/>
              <a:gd name="connsiteY10" fmla="*/ 1552575 h 3876675"/>
              <a:gd name="connsiteX11" fmla="*/ 19050 w 1390650"/>
              <a:gd name="connsiteY11" fmla="*/ 1552575 h 3876675"/>
              <a:gd name="connsiteX12" fmla="*/ 19050 w 1390650"/>
              <a:gd name="connsiteY12" fmla="*/ 1066800 h 3876675"/>
              <a:gd name="connsiteX13" fmla="*/ 533400 w 1390650"/>
              <a:gd name="connsiteY13" fmla="*/ 1066800 h 3876675"/>
              <a:gd name="connsiteX14" fmla="*/ 533400 w 1390650"/>
              <a:gd name="connsiteY14" fmla="*/ 561975 h 3876675"/>
              <a:gd name="connsiteX15" fmla="*/ 0 w 1390650"/>
              <a:gd name="connsiteY15" fmla="*/ 561975 h 3876675"/>
              <a:gd name="connsiteX16" fmla="*/ 9525 w 1390650"/>
              <a:gd name="connsiteY16" fmla="*/ 0 h 387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650" h="3876675">
                <a:moveTo>
                  <a:pt x="9525" y="0"/>
                </a:moveTo>
                <a:lnTo>
                  <a:pt x="1390650" y="0"/>
                </a:lnTo>
                <a:lnTo>
                  <a:pt x="1390650" y="3876675"/>
                </a:lnTo>
                <a:lnTo>
                  <a:pt x="57150" y="3876675"/>
                </a:lnTo>
                <a:lnTo>
                  <a:pt x="57150" y="3248025"/>
                </a:lnTo>
                <a:lnTo>
                  <a:pt x="428625" y="3248025"/>
                </a:lnTo>
                <a:lnTo>
                  <a:pt x="428625" y="2781300"/>
                </a:lnTo>
                <a:lnTo>
                  <a:pt x="9525" y="2781300"/>
                </a:lnTo>
                <a:lnTo>
                  <a:pt x="9525" y="2247900"/>
                </a:lnTo>
                <a:lnTo>
                  <a:pt x="666750" y="2247900"/>
                </a:lnTo>
                <a:lnTo>
                  <a:pt x="666750" y="1552575"/>
                </a:lnTo>
                <a:lnTo>
                  <a:pt x="19050" y="1552575"/>
                </a:lnTo>
                <a:lnTo>
                  <a:pt x="19050" y="1066800"/>
                </a:lnTo>
                <a:lnTo>
                  <a:pt x="533400" y="1066800"/>
                </a:lnTo>
                <a:lnTo>
                  <a:pt x="533400" y="561975"/>
                </a:lnTo>
                <a:lnTo>
                  <a:pt x="0" y="561975"/>
                </a:lnTo>
                <a:lnTo>
                  <a:pt x="95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1900635" y="3303532"/>
            <a:ext cx="6303387" cy="5616979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" y="2653871"/>
            <a:ext cx="850034" cy="850034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506169" y="5521624"/>
            <a:ext cx="136446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Entree</a:t>
            </a:r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486361" y="2817278"/>
            <a:ext cx="1856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Voorzijde</a:t>
            </a:r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478353" y="6102650"/>
            <a:ext cx="18567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Ontvangst</a:t>
            </a:r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287702" y="4138117"/>
            <a:ext cx="18567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Kantoor</a:t>
            </a:r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2349213" y="4706537"/>
            <a:ext cx="18567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Logistiek</a:t>
            </a:r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2991943" y="7442936"/>
            <a:ext cx="22974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Vrachtwagen</a:t>
            </a:r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Rechthoek 26"/>
          <p:cNvSpPr/>
          <p:nvPr/>
        </p:nvSpPr>
        <p:spPr>
          <a:xfrm>
            <a:off x="8302703" y="3303532"/>
            <a:ext cx="2348834" cy="5616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29" name="Afbeelding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27" y="3458454"/>
            <a:ext cx="552864" cy="552864"/>
          </a:xfrm>
          <a:prstGeom prst="rect">
            <a:avLst/>
          </a:prstGeom>
        </p:spPr>
      </p:pic>
      <p:sp>
        <p:nvSpPr>
          <p:cNvPr id="35" name="Rechthoek 34"/>
          <p:cNvSpPr/>
          <p:nvPr/>
        </p:nvSpPr>
        <p:spPr>
          <a:xfrm>
            <a:off x="4030834" y="3303532"/>
            <a:ext cx="2016509" cy="1349999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2406733" y="3437814"/>
            <a:ext cx="18567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Orderpick</a:t>
            </a:r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903622" y="4119251"/>
            <a:ext cx="229741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Droogkamer</a:t>
            </a:r>
          </a:p>
          <a:p>
            <a:pPr algn="ctr"/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37" name="Afbeelding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71" y="3389933"/>
            <a:ext cx="850034" cy="850034"/>
          </a:xfrm>
          <a:prstGeom prst="rect">
            <a:avLst/>
          </a:prstGeom>
        </p:spPr>
      </p:pic>
      <p:pic>
        <p:nvPicPr>
          <p:cNvPr id="38" name="Afbeelding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70" y="3284628"/>
            <a:ext cx="850034" cy="850034"/>
          </a:xfrm>
          <a:prstGeom prst="rect">
            <a:avLst/>
          </a:prstGeom>
        </p:spPr>
      </p:pic>
      <p:pic>
        <p:nvPicPr>
          <p:cNvPr id="40" name="Afbeelding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51" y="3645115"/>
            <a:ext cx="850034" cy="850034"/>
          </a:xfrm>
          <a:prstGeom prst="rect">
            <a:avLst/>
          </a:prstGeom>
        </p:spPr>
      </p:pic>
      <p:pic>
        <p:nvPicPr>
          <p:cNvPr id="41" name="Afbeelding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8" y="3990505"/>
            <a:ext cx="850034" cy="850034"/>
          </a:xfrm>
          <a:prstGeom prst="rect">
            <a:avLst/>
          </a:prstGeom>
        </p:spPr>
      </p:pic>
      <p:pic>
        <p:nvPicPr>
          <p:cNvPr id="42" name="Afbeelding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" y="5365803"/>
            <a:ext cx="850034" cy="850034"/>
          </a:xfrm>
          <a:prstGeom prst="rect">
            <a:avLst/>
          </a:prstGeom>
        </p:spPr>
      </p:pic>
      <p:pic>
        <p:nvPicPr>
          <p:cNvPr id="44" name="Afbeelding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82" y="5915339"/>
            <a:ext cx="850034" cy="850034"/>
          </a:xfrm>
          <a:prstGeom prst="rect">
            <a:avLst/>
          </a:prstGeom>
        </p:spPr>
      </p:pic>
      <p:pic>
        <p:nvPicPr>
          <p:cNvPr id="45" name="Afbeelding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50" y="7269797"/>
            <a:ext cx="850034" cy="850034"/>
          </a:xfrm>
          <a:prstGeom prst="rect">
            <a:avLst/>
          </a:prstGeom>
        </p:spPr>
      </p:pic>
      <p:pic>
        <p:nvPicPr>
          <p:cNvPr id="46" name="Afbeelding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938" y="7884330"/>
            <a:ext cx="850034" cy="850034"/>
          </a:xfrm>
          <a:prstGeom prst="rect">
            <a:avLst/>
          </a:prstGeom>
        </p:spPr>
      </p:pic>
      <p:pic>
        <p:nvPicPr>
          <p:cNvPr id="47" name="Afbeelding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72" y="7884330"/>
            <a:ext cx="850034" cy="850034"/>
          </a:xfrm>
          <a:prstGeom prst="rect">
            <a:avLst/>
          </a:prstGeom>
        </p:spPr>
      </p:pic>
      <p:pic>
        <p:nvPicPr>
          <p:cNvPr id="48" name="Afbeelding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81" y="4551897"/>
            <a:ext cx="850034" cy="850034"/>
          </a:xfrm>
          <a:prstGeom prst="rect">
            <a:avLst/>
          </a:prstGeom>
        </p:spPr>
      </p:pic>
      <p:pic>
        <p:nvPicPr>
          <p:cNvPr id="49" name="Afbeelding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293" y="4551897"/>
            <a:ext cx="850034" cy="850034"/>
          </a:xfrm>
          <a:prstGeom prst="rect">
            <a:avLst/>
          </a:prstGeom>
        </p:spPr>
      </p:pic>
      <p:pic>
        <p:nvPicPr>
          <p:cNvPr id="50" name="Afbeelding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225" y="6223754"/>
            <a:ext cx="850034" cy="850034"/>
          </a:xfrm>
          <a:prstGeom prst="rect">
            <a:avLst/>
          </a:prstGeom>
        </p:spPr>
      </p:pic>
      <p:pic>
        <p:nvPicPr>
          <p:cNvPr id="51" name="Afbeelding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00" y="7500330"/>
            <a:ext cx="850034" cy="850034"/>
          </a:xfrm>
          <a:prstGeom prst="rect">
            <a:avLst/>
          </a:prstGeom>
        </p:spPr>
      </p:pic>
      <p:pic>
        <p:nvPicPr>
          <p:cNvPr id="52" name="Afbeelding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089" y="8927996"/>
            <a:ext cx="850034" cy="850034"/>
          </a:xfrm>
          <a:prstGeom prst="rect">
            <a:avLst/>
          </a:prstGeom>
        </p:spPr>
      </p:pic>
      <p:sp>
        <p:nvSpPr>
          <p:cNvPr id="55" name="Rechthoek 54"/>
          <p:cNvSpPr/>
          <p:nvPr/>
        </p:nvSpPr>
        <p:spPr>
          <a:xfrm>
            <a:off x="2002311" y="8295879"/>
            <a:ext cx="1705916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nl-NL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Opslagloods</a:t>
            </a:r>
            <a:endParaRPr lang="nl-NL" sz="26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7" name="Afbeelding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25" y="426155"/>
            <a:ext cx="5311212" cy="1557956"/>
          </a:xfrm>
          <a:prstGeom prst="rect">
            <a:avLst/>
          </a:prstGeom>
        </p:spPr>
      </p:pic>
      <p:pic>
        <p:nvPicPr>
          <p:cNvPr id="58" name="Afbeelding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70" y="4560628"/>
            <a:ext cx="850034" cy="850034"/>
          </a:xfrm>
          <a:prstGeom prst="rect">
            <a:avLst/>
          </a:prstGeom>
        </p:spPr>
      </p:pic>
      <p:sp>
        <p:nvSpPr>
          <p:cNvPr id="62" name="Rechthoek 61"/>
          <p:cNvSpPr/>
          <p:nvPr/>
        </p:nvSpPr>
        <p:spPr>
          <a:xfrm>
            <a:off x="6056724" y="3303532"/>
            <a:ext cx="2122718" cy="1349999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5995911" y="4145349"/>
            <a:ext cx="229741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Droogkamer</a:t>
            </a:r>
          </a:p>
          <a:p>
            <a:pPr algn="ctr"/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3" name="Afbeelding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79" y="3389933"/>
            <a:ext cx="850034" cy="850034"/>
          </a:xfrm>
          <a:prstGeom prst="rect">
            <a:avLst/>
          </a:prstGeom>
        </p:spPr>
      </p:pic>
      <p:sp>
        <p:nvSpPr>
          <p:cNvPr id="64" name="Rechthoek 63"/>
          <p:cNvSpPr/>
          <p:nvPr/>
        </p:nvSpPr>
        <p:spPr>
          <a:xfrm>
            <a:off x="8393719" y="8334861"/>
            <a:ext cx="1766830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nl-NL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Buitenopslag</a:t>
            </a:r>
            <a:endParaRPr lang="nl-NL" sz="26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Rechthoek 64"/>
          <p:cNvSpPr/>
          <p:nvPr/>
        </p:nvSpPr>
        <p:spPr>
          <a:xfrm>
            <a:off x="583749" y="7274919"/>
            <a:ext cx="1143262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nl-NL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Kantoor</a:t>
            </a:r>
            <a:endParaRPr lang="nl-NL" sz="26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9" name="Tekstvak 68"/>
          <p:cNvSpPr txBox="1"/>
          <p:nvPr/>
        </p:nvSpPr>
        <p:spPr>
          <a:xfrm>
            <a:off x="2477561" y="6735601"/>
            <a:ext cx="22974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Vrachtwagen</a:t>
            </a:r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70" name="Afbeelding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68" y="6562462"/>
            <a:ext cx="850034" cy="850034"/>
          </a:xfrm>
          <a:prstGeom prst="rect">
            <a:avLst/>
          </a:prstGeom>
        </p:spPr>
      </p:pic>
      <p:pic>
        <p:nvPicPr>
          <p:cNvPr id="73" name="Afbeelding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3" y="4761464"/>
            <a:ext cx="850034" cy="85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3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hthoek 67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hthoek 66"/>
          <p:cNvSpPr/>
          <p:nvPr/>
        </p:nvSpPr>
        <p:spPr>
          <a:xfrm>
            <a:off x="0" y="2343680"/>
            <a:ext cx="10799763" cy="84560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Vrije vorm 65"/>
          <p:cNvSpPr/>
          <p:nvPr/>
        </p:nvSpPr>
        <p:spPr>
          <a:xfrm>
            <a:off x="412716" y="3814096"/>
            <a:ext cx="1390650" cy="4026077"/>
          </a:xfrm>
          <a:custGeom>
            <a:avLst/>
            <a:gdLst>
              <a:gd name="connsiteX0" fmla="*/ 9525 w 1390650"/>
              <a:gd name="connsiteY0" fmla="*/ 0 h 3876675"/>
              <a:gd name="connsiteX1" fmla="*/ 1390650 w 1390650"/>
              <a:gd name="connsiteY1" fmla="*/ 0 h 3876675"/>
              <a:gd name="connsiteX2" fmla="*/ 1390650 w 1390650"/>
              <a:gd name="connsiteY2" fmla="*/ 3876675 h 3876675"/>
              <a:gd name="connsiteX3" fmla="*/ 57150 w 1390650"/>
              <a:gd name="connsiteY3" fmla="*/ 3876675 h 3876675"/>
              <a:gd name="connsiteX4" fmla="*/ 57150 w 1390650"/>
              <a:gd name="connsiteY4" fmla="*/ 3248025 h 3876675"/>
              <a:gd name="connsiteX5" fmla="*/ 428625 w 1390650"/>
              <a:gd name="connsiteY5" fmla="*/ 3248025 h 3876675"/>
              <a:gd name="connsiteX6" fmla="*/ 428625 w 1390650"/>
              <a:gd name="connsiteY6" fmla="*/ 2781300 h 3876675"/>
              <a:gd name="connsiteX7" fmla="*/ 9525 w 1390650"/>
              <a:gd name="connsiteY7" fmla="*/ 2781300 h 3876675"/>
              <a:gd name="connsiteX8" fmla="*/ 9525 w 1390650"/>
              <a:gd name="connsiteY8" fmla="*/ 2247900 h 3876675"/>
              <a:gd name="connsiteX9" fmla="*/ 666750 w 1390650"/>
              <a:gd name="connsiteY9" fmla="*/ 2247900 h 3876675"/>
              <a:gd name="connsiteX10" fmla="*/ 666750 w 1390650"/>
              <a:gd name="connsiteY10" fmla="*/ 1552575 h 3876675"/>
              <a:gd name="connsiteX11" fmla="*/ 19050 w 1390650"/>
              <a:gd name="connsiteY11" fmla="*/ 1552575 h 3876675"/>
              <a:gd name="connsiteX12" fmla="*/ 19050 w 1390650"/>
              <a:gd name="connsiteY12" fmla="*/ 1066800 h 3876675"/>
              <a:gd name="connsiteX13" fmla="*/ 533400 w 1390650"/>
              <a:gd name="connsiteY13" fmla="*/ 1066800 h 3876675"/>
              <a:gd name="connsiteX14" fmla="*/ 533400 w 1390650"/>
              <a:gd name="connsiteY14" fmla="*/ 561975 h 3876675"/>
              <a:gd name="connsiteX15" fmla="*/ 0 w 1390650"/>
              <a:gd name="connsiteY15" fmla="*/ 561975 h 3876675"/>
              <a:gd name="connsiteX16" fmla="*/ 9525 w 1390650"/>
              <a:gd name="connsiteY16" fmla="*/ 0 h 387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650" h="3876675">
                <a:moveTo>
                  <a:pt x="9525" y="0"/>
                </a:moveTo>
                <a:lnTo>
                  <a:pt x="1390650" y="0"/>
                </a:lnTo>
                <a:lnTo>
                  <a:pt x="1390650" y="3876675"/>
                </a:lnTo>
                <a:lnTo>
                  <a:pt x="57150" y="3876675"/>
                </a:lnTo>
                <a:lnTo>
                  <a:pt x="57150" y="3248025"/>
                </a:lnTo>
                <a:lnTo>
                  <a:pt x="428625" y="3248025"/>
                </a:lnTo>
                <a:lnTo>
                  <a:pt x="428625" y="2781300"/>
                </a:lnTo>
                <a:lnTo>
                  <a:pt x="9525" y="2781300"/>
                </a:lnTo>
                <a:lnTo>
                  <a:pt x="9525" y="2247900"/>
                </a:lnTo>
                <a:lnTo>
                  <a:pt x="666750" y="2247900"/>
                </a:lnTo>
                <a:lnTo>
                  <a:pt x="666750" y="1552575"/>
                </a:lnTo>
                <a:lnTo>
                  <a:pt x="19050" y="1552575"/>
                </a:lnTo>
                <a:lnTo>
                  <a:pt x="19050" y="1066800"/>
                </a:lnTo>
                <a:lnTo>
                  <a:pt x="533400" y="1066800"/>
                </a:lnTo>
                <a:lnTo>
                  <a:pt x="533400" y="561975"/>
                </a:lnTo>
                <a:lnTo>
                  <a:pt x="0" y="561975"/>
                </a:lnTo>
                <a:lnTo>
                  <a:pt x="95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1900635" y="3303532"/>
            <a:ext cx="6303387" cy="5616979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506169" y="5521624"/>
            <a:ext cx="136446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Entree</a:t>
            </a:r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486361" y="2817278"/>
            <a:ext cx="1856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Voorzijde</a:t>
            </a:r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478353" y="6102650"/>
            <a:ext cx="18567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Ontvangst</a:t>
            </a:r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287702" y="4138117"/>
            <a:ext cx="18567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Kantoor</a:t>
            </a:r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2349213" y="4706537"/>
            <a:ext cx="18567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Logistiek</a:t>
            </a:r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2991943" y="7442936"/>
            <a:ext cx="22974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Vrachtwagen</a:t>
            </a:r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Rechthoek 26"/>
          <p:cNvSpPr/>
          <p:nvPr/>
        </p:nvSpPr>
        <p:spPr>
          <a:xfrm>
            <a:off x="8302703" y="3303532"/>
            <a:ext cx="2348834" cy="5616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29" name="Afbeelding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27" y="3458454"/>
            <a:ext cx="552864" cy="552864"/>
          </a:xfrm>
          <a:prstGeom prst="rect">
            <a:avLst/>
          </a:prstGeom>
        </p:spPr>
      </p:pic>
      <p:sp>
        <p:nvSpPr>
          <p:cNvPr id="35" name="Rechthoek 34"/>
          <p:cNvSpPr/>
          <p:nvPr/>
        </p:nvSpPr>
        <p:spPr>
          <a:xfrm>
            <a:off x="4030834" y="3303532"/>
            <a:ext cx="2016509" cy="1349999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2406733" y="3437814"/>
            <a:ext cx="18567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Orderpick</a:t>
            </a:r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903622" y="4119251"/>
            <a:ext cx="229741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Droogkamer</a:t>
            </a:r>
          </a:p>
          <a:p>
            <a:pPr algn="ctr"/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0" name="Afbeelding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51" y="3645115"/>
            <a:ext cx="850034" cy="850034"/>
          </a:xfrm>
          <a:prstGeom prst="rect">
            <a:avLst/>
          </a:prstGeom>
        </p:spPr>
      </p:pic>
      <p:sp>
        <p:nvSpPr>
          <p:cNvPr id="55" name="Rechthoek 54"/>
          <p:cNvSpPr/>
          <p:nvPr/>
        </p:nvSpPr>
        <p:spPr>
          <a:xfrm>
            <a:off x="2002311" y="8295879"/>
            <a:ext cx="1705916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nl-NL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Opslagloods</a:t>
            </a:r>
            <a:endParaRPr lang="nl-NL" sz="26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7" name="Afbeelding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25" y="426155"/>
            <a:ext cx="5311212" cy="1557956"/>
          </a:xfrm>
          <a:prstGeom prst="rect">
            <a:avLst/>
          </a:prstGeom>
        </p:spPr>
      </p:pic>
      <p:sp>
        <p:nvSpPr>
          <p:cNvPr id="62" name="Rechthoek 61"/>
          <p:cNvSpPr/>
          <p:nvPr/>
        </p:nvSpPr>
        <p:spPr>
          <a:xfrm>
            <a:off x="6056724" y="3303532"/>
            <a:ext cx="2122718" cy="1349999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5995911" y="4145349"/>
            <a:ext cx="229741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Droogkamer</a:t>
            </a:r>
          </a:p>
          <a:p>
            <a:pPr algn="ctr"/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hthoek 63"/>
          <p:cNvSpPr/>
          <p:nvPr/>
        </p:nvSpPr>
        <p:spPr>
          <a:xfrm>
            <a:off x="8393719" y="8334861"/>
            <a:ext cx="1766830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nl-NL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Buitenopslag</a:t>
            </a:r>
            <a:endParaRPr lang="nl-NL" sz="26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Rechthoek 64"/>
          <p:cNvSpPr/>
          <p:nvPr/>
        </p:nvSpPr>
        <p:spPr>
          <a:xfrm>
            <a:off x="583749" y="7274919"/>
            <a:ext cx="1143262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nl-NL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Kantoor</a:t>
            </a:r>
            <a:endParaRPr lang="nl-NL" sz="26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9" name="Tekstvak 68"/>
          <p:cNvSpPr txBox="1"/>
          <p:nvPr/>
        </p:nvSpPr>
        <p:spPr>
          <a:xfrm>
            <a:off x="2477561" y="6735601"/>
            <a:ext cx="22974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Vrachtwagen</a:t>
            </a:r>
            <a:endParaRPr lang="nl-NL" sz="28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01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26</Words>
  <Application>Microsoft Office PowerPoint</Application>
  <PresentationFormat>Aangepast</PresentationFormat>
  <Paragraphs>26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Kantoorthema</vt:lpstr>
      <vt:lpstr>PowerPoint-presentatie</vt:lpstr>
      <vt:lpstr>PowerPoint-presentatie</vt:lpstr>
    </vt:vector>
  </TitlesOfParts>
  <Company>Ascom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Jan-Mark Vink</dc:creator>
  <cp:lastModifiedBy>Jan-Mark Vink</cp:lastModifiedBy>
  <cp:revision>15</cp:revision>
  <dcterms:created xsi:type="dcterms:W3CDTF">2019-09-03T08:53:32Z</dcterms:created>
  <dcterms:modified xsi:type="dcterms:W3CDTF">2019-09-03T09:59:01Z</dcterms:modified>
</cp:coreProperties>
</file>