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4DD4-9D28-410D-8553-FF9C1FD0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3185-E8A1-48D5-BEC2-AE5228FD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62C8C-F39F-4A59-B540-593EDBCA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93BC-A7A6-49F9-BF50-82EE1B6A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BB45-56D0-412B-ADE4-14F232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32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2ABC-5CD9-4527-A7BC-3BE4D2A3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B8AE-9C76-4F45-AF4C-D7585FF8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5FF-7FFE-4FAF-BEB6-CEED5CC0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6023-CA7C-45C9-A23F-0BA6A49F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BA52-6086-42F5-9571-CD03FFB7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1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F8109-4B9F-41AE-87C5-A321D8BD5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93A35-E834-44F5-B904-8673A3488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DEAE-6117-47F4-96E9-FDA0ED2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E40A-2050-4D03-A393-E4ADA26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74AA-8BF0-4B53-AEBD-E4947A5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49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97B2-FB63-4A14-BED8-CD6C641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35F6-4F82-461C-96DE-EEB52F28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A453-1D3A-4DB7-9773-C0658C0A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03A1-F564-421A-A867-74947BD1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F818-910E-4E3F-A3A7-9F132A27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453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AD21-E02F-44AF-BE60-23A2E3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CBAD-6126-4505-8999-57A1C789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646F-A045-49EA-9E94-3C384819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07F2-AA1E-4DE4-AFD4-3A68490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2C5-EC03-45F9-8634-F0DEDBC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B74-7F04-46B4-9DBA-18B72732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5EF9-FD88-434D-9A1C-4E329A903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7C9F0-F375-463E-9A39-626CC52B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A189-966D-4160-A5DF-F49C3974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F0EF-EFD9-4C0E-B99D-C78FD58B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51DA-FC2B-4B8A-BC62-EF686313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45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387-109D-43F7-90BD-20BBD8B9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D1A4-E2BD-45BC-BBA1-A6FA9BFB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2696-1F90-4BC9-81F7-E6F91B67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495D7-13C3-43ED-AE01-7C3B27FB8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D460-57EA-4CE7-B3DC-212917622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B3ACD-CDC7-44EF-AA46-284A8E43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4BCD8-E936-4010-8895-BB12C07E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E6A50-EDF4-427A-AA98-A544C2E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59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5AC9-8FA8-4D3E-B036-D88530D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C0A16-A35C-48D5-A2E9-0EDE059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5A657-8377-4930-A7D8-F578C102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1D048-1494-4BA0-A85E-78096CD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7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DE810-FCC0-49F3-9EB3-98298F4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2F6E8-D1EE-4898-9081-FD879D43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3E73-2981-40B6-8761-6CB88D2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5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E946-9854-4770-8EEB-5063E64D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6AE-218D-4BA3-9EB7-9FC93F2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5419-27EE-4927-92F9-C6288534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FA01-A66C-4480-8164-771DCEF5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6B3F-A820-4A88-9BEE-1C120C9B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6D30-2263-48EF-A1ED-6E6DD00E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924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E31-2B3C-4ED3-84E1-F650AFCB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2591C-73A1-4945-AB23-4DEE89001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DAAF-4526-4817-B569-6403844C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AEFC-42DD-466B-92B3-7D4F6DE1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B157-6D92-4712-95FB-5F8A01F9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450D-8197-40CB-907A-655EDBE3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95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C5900-CDDD-4A0A-8FBD-B619663A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028A-BEAA-47BF-9F0E-2F9B0AEF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8674-41B4-4882-A7C4-03D0A1FFD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37ED-DED4-40CE-B1AB-C6E1DD72A04D}" type="datetimeFigureOut">
              <a:rPr lang="LID4096" smtClean="0"/>
              <a:t>12/17/2019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DA8A-5F65-41DC-848D-5F92D7ECC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FC05-B6E5-4106-830D-435D3290E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26F7-67EA-4D87-A5C0-2240D8E93F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A37-96D6-4E64-A33D-857E60FB7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C9A11-C9FC-42E1-96FA-0B2310AE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99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Aalst</dc:creator>
  <cp:lastModifiedBy>Mark van Aalst</cp:lastModifiedBy>
  <cp:revision>1</cp:revision>
  <dcterms:created xsi:type="dcterms:W3CDTF">2019-12-16T23:42:57Z</dcterms:created>
  <dcterms:modified xsi:type="dcterms:W3CDTF">2019-12-16T23:43:07Z</dcterms:modified>
</cp:coreProperties>
</file>