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4FBB5A-D9D6-4573-B3EF-5E5BF3F731EF}" v="76" dt="2023-04-13T02:42:18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57" d="100"/>
          <a:sy n="57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V" userId="8fc448e7c2004303" providerId="LiveId" clId="{734FBB5A-D9D6-4573-B3EF-5E5BF3F731EF}"/>
    <pc:docChg chg="custSel addSld modSld sldOrd">
      <pc:chgData name="Mark V" userId="8fc448e7c2004303" providerId="LiveId" clId="{734FBB5A-D9D6-4573-B3EF-5E5BF3F731EF}" dt="2023-04-13T02:44:43.508" v="2391" actId="403"/>
      <pc:docMkLst>
        <pc:docMk/>
      </pc:docMkLst>
      <pc:sldChg chg="addSp delSp modSp mod setBg setClrOvrMap">
        <pc:chgData name="Mark V" userId="8fc448e7c2004303" providerId="LiveId" clId="{734FBB5A-D9D6-4573-B3EF-5E5BF3F731EF}" dt="2023-04-13T02:43:01.226" v="2365" actId="26606"/>
        <pc:sldMkLst>
          <pc:docMk/>
          <pc:sldMk cId="3811348638" sldId="256"/>
        </pc:sldMkLst>
        <pc:spChg chg="mod">
          <ac:chgData name="Mark V" userId="8fc448e7c2004303" providerId="LiveId" clId="{734FBB5A-D9D6-4573-B3EF-5E5BF3F731EF}" dt="2023-04-13T02:43:01.226" v="2365" actId="26606"/>
          <ac:spMkLst>
            <pc:docMk/>
            <pc:sldMk cId="3811348638" sldId="256"/>
            <ac:spMk id="2" creationId="{CF4F6DE3-C5F0-2834-BAE2-612B6E8DED31}"/>
          </ac:spMkLst>
        </pc:spChg>
        <pc:spChg chg="mod">
          <ac:chgData name="Mark V" userId="8fc448e7c2004303" providerId="LiveId" clId="{734FBB5A-D9D6-4573-B3EF-5E5BF3F731EF}" dt="2023-04-13T02:43:01.226" v="2365" actId="26606"/>
          <ac:spMkLst>
            <pc:docMk/>
            <pc:sldMk cId="3811348638" sldId="256"/>
            <ac:spMk id="3" creationId="{51A2EFCC-D504-FFB1-53D9-0B43D4EF443A}"/>
          </ac:spMkLst>
        </pc:spChg>
        <pc:spChg chg="add">
          <ac:chgData name="Mark V" userId="8fc448e7c2004303" providerId="LiveId" clId="{734FBB5A-D9D6-4573-B3EF-5E5BF3F731EF}" dt="2023-04-13T02:43:01.226" v="2365" actId="26606"/>
          <ac:spMkLst>
            <pc:docMk/>
            <pc:sldMk cId="3811348638" sldId="256"/>
            <ac:spMk id="9" creationId="{5A59F003-E00A-43F9-91DC-CC54E3B87466}"/>
          </ac:spMkLst>
        </pc:spChg>
        <pc:spChg chg="add">
          <ac:chgData name="Mark V" userId="8fc448e7c2004303" providerId="LiveId" clId="{734FBB5A-D9D6-4573-B3EF-5E5BF3F731EF}" dt="2023-04-13T02:43:01.226" v="2365" actId="26606"/>
          <ac:spMkLst>
            <pc:docMk/>
            <pc:sldMk cId="3811348638" sldId="256"/>
            <ac:spMk id="11" creationId="{D74A4382-E3AD-430A-9A1F-DFA3E0E77A7D}"/>
          </ac:spMkLst>
        </pc:spChg>
        <pc:spChg chg="add">
          <ac:chgData name="Mark V" userId="8fc448e7c2004303" providerId="LiveId" clId="{734FBB5A-D9D6-4573-B3EF-5E5BF3F731EF}" dt="2023-04-13T02:43:01.226" v="2365" actId="26606"/>
          <ac:spMkLst>
            <pc:docMk/>
            <pc:sldMk cId="3811348638" sldId="256"/>
            <ac:spMk id="13" creationId="{79F40191-0F44-4FD1-82CC-ACB507C14BE6}"/>
          </ac:spMkLst>
        </pc:spChg>
        <pc:picChg chg="add mod">
          <ac:chgData name="Mark V" userId="8fc448e7c2004303" providerId="LiveId" clId="{734FBB5A-D9D6-4573-B3EF-5E5BF3F731EF}" dt="2023-04-13T02:43:01.226" v="2365" actId="26606"/>
          <ac:picMkLst>
            <pc:docMk/>
            <pc:sldMk cId="3811348638" sldId="256"/>
            <ac:picMk id="4" creationId="{7EC7C36F-6385-D149-D6F6-6AA1DAB7B2A8}"/>
          </ac:picMkLst>
        </pc:picChg>
        <pc:picChg chg="add del mod">
          <ac:chgData name="Mark V" userId="8fc448e7c2004303" providerId="LiveId" clId="{734FBB5A-D9D6-4573-B3EF-5E5BF3F731EF}" dt="2023-04-13T02:42:13.871" v="2356" actId="478"/>
          <ac:picMkLst>
            <pc:docMk/>
            <pc:sldMk cId="3811348638" sldId="256"/>
            <ac:picMk id="1026" creationId="{2A3D6CEC-BBA9-A857-5DCF-1873B259E05B}"/>
          </ac:picMkLst>
        </pc:picChg>
      </pc:sldChg>
      <pc:sldChg chg="addSp delSp modSp mod setBg">
        <pc:chgData name="Mark V" userId="8fc448e7c2004303" providerId="LiveId" clId="{734FBB5A-D9D6-4573-B3EF-5E5BF3F731EF}" dt="2023-04-13T02:43:20.104" v="2367" actId="26606"/>
        <pc:sldMkLst>
          <pc:docMk/>
          <pc:sldMk cId="315981454" sldId="257"/>
        </pc:sldMkLst>
        <pc:spChg chg="mod">
          <ac:chgData name="Mark V" userId="8fc448e7c2004303" providerId="LiveId" clId="{734FBB5A-D9D6-4573-B3EF-5E5BF3F731EF}" dt="2023-04-13T02:43:20.104" v="2367" actId="26606"/>
          <ac:spMkLst>
            <pc:docMk/>
            <pc:sldMk cId="315981454" sldId="257"/>
            <ac:spMk id="2" creationId="{961FDCC3-2312-AFDE-6AF7-8B6753DA7A3B}"/>
          </ac:spMkLst>
        </pc:spChg>
        <pc:spChg chg="add">
          <ac:chgData name="Mark V" userId="8fc448e7c2004303" providerId="LiveId" clId="{734FBB5A-D9D6-4573-B3EF-5E5BF3F731EF}" dt="2023-04-13T02:43:20.104" v="2367" actId="26606"/>
          <ac:spMkLst>
            <pc:docMk/>
            <pc:sldMk cId="315981454" sldId="257"/>
            <ac:spMk id="10" creationId="{D4771268-CB57-404A-9271-370EB28F6090}"/>
          </ac:spMkLst>
        </pc:spChg>
        <pc:picChg chg="mod">
          <ac:chgData name="Mark V" userId="8fc448e7c2004303" providerId="LiveId" clId="{734FBB5A-D9D6-4573-B3EF-5E5BF3F731EF}" dt="2023-04-13T02:43:20.104" v="2367" actId="26606"/>
          <ac:picMkLst>
            <pc:docMk/>
            <pc:sldMk cId="315981454" sldId="257"/>
            <ac:picMk id="5" creationId="{21DC4B59-8A65-D3B0-8E33-74117143456C}"/>
          </ac:picMkLst>
        </pc:picChg>
        <pc:picChg chg="add del mod">
          <ac:chgData name="Mark V" userId="8fc448e7c2004303" providerId="LiveId" clId="{734FBB5A-D9D6-4573-B3EF-5E5BF3F731EF}" dt="2023-04-13T02:41:00.556" v="2335" actId="478"/>
          <ac:picMkLst>
            <pc:docMk/>
            <pc:sldMk cId="315981454" sldId="257"/>
            <ac:picMk id="6" creationId="{A08F891F-6C0F-5550-D762-C03FF06EA26C}"/>
          </ac:picMkLst>
        </pc:picChg>
      </pc:sldChg>
      <pc:sldChg chg="addSp delSp modSp mod setBg">
        <pc:chgData name="Mark V" userId="8fc448e7c2004303" providerId="LiveId" clId="{734FBB5A-D9D6-4573-B3EF-5E5BF3F731EF}" dt="2023-04-13T02:44:43.508" v="2391" actId="403"/>
        <pc:sldMkLst>
          <pc:docMk/>
          <pc:sldMk cId="1307105275" sldId="258"/>
        </pc:sldMkLst>
        <pc:spChg chg="mod">
          <ac:chgData name="Mark V" userId="8fc448e7c2004303" providerId="LiveId" clId="{734FBB5A-D9D6-4573-B3EF-5E5BF3F731EF}" dt="2023-04-13T02:44:33.508" v="2386" actId="27636"/>
          <ac:spMkLst>
            <pc:docMk/>
            <pc:sldMk cId="1307105275" sldId="258"/>
            <ac:spMk id="2" creationId="{03900CB6-138B-71BA-9557-0F46AA427291}"/>
          </ac:spMkLst>
        </pc:spChg>
        <pc:spChg chg="mod">
          <ac:chgData name="Mark V" userId="8fc448e7c2004303" providerId="LiveId" clId="{734FBB5A-D9D6-4573-B3EF-5E5BF3F731EF}" dt="2023-04-13T02:44:43.508" v="2391" actId="403"/>
          <ac:spMkLst>
            <pc:docMk/>
            <pc:sldMk cId="1307105275" sldId="258"/>
            <ac:spMk id="3" creationId="{FF138855-0C73-D249-78CF-3FCFC4E4AA6D}"/>
          </ac:spMkLst>
        </pc:spChg>
        <pc:picChg chg="add del mod">
          <ac:chgData name="Mark V" userId="8fc448e7c2004303" providerId="LiveId" clId="{734FBB5A-D9D6-4573-B3EF-5E5BF3F731EF}" dt="2023-04-13T02:41:57.720" v="2350" actId="478"/>
          <ac:picMkLst>
            <pc:docMk/>
            <pc:sldMk cId="1307105275" sldId="258"/>
            <ac:picMk id="4" creationId="{C3572F3F-EB1F-25C1-9B07-C1688EE733E3}"/>
          </ac:picMkLst>
        </pc:picChg>
        <pc:picChg chg="add mod ord">
          <ac:chgData name="Mark V" userId="8fc448e7c2004303" providerId="LiveId" clId="{734FBB5A-D9D6-4573-B3EF-5E5BF3F731EF}" dt="2023-04-13T02:44:08.321" v="2370" actId="26606"/>
          <ac:picMkLst>
            <pc:docMk/>
            <pc:sldMk cId="1307105275" sldId="258"/>
            <ac:picMk id="5" creationId="{B7AB9810-756E-B068-3F19-B46BC342DCA0}"/>
          </ac:picMkLst>
        </pc:picChg>
      </pc:sldChg>
      <pc:sldChg chg="addSp delSp modSp new mod ord setBg">
        <pc:chgData name="Mark V" userId="8fc448e7c2004303" providerId="LiveId" clId="{734FBB5A-D9D6-4573-B3EF-5E5BF3F731EF}" dt="2023-04-13T02:43:58.433" v="2369" actId="26606"/>
        <pc:sldMkLst>
          <pc:docMk/>
          <pc:sldMk cId="1303311545" sldId="259"/>
        </pc:sldMkLst>
        <pc:spChg chg="mod">
          <ac:chgData name="Mark V" userId="8fc448e7c2004303" providerId="LiveId" clId="{734FBB5A-D9D6-4573-B3EF-5E5BF3F731EF}" dt="2023-04-13T02:43:58.433" v="2369" actId="26606"/>
          <ac:spMkLst>
            <pc:docMk/>
            <pc:sldMk cId="1303311545" sldId="259"/>
            <ac:spMk id="2" creationId="{5AA6802B-871A-1E01-0BCB-9A7BA0823F94}"/>
          </ac:spMkLst>
        </pc:spChg>
        <pc:spChg chg="mod">
          <ac:chgData name="Mark V" userId="8fc448e7c2004303" providerId="LiveId" clId="{734FBB5A-D9D6-4573-B3EF-5E5BF3F731EF}" dt="2023-04-13T02:43:58.433" v="2369" actId="26606"/>
          <ac:spMkLst>
            <pc:docMk/>
            <pc:sldMk cId="1303311545" sldId="259"/>
            <ac:spMk id="3" creationId="{94580625-027B-03CB-62CF-4314D5F8869C}"/>
          </ac:spMkLst>
        </pc:spChg>
        <pc:picChg chg="add del mod">
          <ac:chgData name="Mark V" userId="8fc448e7c2004303" providerId="LiveId" clId="{734FBB5A-D9D6-4573-B3EF-5E5BF3F731EF}" dt="2023-04-13T02:41:49.944" v="2347" actId="478"/>
          <ac:picMkLst>
            <pc:docMk/>
            <pc:sldMk cId="1303311545" sldId="259"/>
            <ac:picMk id="4" creationId="{84C7E2E0-3B13-EA69-6118-36B827988C7C}"/>
          </ac:picMkLst>
        </pc:picChg>
        <pc:picChg chg="add mod ord">
          <ac:chgData name="Mark V" userId="8fc448e7c2004303" providerId="LiveId" clId="{734FBB5A-D9D6-4573-B3EF-5E5BF3F731EF}" dt="2023-04-13T02:43:58.433" v="2369" actId="26606"/>
          <ac:picMkLst>
            <pc:docMk/>
            <pc:sldMk cId="1303311545" sldId="259"/>
            <ac:picMk id="5" creationId="{EFB6694D-9161-B106-7CE6-73E1ED910D0C}"/>
          </ac:picMkLst>
        </pc:picChg>
      </pc:sldChg>
      <pc:sldChg chg="addSp delSp modSp new mod setBg">
        <pc:chgData name="Mark V" userId="8fc448e7c2004303" providerId="LiveId" clId="{734FBB5A-D9D6-4573-B3EF-5E5BF3F731EF}" dt="2023-04-13T02:43:07.684" v="2366" actId="26606"/>
        <pc:sldMkLst>
          <pc:docMk/>
          <pc:sldMk cId="2297032585" sldId="260"/>
        </pc:sldMkLst>
        <pc:spChg chg="mod">
          <ac:chgData name="Mark V" userId="8fc448e7c2004303" providerId="LiveId" clId="{734FBB5A-D9D6-4573-B3EF-5E5BF3F731EF}" dt="2023-04-13T02:43:07.684" v="2366" actId="26606"/>
          <ac:spMkLst>
            <pc:docMk/>
            <pc:sldMk cId="2297032585" sldId="260"/>
            <ac:spMk id="2" creationId="{F24F68C2-D6A0-4535-B9CA-CDE94C33C08C}"/>
          </ac:spMkLst>
        </pc:spChg>
        <pc:spChg chg="mod">
          <ac:chgData name="Mark V" userId="8fc448e7c2004303" providerId="LiveId" clId="{734FBB5A-D9D6-4573-B3EF-5E5BF3F731EF}" dt="2023-04-13T02:43:07.684" v="2366" actId="26606"/>
          <ac:spMkLst>
            <pc:docMk/>
            <pc:sldMk cId="2297032585" sldId="260"/>
            <ac:spMk id="3" creationId="{A1313D07-3ACE-5A1B-00AE-E5C694B549AB}"/>
          </ac:spMkLst>
        </pc:spChg>
        <pc:spChg chg="add">
          <ac:chgData name="Mark V" userId="8fc448e7c2004303" providerId="LiveId" clId="{734FBB5A-D9D6-4573-B3EF-5E5BF3F731EF}" dt="2023-04-13T02:43:07.684" v="2366" actId="26606"/>
          <ac:spMkLst>
            <pc:docMk/>
            <pc:sldMk cId="2297032585" sldId="260"/>
            <ac:spMk id="10" creationId="{F13C74B1-5B17-4795-BED0-7140497B445A}"/>
          </ac:spMkLst>
        </pc:spChg>
        <pc:spChg chg="add">
          <ac:chgData name="Mark V" userId="8fc448e7c2004303" providerId="LiveId" clId="{734FBB5A-D9D6-4573-B3EF-5E5BF3F731EF}" dt="2023-04-13T02:43:07.684" v="2366" actId="26606"/>
          <ac:spMkLst>
            <pc:docMk/>
            <pc:sldMk cId="2297032585" sldId="260"/>
            <ac:spMk id="12" creationId="{D4974D33-8DC5-464E-8C6D-BE58F0669C17}"/>
          </ac:spMkLst>
        </pc:spChg>
        <pc:picChg chg="add del mod">
          <ac:chgData name="Mark V" userId="8fc448e7c2004303" providerId="LiveId" clId="{734FBB5A-D9D6-4573-B3EF-5E5BF3F731EF}" dt="2023-04-13T02:42:07.869" v="2353" actId="478"/>
          <ac:picMkLst>
            <pc:docMk/>
            <pc:sldMk cId="2297032585" sldId="260"/>
            <ac:picMk id="4" creationId="{A1B7CF2A-FFB2-9017-27F1-2A4AE86A13CF}"/>
          </ac:picMkLst>
        </pc:picChg>
        <pc:picChg chg="add mod ord">
          <ac:chgData name="Mark V" userId="8fc448e7c2004303" providerId="LiveId" clId="{734FBB5A-D9D6-4573-B3EF-5E5BF3F731EF}" dt="2023-04-13T02:43:07.684" v="2366" actId="26606"/>
          <ac:picMkLst>
            <pc:docMk/>
            <pc:sldMk cId="2297032585" sldId="260"/>
            <ac:picMk id="5" creationId="{AD53FF97-9F22-B0B6-1102-07F42D90F83E}"/>
          </ac:picMkLst>
        </pc:picChg>
      </pc:sldChg>
      <pc:sldChg chg="addSp modSp new mod setBg">
        <pc:chgData name="Mark V" userId="8fc448e7c2004303" providerId="LiveId" clId="{734FBB5A-D9D6-4573-B3EF-5E5BF3F731EF}" dt="2023-04-13T02:43:27.738" v="2368" actId="26606"/>
        <pc:sldMkLst>
          <pc:docMk/>
          <pc:sldMk cId="290897987" sldId="261"/>
        </pc:sldMkLst>
        <pc:spChg chg="mod">
          <ac:chgData name="Mark V" userId="8fc448e7c2004303" providerId="LiveId" clId="{734FBB5A-D9D6-4573-B3EF-5E5BF3F731EF}" dt="2023-04-13T02:43:27.738" v="2368" actId="26606"/>
          <ac:spMkLst>
            <pc:docMk/>
            <pc:sldMk cId="290897987" sldId="261"/>
            <ac:spMk id="2" creationId="{066ADB6F-6215-4800-EA95-C0130559AFDA}"/>
          </ac:spMkLst>
        </pc:spChg>
        <pc:spChg chg="mod">
          <ac:chgData name="Mark V" userId="8fc448e7c2004303" providerId="LiveId" clId="{734FBB5A-D9D6-4573-B3EF-5E5BF3F731EF}" dt="2023-04-13T02:43:27.738" v="2368" actId="26606"/>
          <ac:spMkLst>
            <pc:docMk/>
            <pc:sldMk cId="290897987" sldId="261"/>
            <ac:spMk id="3" creationId="{B7614933-2F35-DD86-9586-09956575BBC8}"/>
          </ac:spMkLst>
        </pc:spChg>
        <pc:spChg chg="add">
          <ac:chgData name="Mark V" userId="8fc448e7c2004303" providerId="LiveId" clId="{734FBB5A-D9D6-4573-B3EF-5E5BF3F731EF}" dt="2023-04-13T02:43:27.738" v="2368" actId="26606"/>
          <ac:spMkLst>
            <pc:docMk/>
            <pc:sldMk cId="290897987" sldId="261"/>
            <ac:spMk id="9" creationId="{2B97F24A-32CE-4C1C-A50D-3016B394DCFB}"/>
          </ac:spMkLst>
        </pc:spChg>
        <pc:spChg chg="add">
          <ac:chgData name="Mark V" userId="8fc448e7c2004303" providerId="LiveId" clId="{734FBB5A-D9D6-4573-B3EF-5E5BF3F731EF}" dt="2023-04-13T02:43:27.738" v="2368" actId="26606"/>
          <ac:spMkLst>
            <pc:docMk/>
            <pc:sldMk cId="290897987" sldId="261"/>
            <ac:spMk id="11" creationId="{CD8B4F24-440B-49E9-B85D-733523DC064B}"/>
          </ac:spMkLst>
        </pc:spChg>
        <pc:picChg chg="add mod ord">
          <ac:chgData name="Mark V" userId="8fc448e7c2004303" providerId="LiveId" clId="{734FBB5A-D9D6-4573-B3EF-5E5BF3F731EF}" dt="2023-04-13T02:43:27.738" v="2368" actId="26606"/>
          <ac:picMkLst>
            <pc:docMk/>
            <pc:sldMk cId="290897987" sldId="261"/>
            <ac:picMk id="4" creationId="{982E9F07-932E-E142-9FAE-171E2636B19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C3E1-C273-74A1-31B4-BE2DE69DB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59D53-9A50-A257-FE68-91AFD53CB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F9F78-B2A9-1F90-E9F7-385EEF697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6C82-D0AE-41C6-B149-CB51B6C55F2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39544-8F5B-FF4D-3038-DB498AB61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FBBF4-9B9E-7110-744E-528C4CED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A5E6-C3FF-4644-A67F-231D4B45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0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91C4-06E6-DC24-8D53-6481B97C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E1BF5-719E-D388-F546-97E3F81AC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6715D-AFB3-252C-40C2-25AEFBDC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6C82-D0AE-41C6-B149-CB51B6C55F2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68DE8-9514-894C-1C3B-93B016C4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B18FE-47C5-65C5-8D8F-1B202235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A5E6-C3FF-4644-A67F-231D4B45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4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F2B1DD-5C10-3690-3643-7FDF5AA5D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5E6AD-7E42-2705-1D59-58A880490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F0051-ED19-01D2-AF46-DAEE54FC6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6C82-D0AE-41C6-B149-CB51B6C55F2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EF58E-9E7C-5678-643D-04E37950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938D9-837D-5B40-40AE-FFFD0772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A5E6-C3FF-4644-A67F-231D4B45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6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8690-9B22-03FE-A3EB-ED890A04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C122C-BC97-5293-50C2-59C43DF3C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473E4-D96A-8C78-D904-8D3F7F68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6C82-D0AE-41C6-B149-CB51B6C55F2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719D8-23E4-A607-263D-A126F7BA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81C06-BA1B-B005-48CF-7E23C7552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A5E6-C3FF-4644-A67F-231D4B45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3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A0A8-5AC9-213B-7E17-56DC727C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1FF22-AAE6-0046-D4F2-D2697DCF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E1E7D-CD10-024D-6D5B-25049A53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6C82-D0AE-41C6-B149-CB51B6C55F2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645DF-522D-D980-48BF-9732EA566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F46B6-FC04-5E87-7BC4-57618667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A5E6-C3FF-4644-A67F-231D4B45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3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A2A5-5521-2AC6-06A2-8EE1639F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D7D4D-93E1-CE98-8C54-53D06E6C6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64D3F-2F19-D951-C67D-1EDB89C45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7A087-CF58-A8E7-9D17-05D1246A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6C82-D0AE-41C6-B149-CB51B6C55F2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CA478-CF05-7B90-1DCD-3607BA7A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41D34-82BA-A02F-3FAE-18C60367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A5E6-C3FF-4644-A67F-231D4B45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8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E2DA-01DA-1768-CF47-9CEA83377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C657E-4F66-EBBF-2AA1-4F5728CC9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BFB45-18B7-C25A-A220-05B9E8B82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50890-01A2-8F84-2BA2-D179861D9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2947A-65E2-3075-0F30-B24869863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569B91-EE3B-0AE5-E345-2BEC33F1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6C82-D0AE-41C6-B149-CB51B6C55F2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3770D-4FC2-FD1C-BA13-3D83892B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3696F5-DE23-0E5A-89B2-4E43453AC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A5E6-C3FF-4644-A67F-231D4B45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3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DB04-BF5D-122D-CCEF-ABE99C1A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1A26EB-6411-535A-8CC4-EFAE83AB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6C82-D0AE-41C6-B149-CB51B6C55F2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C5B8F-32CF-8B3A-128D-A9CFA3CA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32FB5-2D7A-074F-F469-7CE608B0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A5E6-C3FF-4644-A67F-231D4B45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9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C0A916-A38B-E747-CED4-9F9D8CEB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6C82-D0AE-41C6-B149-CB51B6C55F2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9D94F-F5A2-A7E4-1C09-80F11CB5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53876-0EF3-E23B-D20B-BD92642D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A5E6-C3FF-4644-A67F-231D4B45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4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D8F0-00E3-EE03-4802-9B05164AB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416F1-5628-3F30-62CF-CF2A8B4B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A0776-9027-D2CA-E857-A110351F5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A986D-7701-4B83-C96F-D3724D4E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6C82-D0AE-41C6-B149-CB51B6C55F2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0E2FE-5AD4-05E6-9237-983EFA42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BA56D-3649-DFD6-DC7E-6A3C4D7E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A5E6-C3FF-4644-A67F-231D4B45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4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AD7D-83EA-9CFF-D16D-8944E0B7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F5600-B19F-DE3D-6950-F736A5ECA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99E7F-A165-DFA0-2CAE-35D41C03B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141E0-2FE3-F443-E148-24AE83999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6C82-D0AE-41C6-B149-CB51B6C55F2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61DCA-8471-B001-1D8B-8A968473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CEB2C-EC87-24AE-0A69-D5969CF1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A5E6-C3FF-4644-A67F-231D4B45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EB2A8-A7A5-B4A4-F51E-D250F8BF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94EB7-A690-9677-C1D8-C8D89A6C8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316B8-0A83-6614-7959-FD06223B1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C6C82-D0AE-41C6-B149-CB51B6C55F2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1D04A-8534-5227-6BB7-18ABC96B9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74622-13AB-2C8C-3979-C24BF8A95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8A5E6-C3FF-4644-A67F-231D4B45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2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Rummikub | The Center Charlottesville">
            <a:extLst>
              <a:ext uri="{FF2B5EF4-FFF2-40B4-BE49-F238E27FC236}">
                <a16:creationId xmlns:a16="http://schemas.microsoft.com/office/drawing/2014/main" id="{7EC7C36F-6385-D149-D6F6-6AA1DAB7B2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F6DE3-C5F0-2834-BAE2-612B6E8DE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b="1"/>
              <a:t>Java Rummikub Game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2EFCC-D504-FFB1-53D9-0B43D4EF4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/>
              <a:t>Mark Vance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811348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F68C2-D6A0-4535-B9CA-CDE94C33C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/>
              <a:t>Overview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13D07-3ACE-5A1B-00AE-E5C694B54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Goal: </a:t>
            </a:r>
          </a:p>
          <a:p>
            <a:pPr lvl="1"/>
            <a:r>
              <a:rPr lang="en-US" sz="2200"/>
              <a:t>Create a local four player Rummikub Game</a:t>
            </a:r>
          </a:p>
          <a:p>
            <a:pPr lvl="1"/>
            <a:r>
              <a:rPr lang="en-US" sz="2200"/>
              <a:t>Draggable tiles</a:t>
            </a:r>
          </a:p>
          <a:p>
            <a:pPr lvl="1"/>
            <a:r>
              <a:rPr lang="en-US" sz="2200"/>
              <a:t>Sorting function for player hands</a:t>
            </a:r>
          </a:p>
          <a:p>
            <a:pPr lvl="1"/>
            <a:r>
              <a:rPr lang="en-US" sz="2200"/>
              <a:t>Snapping tiles to each other</a:t>
            </a:r>
          </a:p>
        </p:txBody>
      </p:sp>
      <p:pic>
        <p:nvPicPr>
          <p:cNvPr id="5" name="Picture 2" descr="Rummikub | The Center Charlottesville">
            <a:extLst>
              <a:ext uri="{FF2B5EF4-FFF2-40B4-BE49-F238E27FC236}">
                <a16:creationId xmlns:a16="http://schemas.microsoft.com/office/drawing/2014/main" id="{AD53FF97-9F22-B0B6-1102-07F42D90F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7" r="22119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03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FDCC3-2312-AFDE-6AF7-8B6753DA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Diagram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21DC4B59-8A65-D3B0-8E33-741171434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780" y="643466"/>
            <a:ext cx="431577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ADB6F-6215-4800-EA95-C0130559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b="1"/>
              <a:t>GUI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14933-2F35-DD86-9586-09956575B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900"/>
              <a:t>GUI made using JavaFX</a:t>
            </a:r>
          </a:p>
          <a:p>
            <a:r>
              <a:rPr lang="en-US" sz="1900"/>
              <a:t>Coded using Visual Studio Code</a:t>
            </a:r>
          </a:p>
          <a:p>
            <a:r>
              <a:rPr lang="en-US" sz="1900"/>
              <a:t>GUI elements consists of:</a:t>
            </a:r>
          </a:p>
          <a:p>
            <a:pPr lvl="1"/>
            <a:r>
              <a:rPr lang="en-US" sz="1900"/>
              <a:t>Window w/ black background</a:t>
            </a:r>
          </a:p>
          <a:p>
            <a:pPr lvl="1"/>
            <a:r>
              <a:rPr lang="en-US" sz="1900"/>
              <a:t>Green rectangle for play area</a:t>
            </a:r>
          </a:p>
          <a:p>
            <a:pPr lvl="1"/>
            <a:r>
              <a:rPr lang="en-US" sz="1900"/>
              <a:t>Three separate vboxes for player actions, game actions, and text boxes</a:t>
            </a:r>
          </a:p>
          <a:p>
            <a:pPr lvl="1"/>
            <a:endParaRPr lang="en-US" sz="1900"/>
          </a:p>
          <a:p>
            <a:pPr lvl="1"/>
            <a:endParaRPr lang="en-US" sz="1900"/>
          </a:p>
          <a:p>
            <a:pPr lvl="1"/>
            <a:endParaRPr lang="en-US" sz="1900"/>
          </a:p>
          <a:p>
            <a:pPr lvl="1"/>
            <a:endParaRPr lang="en-US" sz="1900"/>
          </a:p>
        </p:txBody>
      </p:sp>
      <p:pic>
        <p:nvPicPr>
          <p:cNvPr id="4" name="Picture 2" descr="Rummikub | The Center Charlottesville">
            <a:extLst>
              <a:ext uri="{FF2B5EF4-FFF2-40B4-BE49-F238E27FC236}">
                <a16:creationId xmlns:a16="http://schemas.microsoft.com/office/drawing/2014/main" id="{982E9F07-932E-E142-9FAE-171E2636B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124883"/>
            <a:ext cx="6903720" cy="460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9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802B-871A-1E01-0BCB-9A7BA0823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b="1"/>
              <a:t>What Have I Learned</a:t>
            </a:r>
          </a:p>
        </p:txBody>
      </p:sp>
      <p:pic>
        <p:nvPicPr>
          <p:cNvPr id="5" name="Picture 2" descr="Rummikub | The Center Charlottesville">
            <a:extLst>
              <a:ext uri="{FF2B5EF4-FFF2-40B4-BE49-F238E27FC236}">
                <a16:creationId xmlns:a16="http://schemas.microsoft.com/office/drawing/2014/main" id="{EFB6694D-9161-B106-7CE6-73E1ED910D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49" b="22756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80625-027B-03CB-62CF-4314D5F88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800"/>
              <a:t>Rectangles</a:t>
            </a:r>
          </a:p>
          <a:p>
            <a:pPr lvl="1"/>
            <a:r>
              <a:rPr lang="en-US" sz="1800"/>
              <a:t>I dug into mouse events here to see what I could do with the actual game tiles, there is a lot more that I could do, and I will probably continue to work on this for fun</a:t>
            </a:r>
          </a:p>
          <a:p>
            <a:r>
              <a:rPr lang="en-US" sz="1800"/>
              <a:t>Importance of code organization</a:t>
            </a:r>
          </a:p>
          <a:p>
            <a:pPr lvl="1"/>
            <a:r>
              <a:rPr lang="en-US" sz="1800"/>
              <a:t>Often during the process, I found myself scrolling through many lines of code to find one thing I saw an hour earlier and forgot about</a:t>
            </a:r>
          </a:p>
        </p:txBody>
      </p:sp>
    </p:spTree>
    <p:extLst>
      <p:ext uri="{BB962C8B-B14F-4D97-AF65-F5344CB8AC3E}">
        <p14:creationId xmlns:p14="http://schemas.microsoft.com/office/powerpoint/2010/main" val="130331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00CB6-138B-71BA-9557-0F46AA42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8"/>
            <a:ext cx="5291663" cy="599708"/>
          </a:xfrm>
        </p:spPr>
        <p:txBody>
          <a:bodyPr anchor="b">
            <a:normAutofit/>
          </a:bodyPr>
          <a:lstStyle/>
          <a:p>
            <a:r>
              <a:rPr lang="en-US" sz="3200" b="1" dirty="0"/>
              <a:t>Future Improvements</a:t>
            </a:r>
          </a:p>
        </p:txBody>
      </p:sp>
      <p:pic>
        <p:nvPicPr>
          <p:cNvPr id="5" name="Picture 2" descr="Rummikub | The Center Charlottesville">
            <a:extLst>
              <a:ext uri="{FF2B5EF4-FFF2-40B4-BE49-F238E27FC236}">
                <a16:creationId xmlns:a16="http://schemas.microsoft.com/office/drawing/2014/main" id="{B7AB9810-756E-B068-3F19-B46BC342DC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0" r="25922" b="-2"/>
          <a:stretch/>
        </p:blipFill>
        <p:spPr bwMode="auto"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38855-0C73-D249-78CF-3FCFC4E4A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1090246"/>
            <a:ext cx="5291663" cy="5277216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Snapping tiles to each other</a:t>
            </a:r>
          </a:p>
          <a:p>
            <a:pPr lvl="1"/>
            <a:r>
              <a:rPr lang="en-US" sz="2000" dirty="0"/>
              <a:t>I removed this in a recent commit because it was messing with the spacing on the UI elements. Focused on other elements before adding the grid back and ended up not having time to fix</a:t>
            </a:r>
          </a:p>
          <a:p>
            <a:r>
              <a:rPr lang="en-US" sz="2000" dirty="0"/>
              <a:t>Organization</a:t>
            </a:r>
          </a:p>
          <a:p>
            <a:pPr lvl="1"/>
            <a:r>
              <a:rPr lang="en-US" sz="2000" dirty="0"/>
              <a:t>Realized after putting together many pieces that planning more ahead of time would help to not over complicate the code</a:t>
            </a:r>
          </a:p>
          <a:p>
            <a:r>
              <a:rPr lang="en-US" sz="2000" dirty="0"/>
              <a:t>Game logic</a:t>
            </a:r>
          </a:p>
          <a:p>
            <a:pPr lvl="1"/>
            <a:r>
              <a:rPr lang="en-US" sz="2000" dirty="0"/>
              <a:t>Board checking for valid placements</a:t>
            </a:r>
          </a:p>
          <a:p>
            <a:pPr lvl="1"/>
            <a:r>
              <a:rPr lang="en-US" sz="2000" dirty="0"/>
              <a:t>Scoring and end game</a:t>
            </a:r>
          </a:p>
          <a:p>
            <a:pPr lvl="1"/>
            <a:r>
              <a:rPr lang="en-US" sz="2000" dirty="0"/>
              <a:t>Player’s can only move board tiles and their own hand (ex player 1 grabbing from player 3’s hand can happen now)</a:t>
            </a:r>
          </a:p>
          <a:p>
            <a:r>
              <a:rPr lang="en-US" sz="2000" dirty="0"/>
              <a:t>UI Color themes</a:t>
            </a:r>
          </a:p>
          <a:p>
            <a:r>
              <a:rPr lang="en-US" sz="2000" dirty="0"/>
              <a:t>Online Play</a:t>
            </a:r>
          </a:p>
        </p:txBody>
      </p:sp>
    </p:spTree>
    <p:extLst>
      <p:ext uri="{BB962C8B-B14F-4D97-AF65-F5344CB8AC3E}">
        <p14:creationId xmlns:p14="http://schemas.microsoft.com/office/powerpoint/2010/main" val="130710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244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Java Rummikub Game</vt:lpstr>
      <vt:lpstr>Overview</vt:lpstr>
      <vt:lpstr>UML Diagram</vt:lpstr>
      <vt:lpstr>GUI</vt:lpstr>
      <vt:lpstr>What Have I Learned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Rummikub Game</dc:title>
  <dc:creator>Mark V</dc:creator>
  <cp:lastModifiedBy>Mark V</cp:lastModifiedBy>
  <cp:revision>1</cp:revision>
  <dcterms:created xsi:type="dcterms:W3CDTF">2023-04-13T01:29:59Z</dcterms:created>
  <dcterms:modified xsi:type="dcterms:W3CDTF">2023-04-13T02:44:51Z</dcterms:modified>
</cp:coreProperties>
</file>