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14"/>
  </p:notesMasterIdLst>
  <p:sldIdLst>
    <p:sldId id="256" r:id="rId5"/>
    <p:sldId id="258" r:id="rId6"/>
    <p:sldId id="259" r:id="rId7"/>
    <p:sldId id="257"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3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BADE9-22D5-4C16-920D-B176714D1213}" v="418" dt="2022-10-17T14:10:09.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135"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Vogt" userId="S::mark.vogt@avanade.com::654fba8a-7ed8-4f80-b5f0-1a6f883265fd" providerId="AD" clId="Web-{312AFD09-61FA-0261-FC1E-B3BE75C847D7}"/>
    <pc:docChg chg="addSld delSld modSld addMainMaster delMainMaster modMainMaster">
      <pc:chgData name="Mark Vogt" userId="S::mark.vogt@avanade.com::654fba8a-7ed8-4f80-b5f0-1a6f883265fd" providerId="AD" clId="Web-{312AFD09-61FA-0261-FC1E-B3BE75C847D7}" dt="2022-10-11T19:53:06.384" v="8"/>
      <pc:docMkLst>
        <pc:docMk/>
      </pc:docMkLst>
      <pc:sldChg chg="delSp modSp new mod modClrScheme chgLayout">
        <pc:chgData name="Mark Vogt" userId="S::mark.vogt@avanade.com::654fba8a-7ed8-4f80-b5f0-1a6f883265fd" providerId="AD" clId="Web-{312AFD09-61FA-0261-FC1E-B3BE75C847D7}" dt="2022-10-11T19:53:06.384" v="8"/>
        <pc:sldMkLst>
          <pc:docMk/>
          <pc:sldMk cId="1832635422" sldId="256"/>
        </pc:sldMkLst>
        <pc:spChg chg="mod ord">
          <ac:chgData name="Mark Vogt" userId="S::mark.vogt@avanade.com::654fba8a-7ed8-4f80-b5f0-1a6f883265fd" providerId="AD" clId="Web-{312AFD09-61FA-0261-FC1E-B3BE75C847D7}" dt="2022-10-11T19:53:06.384" v="8"/>
          <ac:spMkLst>
            <pc:docMk/>
            <pc:sldMk cId="1832635422" sldId="256"/>
            <ac:spMk id="2" creationId="{339FB267-6F1C-6616-F9E7-9F68E6F8786E}"/>
          </ac:spMkLst>
        </pc:spChg>
        <pc:spChg chg="del mod ord">
          <ac:chgData name="Mark Vogt" userId="S::mark.vogt@avanade.com::654fba8a-7ed8-4f80-b5f0-1a6f883265fd" providerId="AD" clId="Web-{312AFD09-61FA-0261-FC1E-B3BE75C847D7}" dt="2022-10-11T19:53:06.384" v="8"/>
          <ac:spMkLst>
            <pc:docMk/>
            <pc:sldMk cId="1832635422" sldId="256"/>
            <ac:spMk id="3" creationId="{5458D75C-5C79-FB3C-14DD-30318F6FCADD}"/>
          </ac:spMkLst>
        </pc:spChg>
      </pc:sldChg>
      <pc:sldChg chg="del">
        <pc:chgData name="Mark Vogt" userId="S::mark.vogt@avanade.com::654fba8a-7ed8-4f80-b5f0-1a6f883265fd" providerId="AD" clId="Web-{312AFD09-61FA-0261-FC1E-B3BE75C847D7}" dt="2022-10-11T19:52:26.820" v="5"/>
        <pc:sldMkLst>
          <pc:docMk/>
          <pc:sldMk cId="2072018597" sldId="300"/>
        </pc:sldMkLst>
      </pc:sldChg>
      <pc:sldChg chg="del">
        <pc:chgData name="Mark Vogt" userId="S::mark.vogt@avanade.com::654fba8a-7ed8-4f80-b5f0-1a6f883265fd" providerId="AD" clId="Web-{312AFD09-61FA-0261-FC1E-B3BE75C847D7}" dt="2022-10-11T19:52:24.086" v="3"/>
        <pc:sldMkLst>
          <pc:docMk/>
          <pc:sldMk cId="2389804528" sldId="301"/>
        </pc:sldMkLst>
      </pc:sldChg>
      <pc:sldChg chg="del">
        <pc:chgData name="Mark Vogt" userId="S::mark.vogt@avanade.com::654fba8a-7ed8-4f80-b5f0-1a6f883265fd" providerId="AD" clId="Web-{312AFD09-61FA-0261-FC1E-B3BE75C847D7}" dt="2022-10-11T19:52:22.570" v="1"/>
        <pc:sldMkLst>
          <pc:docMk/>
          <pc:sldMk cId="362027290" sldId="302"/>
        </pc:sldMkLst>
      </pc:sldChg>
      <pc:sldChg chg="del">
        <pc:chgData name="Mark Vogt" userId="S::mark.vogt@avanade.com::654fba8a-7ed8-4f80-b5f0-1a6f883265fd" providerId="AD" clId="Web-{312AFD09-61FA-0261-FC1E-B3BE75C847D7}" dt="2022-10-11T19:52:21.695" v="0"/>
        <pc:sldMkLst>
          <pc:docMk/>
          <pc:sldMk cId="2158373022" sldId="304"/>
        </pc:sldMkLst>
      </pc:sldChg>
      <pc:sldChg chg="del">
        <pc:chgData name="Mark Vogt" userId="S::mark.vogt@avanade.com::654fba8a-7ed8-4f80-b5f0-1a6f883265fd" providerId="AD" clId="Web-{312AFD09-61FA-0261-FC1E-B3BE75C847D7}" dt="2022-10-11T19:52:25.070" v="4"/>
        <pc:sldMkLst>
          <pc:docMk/>
          <pc:sldMk cId="2757431971" sldId="307"/>
        </pc:sldMkLst>
      </pc:sldChg>
      <pc:sldChg chg="del">
        <pc:chgData name="Mark Vogt" userId="S::mark.vogt@avanade.com::654fba8a-7ed8-4f80-b5f0-1a6f883265fd" providerId="AD" clId="Web-{312AFD09-61FA-0261-FC1E-B3BE75C847D7}" dt="2022-10-11T19:52:23.258" v="2"/>
        <pc:sldMkLst>
          <pc:docMk/>
          <pc:sldMk cId="2111210179" sldId="308"/>
        </pc:sldMkLst>
      </pc:sldChg>
      <pc:sldMasterChg chg="del delSldLayout">
        <pc:chgData name="Mark Vogt" userId="S::mark.vogt@avanade.com::654fba8a-7ed8-4f80-b5f0-1a6f883265fd" providerId="AD" clId="Web-{312AFD09-61FA-0261-FC1E-B3BE75C847D7}" dt="2022-10-11T19:52:55.727" v="7"/>
        <pc:sldMasterMkLst>
          <pc:docMk/>
          <pc:sldMasterMk cId="1172167064" sldId="2147483774"/>
        </pc:sldMasterMkLst>
        <pc:sldLayoutChg chg="del">
          <pc:chgData name="Mark Vogt" userId="S::mark.vogt@avanade.com::654fba8a-7ed8-4f80-b5f0-1a6f883265fd" providerId="AD" clId="Web-{312AFD09-61FA-0261-FC1E-B3BE75C847D7}" dt="2022-10-11T19:52:55.727" v="7"/>
          <pc:sldLayoutMkLst>
            <pc:docMk/>
            <pc:sldMasterMk cId="1172167064" sldId="2147483774"/>
            <pc:sldLayoutMk cId="508641118" sldId="2147483775"/>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2477126241" sldId="2147483776"/>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1210681273" sldId="2147483777"/>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1907386144" sldId="2147483778"/>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881217109" sldId="2147483779"/>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1498755143" sldId="2147483780"/>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662085422" sldId="2147483781"/>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281554067" sldId="2147483782"/>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3705965409" sldId="2147483783"/>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2543039420" sldId="2147483784"/>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2593570463" sldId="2147483785"/>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3869002638" sldId="2147483786"/>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3028049662" sldId="2147483787"/>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641007160" sldId="2147483788"/>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3629831281" sldId="2147483789"/>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1945502862" sldId="2147483790"/>
          </pc:sldLayoutMkLst>
        </pc:sldLayoutChg>
        <pc:sldLayoutChg chg="del">
          <pc:chgData name="Mark Vogt" userId="S::mark.vogt@avanade.com::654fba8a-7ed8-4f80-b5f0-1a6f883265fd" providerId="AD" clId="Web-{312AFD09-61FA-0261-FC1E-B3BE75C847D7}" dt="2022-10-11T19:52:55.727" v="7"/>
          <pc:sldLayoutMkLst>
            <pc:docMk/>
            <pc:sldMasterMk cId="1172167064" sldId="2147483774"/>
            <pc:sldLayoutMk cId="56098666" sldId="2147483791"/>
          </pc:sldLayoutMkLst>
        </pc:sldLayoutChg>
      </pc:sldMasterChg>
      <pc:sldMasterChg chg="add modTransition addSldLayout modSldLayout">
        <pc:chgData name="Mark Vogt" userId="S::mark.vogt@avanade.com::654fba8a-7ed8-4f80-b5f0-1a6f883265fd" providerId="AD" clId="Web-{312AFD09-61FA-0261-FC1E-B3BE75C847D7}" dt="2022-10-11T19:52:55.727" v="7"/>
        <pc:sldMasterMkLst>
          <pc:docMk/>
          <pc:sldMasterMk cId="22869799" sldId="2147483792"/>
        </pc:sldMasterMkLst>
        <pc:sldLayoutChg chg="add mod replId">
          <pc:chgData name="Mark Vogt" userId="S::mark.vogt@avanade.com::654fba8a-7ed8-4f80-b5f0-1a6f883265fd" providerId="AD" clId="Web-{312AFD09-61FA-0261-FC1E-B3BE75C847D7}" dt="2022-10-11T19:52:55.727" v="7"/>
          <pc:sldLayoutMkLst>
            <pc:docMk/>
            <pc:sldMasterMk cId="22869799" sldId="2147483792"/>
            <pc:sldLayoutMk cId="2992323873" sldId="2147483793"/>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410048373" sldId="2147483794"/>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436477073" sldId="2147483795"/>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3694321467" sldId="2147483796"/>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815067277" sldId="2147483797"/>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4080605127" sldId="2147483798"/>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3359301117" sldId="2147483799"/>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3550370600" sldId="2147483800"/>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1023116018" sldId="2147483801"/>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3986350298" sldId="2147483802"/>
          </pc:sldLayoutMkLst>
        </pc:sldLayoutChg>
        <pc:sldLayoutChg chg="add mod replId">
          <pc:chgData name="Mark Vogt" userId="S::mark.vogt@avanade.com::654fba8a-7ed8-4f80-b5f0-1a6f883265fd" providerId="AD" clId="Web-{312AFD09-61FA-0261-FC1E-B3BE75C847D7}" dt="2022-10-11T19:52:55.727" v="7"/>
          <pc:sldLayoutMkLst>
            <pc:docMk/>
            <pc:sldMasterMk cId="22869799" sldId="2147483792"/>
            <pc:sldLayoutMk cId="569195249" sldId="2147483803"/>
          </pc:sldLayoutMkLst>
        </pc:sldLayoutChg>
      </pc:sldMasterChg>
    </pc:docChg>
  </pc:docChgLst>
  <pc:docChgLst>
    <pc:chgData name="Mark Vogt" userId="654fba8a-7ed8-4f80-b5f0-1a6f883265fd" providerId="ADAL" clId="{075BADE9-22D5-4C16-920D-B176714D1213}"/>
    <pc:docChg chg="undo custSel addSld modSld sldOrd modMainMaster">
      <pc:chgData name="Mark Vogt" userId="654fba8a-7ed8-4f80-b5f0-1a6f883265fd" providerId="ADAL" clId="{075BADE9-22D5-4C16-920D-B176714D1213}" dt="2022-10-17T14:18:24.422" v="12795" actId="1036"/>
      <pc:docMkLst>
        <pc:docMk/>
      </pc:docMkLst>
      <pc:sldChg chg="addSp delSp modSp mod">
        <pc:chgData name="Mark Vogt" userId="654fba8a-7ed8-4f80-b5f0-1a6f883265fd" providerId="ADAL" clId="{075BADE9-22D5-4C16-920D-B176714D1213}" dt="2022-10-17T13:51:40.421" v="10593" actId="1036"/>
        <pc:sldMkLst>
          <pc:docMk/>
          <pc:sldMk cId="1832635422" sldId="256"/>
        </pc:sldMkLst>
        <pc:spChg chg="mod">
          <ac:chgData name="Mark Vogt" userId="654fba8a-7ed8-4f80-b5f0-1a6f883265fd" providerId="ADAL" clId="{075BADE9-22D5-4C16-920D-B176714D1213}" dt="2022-10-12T14:14:54.503" v="1803" actId="20577"/>
          <ac:spMkLst>
            <pc:docMk/>
            <pc:sldMk cId="1832635422" sldId="256"/>
            <ac:spMk id="2" creationId="{339FB267-6F1C-6616-F9E7-9F68E6F8786E}"/>
          </ac:spMkLst>
        </pc:spChg>
        <pc:spChg chg="add mod">
          <ac:chgData name="Mark Vogt" userId="654fba8a-7ed8-4f80-b5f0-1a6f883265fd" providerId="ADAL" clId="{075BADE9-22D5-4C16-920D-B176714D1213}" dt="2022-10-17T13:51:40.421" v="10593" actId="1036"/>
          <ac:spMkLst>
            <pc:docMk/>
            <pc:sldMk cId="1832635422" sldId="256"/>
            <ac:spMk id="3" creationId="{91C731FB-AA75-0A14-6610-440F74B4D85C}"/>
          </ac:spMkLst>
        </pc:spChg>
        <pc:spChg chg="add mod">
          <ac:chgData name="Mark Vogt" userId="654fba8a-7ed8-4f80-b5f0-1a6f883265fd" providerId="ADAL" clId="{075BADE9-22D5-4C16-920D-B176714D1213}" dt="2022-10-12T14:19:35.544" v="2009" actId="1035"/>
          <ac:spMkLst>
            <pc:docMk/>
            <pc:sldMk cId="1832635422" sldId="256"/>
            <ac:spMk id="4" creationId="{0205DADA-CA4C-7BF3-809C-BA14901D4A02}"/>
          </ac:spMkLst>
        </pc:spChg>
        <pc:spChg chg="add del mod">
          <ac:chgData name="Mark Vogt" userId="654fba8a-7ed8-4f80-b5f0-1a6f883265fd" providerId="ADAL" clId="{075BADE9-22D5-4C16-920D-B176714D1213}" dt="2022-10-11T21:08:33.078" v="1433" actId="478"/>
          <ac:spMkLst>
            <pc:docMk/>
            <pc:sldMk cId="1832635422" sldId="256"/>
            <ac:spMk id="5" creationId="{122BA020-7946-F733-5E24-45CFA4A62803}"/>
          </ac:spMkLst>
        </pc:spChg>
        <pc:spChg chg="add del mod">
          <ac:chgData name="Mark Vogt" userId="654fba8a-7ed8-4f80-b5f0-1a6f883265fd" providerId="ADAL" clId="{075BADE9-22D5-4C16-920D-B176714D1213}" dt="2022-10-11T21:03:34.098" v="1407" actId="478"/>
          <ac:spMkLst>
            <pc:docMk/>
            <pc:sldMk cId="1832635422" sldId="256"/>
            <ac:spMk id="6" creationId="{D75531B4-365E-1CAD-2439-20D118C164E6}"/>
          </ac:spMkLst>
        </pc:spChg>
        <pc:spChg chg="add del mod">
          <ac:chgData name="Mark Vogt" userId="654fba8a-7ed8-4f80-b5f0-1a6f883265fd" providerId="ADAL" clId="{075BADE9-22D5-4C16-920D-B176714D1213}" dt="2022-10-11T21:03:33.129" v="1406" actId="478"/>
          <ac:spMkLst>
            <pc:docMk/>
            <pc:sldMk cId="1832635422" sldId="256"/>
            <ac:spMk id="7" creationId="{C76C4AE3-D250-330E-ECF1-943DCC228223}"/>
          </ac:spMkLst>
        </pc:spChg>
        <pc:spChg chg="add del mod">
          <ac:chgData name="Mark Vogt" userId="654fba8a-7ed8-4f80-b5f0-1a6f883265fd" providerId="ADAL" clId="{075BADE9-22D5-4C16-920D-B176714D1213}" dt="2022-10-11T21:03:32.256" v="1405" actId="478"/>
          <ac:spMkLst>
            <pc:docMk/>
            <pc:sldMk cId="1832635422" sldId="256"/>
            <ac:spMk id="8" creationId="{23FCB584-E1D4-7B09-4878-5F731DFAA402}"/>
          </ac:spMkLst>
        </pc:spChg>
        <pc:spChg chg="add mod">
          <ac:chgData name="Mark Vogt" userId="654fba8a-7ed8-4f80-b5f0-1a6f883265fd" providerId="ADAL" clId="{075BADE9-22D5-4C16-920D-B176714D1213}" dt="2022-10-12T14:26:06.256" v="2410" actId="207"/>
          <ac:spMkLst>
            <pc:docMk/>
            <pc:sldMk cId="1832635422" sldId="256"/>
            <ac:spMk id="9" creationId="{2DF0A2F0-DB7C-1DC9-2F09-165EEA2099EF}"/>
          </ac:spMkLst>
        </pc:spChg>
        <pc:spChg chg="add mod topLvl">
          <ac:chgData name="Mark Vogt" userId="654fba8a-7ed8-4f80-b5f0-1a6f883265fd" providerId="ADAL" clId="{075BADE9-22D5-4C16-920D-B176714D1213}" dt="2022-10-12T14:19:35.544" v="2009" actId="1035"/>
          <ac:spMkLst>
            <pc:docMk/>
            <pc:sldMk cId="1832635422" sldId="256"/>
            <ac:spMk id="11" creationId="{FDCBB408-BC8F-0311-F7C6-EE61B25D67F6}"/>
          </ac:spMkLst>
        </pc:spChg>
        <pc:spChg chg="add mod topLvl">
          <ac:chgData name="Mark Vogt" userId="654fba8a-7ed8-4f80-b5f0-1a6f883265fd" providerId="ADAL" clId="{075BADE9-22D5-4C16-920D-B176714D1213}" dt="2022-10-12T14:19:35.544" v="2009" actId="1035"/>
          <ac:spMkLst>
            <pc:docMk/>
            <pc:sldMk cId="1832635422" sldId="256"/>
            <ac:spMk id="12" creationId="{0E18F8B4-2FCA-6EDD-A48A-A9A1F19DE836}"/>
          </ac:spMkLst>
        </pc:spChg>
        <pc:spChg chg="add del mod topLvl">
          <ac:chgData name="Mark Vogt" userId="654fba8a-7ed8-4f80-b5f0-1a6f883265fd" providerId="ADAL" clId="{075BADE9-22D5-4C16-920D-B176714D1213}" dt="2022-10-11T21:15:49.809" v="1513" actId="478"/>
          <ac:spMkLst>
            <pc:docMk/>
            <pc:sldMk cId="1832635422" sldId="256"/>
            <ac:spMk id="13" creationId="{10BCD276-6BCC-959E-B1E6-693950635803}"/>
          </ac:spMkLst>
        </pc:spChg>
        <pc:spChg chg="add mod topLvl">
          <ac:chgData name="Mark Vogt" userId="654fba8a-7ed8-4f80-b5f0-1a6f883265fd" providerId="ADAL" clId="{075BADE9-22D5-4C16-920D-B176714D1213}" dt="2022-10-12T14:19:35.544" v="2009" actId="1035"/>
          <ac:spMkLst>
            <pc:docMk/>
            <pc:sldMk cId="1832635422" sldId="256"/>
            <ac:spMk id="14" creationId="{A296FD7B-C971-F1CB-5CCB-E988E1CD0553}"/>
          </ac:spMkLst>
        </pc:spChg>
        <pc:spChg chg="add mod topLvl">
          <ac:chgData name="Mark Vogt" userId="654fba8a-7ed8-4f80-b5f0-1a6f883265fd" providerId="ADAL" clId="{075BADE9-22D5-4C16-920D-B176714D1213}" dt="2022-10-12T14:26:10.692" v="2411" actId="207"/>
          <ac:spMkLst>
            <pc:docMk/>
            <pc:sldMk cId="1832635422" sldId="256"/>
            <ac:spMk id="15" creationId="{85C6D173-BFAB-BF37-ADDD-CC56B6C3F81F}"/>
          </ac:spMkLst>
        </pc:spChg>
        <pc:spChg chg="add mod topLvl">
          <ac:chgData name="Mark Vogt" userId="654fba8a-7ed8-4f80-b5f0-1a6f883265fd" providerId="ADAL" clId="{075BADE9-22D5-4C16-920D-B176714D1213}" dt="2022-10-12T14:19:35.544" v="2009" actId="1035"/>
          <ac:spMkLst>
            <pc:docMk/>
            <pc:sldMk cId="1832635422" sldId="256"/>
            <ac:spMk id="34" creationId="{A574567E-9CE8-BC3D-CEE1-B94498D6AAE0}"/>
          </ac:spMkLst>
        </pc:spChg>
        <pc:spChg chg="add mod">
          <ac:chgData name="Mark Vogt" userId="654fba8a-7ed8-4f80-b5f0-1a6f883265fd" providerId="ADAL" clId="{075BADE9-22D5-4C16-920D-B176714D1213}" dt="2022-10-12T14:19:35.544" v="2009" actId="1035"/>
          <ac:spMkLst>
            <pc:docMk/>
            <pc:sldMk cId="1832635422" sldId="256"/>
            <ac:spMk id="44" creationId="{68F91781-CC31-1D5F-0E5F-01540151C360}"/>
          </ac:spMkLst>
        </pc:spChg>
        <pc:spChg chg="add mod">
          <ac:chgData name="Mark Vogt" userId="654fba8a-7ed8-4f80-b5f0-1a6f883265fd" providerId="ADAL" clId="{075BADE9-22D5-4C16-920D-B176714D1213}" dt="2022-10-12T14:19:35.544" v="2009" actId="1035"/>
          <ac:spMkLst>
            <pc:docMk/>
            <pc:sldMk cId="1832635422" sldId="256"/>
            <ac:spMk id="47" creationId="{76220EA0-BD81-E6D8-0E75-73EA662AFC8B}"/>
          </ac:spMkLst>
        </pc:spChg>
        <pc:spChg chg="add mod">
          <ac:chgData name="Mark Vogt" userId="654fba8a-7ed8-4f80-b5f0-1a6f883265fd" providerId="ADAL" clId="{075BADE9-22D5-4C16-920D-B176714D1213}" dt="2022-10-12T14:19:35.544" v="2009" actId="1035"/>
          <ac:spMkLst>
            <pc:docMk/>
            <pc:sldMk cId="1832635422" sldId="256"/>
            <ac:spMk id="48" creationId="{39300803-DEBF-2682-BB92-666589CCE837}"/>
          </ac:spMkLst>
        </pc:spChg>
        <pc:spChg chg="add mod">
          <ac:chgData name="Mark Vogt" userId="654fba8a-7ed8-4f80-b5f0-1a6f883265fd" providerId="ADAL" clId="{075BADE9-22D5-4C16-920D-B176714D1213}" dt="2022-10-12T14:19:35.544" v="2009" actId="1035"/>
          <ac:spMkLst>
            <pc:docMk/>
            <pc:sldMk cId="1832635422" sldId="256"/>
            <ac:spMk id="49" creationId="{60CFC1B6-9F93-2D24-F922-2E091BCF9ABB}"/>
          </ac:spMkLst>
        </pc:spChg>
        <pc:spChg chg="add mod">
          <ac:chgData name="Mark Vogt" userId="654fba8a-7ed8-4f80-b5f0-1a6f883265fd" providerId="ADAL" clId="{075BADE9-22D5-4C16-920D-B176714D1213}" dt="2022-10-12T14:19:35.544" v="2009" actId="1035"/>
          <ac:spMkLst>
            <pc:docMk/>
            <pc:sldMk cId="1832635422" sldId="256"/>
            <ac:spMk id="59" creationId="{27B18EDF-72CA-1BBF-5A8B-65EEECC6A1CF}"/>
          </ac:spMkLst>
        </pc:spChg>
        <pc:spChg chg="add mod">
          <ac:chgData name="Mark Vogt" userId="654fba8a-7ed8-4f80-b5f0-1a6f883265fd" providerId="ADAL" clId="{075BADE9-22D5-4C16-920D-B176714D1213}" dt="2022-10-12T14:19:35.544" v="2009" actId="1035"/>
          <ac:spMkLst>
            <pc:docMk/>
            <pc:sldMk cId="1832635422" sldId="256"/>
            <ac:spMk id="60" creationId="{7E9309B6-A997-D60C-A4C2-2FDA7849299A}"/>
          </ac:spMkLst>
        </pc:spChg>
        <pc:spChg chg="add mod">
          <ac:chgData name="Mark Vogt" userId="654fba8a-7ed8-4f80-b5f0-1a6f883265fd" providerId="ADAL" clId="{075BADE9-22D5-4C16-920D-B176714D1213}" dt="2022-10-12T14:19:35.544" v="2009" actId="1035"/>
          <ac:spMkLst>
            <pc:docMk/>
            <pc:sldMk cId="1832635422" sldId="256"/>
            <ac:spMk id="1033" creationId="{AD51DA84-0F26-2600-E80B-59BA72BFCC43}"/>
          </ac:spMkLst>
        </pc:spChg>
        <pc:spChg chg="mod">
          <ac:chgData name="Mark Vogt" userId="654fba8a-7ed8-4f80-b5f0-1a6f883265fd" providerId="ADAL" clId="{075BADE9-22D5-4C16-920D-B176714D1213}" dt="2022-10-12T14:19:35.544" v="2009" actId="1035"/>
          <ac:spMkLst>
            <pc:docMk/>
            <pc:sldMk cId="1832635422" sldId="256"/>
            <ac:spMk id="1035" creationId="{9F2B3B97-9603-C64B-F8B4-0043919B30F8}"/>
          </ac:spMkLst>
        </pc:spChg>
        <pc:spChg chg="mod">
          <ac:chgData name="Mark Vogt" userId="654fba8a-7ed8-4f80-b5f0-1a6f883265fd" providerId="ADAL" clId="{075BADE9-22D5-4C16-920D-B176714D1213}" dt="2022-10-12T14:19:35.544" v="2009" actId="1035"/>
          <ac:spMkLst>
            <pc:docMk/>
            <pc:sldMk cId="1832635422" sldId="256"/>
            <ac:spMk id="1036" creationId="{A726347D-54E0-EEA2-A644-BCB2E2D931AC}"/>
          </ac:spMkLst>
        </pc:spChg>
        <pc:spChg chg="add mod">
          <ac:chgData name="Mark Vogt" userId="654fba8a-7ed8-4f80-b5f0-1a6f883265fd" providerId="ADAL" clId="{075BADE9-22D5-4C16-920D-B176714D1213}" dt="2022-10-13T13:51:35.545" v="4302" actId="6549"/>
          <ac:spMkLst>
            <pc:docMk/>
            <pc:sldMk cId="1832635422" sldId="256"/>
            <ac:spMk id="1044" creationId="{BC8929FA-F193-6846-60B7-1C483948375A}"/>
          </ac:spMkLst>
        </pc:spChg>
        <pc:spChg chg="add mod">
          <ac:chgData name="Mark Vogt" userId="654fba8a-7ed8-4f80-b5f0-1a6f883265fd" providerId="ADAL" clId="{075BADE9-22D5-4C16-920D-B176714D1213}" dt="2022-10-13T14:33:44.174" v="5549" actId="20577"/>
          <ac:spMkLst>
            <pc:docMk/>
            <pc:sldMk cId="1832635422" sldId="256"/>
            <ac:spMk id="1070" creationId="{83C3D8C3-B539-A8ED-C641-44F816132B19}"/>
          </ac:spMkLst>
        </pc:spChg>
        <pc:grpChg chg="add mod">
          <ac:chgData name="Mark Vogt" userId="654fba8a-7ed8-4f80-b5f0-1a6f883265fd" providerId="ADAL" clId="{075BADE9-22D5-4C16-920D-B176714D1213}" dt="2022-10-12T14:19:46.975" v="2011" actId="1076"/>
          <ac:grpSpMkLst>
            <pc:docMk/>
            <pc:sldMk cId="1832635422" sldId="256"/>
            <ac:grpSpMk id="36" creationId="{E1F7280E-E102-D925-0B4B-3BAD50CD83FB}"/>
          </ac:grpSpMkLst>
        </pc:grpChg>
        <pc:grpChg chg="add del mod">
          <ac:chgData name="Mark Vogt" userId="654fba8a-7ed8-4f80-b5f0-1a6f883265fd" providerId="ADAL" clId="{075BADE9-22D5-4C16-920D-B176714D1213}" dt="2022-10-11T21:11:44.085" v="1509" actId="165"/>
          <ac:grpSpMkLst>
            <pc:docMk/>
            <pc:sldMk cId="1832635422" sldId="256"/>
            <ac:grpSpMk id="43" creationId="{AA60C959-9EC5-51E0-D075-0C250F18C324}"/>
          </ac:grpSpMkLst>
        </pc:grpChg>
        <pc:grpChg chg="add mod">
          <ac:chgData name="Mark Vogt" userId="654fba8a-7ed8-4f80-b5f0-1a6f883265fd" providerId="ADAL" clId="{075BADE9-22D5-4C16-920D-B176714D1213}" dt="2022-10-17T13:51:32.930" v="10589" actId="1035"/>
          <ac:grpSpMkLst>
            <pc:docMk/>
            <pc:sldMk cId="1832635422" sldId="256"/>
            <ac:grpSpMk id="61" creationId="{445CD70A-3D31-2BB8-F347-04AC955282DA}"/>
          </ac:grpSpMkLst>
        </pc:grpChg>
        <pc:grpChg chg="add mod">
          <ac:chgData name="Mark Vogt" userId="654fba8a-7ed8-4f80-b5f0-1a6f883265fd" providerId="ADAL" clId="{075BADE9-22D5-4C16-920D-B176714D1213}" dt="2022-10-12T14:19:35.544" v="2009" actId="1035"/>
          <ac:grpSpMkLst>
            <pc:docMk/>
            <pc:sldMk cId="1832635422" sldId="256"/>
            <ac:grpSpMk id="1034" creationId="{522EA003-A078-3FA4-701F-8E4237BD2D52}"/>
          </ac:grpSpMkLst>
        </pc:grpChg>
        <pc:grpChg chg="add mod">
          <ac:chgData name="Mark Vogt" userId="654fba8a-7ed8-4f80-b5f0-1a6f883265fd" providerId="ADAL" clId="{075BADE9-22D5-4C16-920D-B176714D1213}" dt="2022-10-12T14:19:41.287" v="2010" actId="1076"/>
          <ac:grpSpMkLst>
            <pc:docMk/>
            <pc:sldMk cId="1832635422" sldId="256"/>
            <ac:grpSpMk id="1045" creationId="{05A78BC5-BC66-5F5C-93EE-9A0D46BD93F9}"/>
          </ac:grpSpMkLst>
        </pc:grpChg>
        <pc:graphicFrameChg chg="add mod modGraphic">
          <ac:chgData name="Mark Vogt" userId="654fba8a-7ed8-4f80-b5f0-1a6f883265fd" providerId="ADAL" clId="{075BADE9-22D5-4C16-920D-B176714D1213}" dt="2022-10-12T14:11:58.338" v="1776" actId="1038"/>
          <ac:graphicFrameMkLst>
            <pc:docMk/>
            <pc:sldMk cId="1832635422" sldId="256"/>
            <ac:graphicFrameMk id="37" creationId="{E13EB83C-CEA5-3942-806C-84DA6AD74349}"/>
          </ac:graphicFrameMkLst>
        </pc:graphicFrameChg>
        <pc:graphicFrameChg chg="add mod modGraphic">
          <ac:chgData name="Mark Vogt" userId="654fba8a-7ed8-4f80-b5f0-1a6f883265fd" providerId="ADAL" clId="{075BADE9-22D5-4C16-920D-B176714D1213}" dt="2022-10-12T14:11:58.338" v="1776" actId="1038"/>
          <ac:graphicFrameMkLst>
            <pc:docMk/>
            <pc:sldMk cId="1832635422" sldId="256"/>
            <ac:graphicFrameMk id="38" creationId="{127A9EE4-DB1A-5A23-1986-50088A26925E}"/>
          </ac:graphicFrameMkLst>
        </pc:graphicFrameChg>
        <pc:graphicFrameChg chg="add mod modGraphic">
          <ac:chgData name="Mark Vogt" userId="654fba8a-7ed8-4f80-b5f0-1a6f883265fd" providerId="ADAL" clId="{075BADE9-22D5-4C16-920D-B176714D1213}" dt="2022-10-12T14:11:58.338" v="1776" actId="1038"/>
          <ac:graphicFrameMkLst>
            <pc:docMk/>
            <pc:sldMk cId="1832635422" sldId="256"/>
            <ac:graphicFrameMk id="39" creationId="{5126ACB5-D773-4F79-67F6-25510EE62DE2}"/>
          </ac:graphicFrameMkLst>
        </pc:graphicFrameChg>
        <pc:graphicFrameChg chg="add mod modGraphic">
          <ac:chgData name="Mark Vogt" userId="654fba8a-7ed8-4f80-b5f0-1a6f883265fd" providerId="ADAL" clId="{075BADE9-22D5-4C16-920D-B176714D1213}" dt="2022-10-12T14:11:58.338" v="1776" actId="1038"/>
          <ac:graphicFrameMkLst>
            <pc:docMk/>
            <pc:sldMk cId="1832635422" sldId="256"/>
            <ac:graphicFrameMk id="40" creationId="{2B9C9F47-9332-9682-C881-BC32CFAD73DC}"/>
          </ac:graphicFrameMkLst>
        </pc:graphicFrameChg>
        <pc:graphicFrameChg chg="add mod modGraphic">
          <ac:chgData name="Mark Vogt" userId="654fba8a-7ed8-4f80-b5f0-1a6f883265fd" providerId="ADAL" clId="{075BADE9-22D5-4C16-920D-B176714D1213}" dt="2022-10-12T14:11:58.338" v="1776" actId="1038"/>
          <ac:graphicFrameMkLst>
            <pc:docMk/>
            <pc:sldMk cId="1832635422" sldId="256"/>
            <ac:graphicFrameMk id="41" creationId="{5EB5AB82-82D5-0394-68FC-D08AD1E245E5}"/>
          </ac:graphicFrameMkLst>
        </pc:graphicFrameChg>
        <pc:graphicFrameChg chg="add mod modGraphic">
          <ac:chgData name="Mark Vogt" userId="654fba8a-7ed8-4f80-b5f0-1a6f883265fd" providerId="ADAL" clId="{075BADE9-22D5-4C16-920D-B176714D1213}" dt="2022-10-12T14:11:58.338" v="1776" actId="1038"/>
          <ac:graphicFrameMkLst>
            <pc:docMk/>
            <pc:sldMk cId="1832635422" sldId="256"/>
            <ac:graphicFrameMk id="42" creationId="{F3B0D907-AF19-6E55-1860-1F5B39756C70}"/>
          </ac:graphicFrameMkLst>
        </pc:graphicFrameChg>
        <pc:picChg chg="add mod">
          <ac:chgData name="Mark Vogt" userId="654fba8a-7ed8-4f80-b5f0-1a6f883265fd" providerId="ADAL" clId="{075BADE9-22D5-4C16-920D-B176714D1213}" dt="2022-10-12T14:19:46.975" v="2011" actId="1076"/>
          <ac:picMkLst>
            <pc:docMk/>
            <pc:sldMk cId="1832635422" sldId="256"/>
            <ac:picMk id="35" creationId="{7632B673-8F69-829D-9FA7-023384A19119}"/>
          </ac:picMkLst>
        </pc:picChg>
        <pc:picChg chg="add mod">
          <ac:chgData name="Mark Vogt" userId="654fba8a-7ed8-4f80-b5f0-1a6f883265fd" providerId="ADAL" clId="{075BADE9-22D5-4C16-920D-B176714D1213}" dt="2022-10-12T14:19:46.975" v="2011" actId="1076"/>
          <ac:picMkLst>
            <pc:docMk/>
            <pc:sldMk cId="1832635422" sldId="256"/>
            <ac:picMk id="1026" creationId="{2E43FC8E-C291-FA80-55A5-BD129C876ACD}"/>
          </ac:picMkLst>
        </pc:picChg>
        <pc:cxnChg chg="add mod">
          <ac:chgData name="Mark Vogt" userId="654fba8a-7ed8-4f80-b5f0-1a6f883265fd" providerId="ADAL" clId="{075BADE9-22D5-4C16-920D-B176714D1213}" dt="2022-10-17T13:51:40.421" v="10593" actId="1036"/>
          <ac:cxnSpMkLst>
            <pc:docMk/>
            <pc:sldMk cId="1832635422" sldId="256"/>
            <ac:cxnSpMk id="17" creationId="{E5CC0960-C47E-985D-8BBE-0A28432C6134}"/>
          </ac:cxnSpMkLst>
        </pc:cxnChg>
        <pc:cxnChg chg="add mod">
          <ac:chgData name="Mark Vogt" userId="654fba8a-7ed8-4f80-b5f0-1a6f883265fd" providerId="ADAL" clId="{075BADE9-22D5-4C16-920D-B176714D1213}" dt="2022-10-17T13:51:32.930" v="10589" actId="1035"/>
          <ac:cxnSpMkLst>
            <pc:docMk/>
            <pc:sldMk cId="1832635422" sldId="256"/>
            <ac:cxnSpMk id="19" creationId="{6971005F-82F3-BDD2-1661-34F800C7FE34}"/>
          </ac:cxnSpMkLst>
        </pc:cxnChg>
        <pc:cxnChg chg="add mod">
          <ac:chgData name="Mark Vogt" userId="654fba8a-7ed8-4f80-b5f0-1a6f883265fd" providerId="ADAL" clId="{075BADE9-22D5-4C16-920D-B176714D1213}" dt="2022-10-17T13:51:32.930" v="10589" actId="1035"/>
          <ac:cxnSpMkLst>
            <pc:docMk/>
            <pc:sldMk cId="1832635422" sldId="256"/>
            <ac:cxnSpMk id="21" creationId="{FDEE2BE2-63FF-0B8B-74D0-6C864AAF22B2}"/>
          </ac:cxnSpMkLst>
        </pc:cxnChg>
        <pc:cxnChg chg="add mod">
          <ac:chgData name="Mark Vogt" userId="654fba8a-7ed8-4f80-b5f0-1a6f883265fd" providerId="ADAL" clId="{075BADE9-22D5-4C16-920D-B176714D1213}" dt="2022-10-17T13:51:32.930" v="10589" actId="1035"/>
          <ac:cxnSpMkLst>
            <pc:docMk/>
            <pc:sldMk cId="1832635422" sldId="256"/>
            <ac:cxnSpMk id="23" creationId="{CE6EB399-26B5-B940-223C-FD8310521EE4}"/>
          </ac:cxnSpMkLst>
        </pc:cxnChg>
        <pc:cxnChg chg="add mod">
          <ac:chgData name="Mark Vogt" userId="654fba8a-7ed8-4f80-b5f0-1a6f883265fd" providerId="ADAL" clId="{075BADE9-22D5-4C16-920D-B176714D1213}" dt="2022-10-12T14:19:35.544" v="2009" actId="1035"/>
          <ac:cxnSpMkLst>
            <pc:docMk/>
            <pc:sldMk cId="1832635422" sldId="256"/>
            <ac:cxnSpMk id="27" creationId="{9C97EEFA-B676-2C1F-1C53-98483FFAF655}"/>
          </ac:cxnSpMkLst>
        </pc:cxnChg>
        <pc:cxnChg chg="add mod">
          <ac:chgData name="Mark Vogt" userId="654fba8a-7ed8-4f80-b5f0-1a6f883265fd" providerId="ADAL" clId="{075BADE9-22D5-4C16-920D-B176714D1213}" dt="2022-10-12T14:19:35.544" v="2009" actId="1035"/>
          <ac:cxnSpMkLst>
            <pc:docMk/>
            <pc:sldMk cId="1832635422" sldId="256"/>
            <ac:cxnSpMk id="29" creationId="{BC3DF953-B416-32DA-DFC5-821CB37C0632}"/>
          </ac:cxnSpMkLst>
        </pc:cxnChg>
        <pc:cxnChg chg="add mod">
          <ac:chgData name="Mark Vogt" userId="654fba8a-7ed8-4f80-b5f0-1a6f883265fd" providerId="ADAL" clId="{075BADE9-22D5-4C16-920D-B176714D1213}" dt="2022-10-12T14:19:35.544" v="2009" actId="1035"/>
          <ac:cxnSpMkLst>
            <pc:docMk/>
            <pc:sldMk cId="1832635422" sldId="256"/>
            <ac:cxnSpMk id="31" creationId="{2F816141-9177-7D3D-86FF-7288EFB62C4D}"/>
          </ac:cxnSpMkLst>
        </pc:cxnChg>
        <pc:cxnChg chg="add mod">
          <ac:chgData name="Mark Vogt" userId="654fba8a-7ed8-4f80-b5f0-1a6f883265fd" providerId="ADAL" clId="{075BADE9-22D5-4C16-920D-B176714D1213}" dt="2022-10-12T14:19:35.544" v="2009" actId="1035"/>
          <ac:cxnSpMkLst>
            <pc:docMk/>
            <pc:sldMk cId="1832635422" sldId="256"/>
            <ac:cxnSpMk id="33" creationId="{C55C356B-196D-23A3-36DD-47B604B2E774}"/>
          </ac:cxnSpMkLst>
        </pc:cxnChg>
        <pc:cxnChg chg="add del">
          <ac:chgData name="Mark Vogt" userId="654fba8a-7ed8-4f80-b5f0-1a6f883265fd" providerId="ADAL" clId="{075BADE9-22D5-4C16-920D-B176714D1213}" dt="2022-10-11T21:03:19.445" v="1398" actId="11529"/>
          <ac:cxnSpMkLst>
            <pc:docMk/>
            <pc:sldMk cId="1832635422" sldId="256"/>
            <ac:cxnSpMk id="46" creationId="{0E45037F-26B1-CE0C-1E8E-0B9244B6D94D}"/>
          </ac:cxnSpMkLst>
        </pc:cxnChg>
        <pc:cxnChg chg="add del mod">
          <ac:chgData name="Mark Vogt" userId="654fba8a-7ed8-4f80-b5f0-1a6f883265fd" providerId="ADAL" clId="{075BADE9-22D5-4C16-920D-B176714D1213}" dt="2022-10-12T14:16:59.450" v="1860" actId="478"/>
          <ac:cxnSpMkLst>
            <pc:docMk/>
            <pc:sldMk cId="1832635422" sldId="256"/>
            <ac:cxnSpMk id="1027" creationId="{72B0768C-2844-51A4-23FD-761BF5AD9220}"/>
          </ac:cxnSpMkLst>
        </pc:cxnChg>
        <pc:cxnChg chg="add del mod">
          <ac:chgData name="Mark Vogt" userId="654fba8a-7ed8-4f80-b5f0-1a6f883265fd" providerId="ADAL" clId="{075BADE9-22D5-4C16-920D-B176714D1213}" dt="2022-10-12T14:17:00.665" v="1861" actId="478"/>
          <ac:cxnSpMkLst>
            <pc:docMk/>
            <pc:sldMk cId="1832635422" sldId="256"/>
            <ac:cxnSpMk id="1030" creationId="{201C953A-9F25-34D7-9593-3917AD30165F}"/>
          </ac:cxnSpMkLst>
        </pc:cxnChg>
        <pc:cxnChg chg="add mod">
          <ac:chgData name="Mark Vogt" userId="654fba8a-7ed8-4f80-b5f0-1a6f883265fd" providerId="ADAL" clId="{075BADE9-22D5-4C16-920D-B176714D1213}" dt="2022-10-17T13:51:32.930" v="10589" actId="1035"/>
          <ac:cxnSpMkLst>
            <pc:docMk/>
            <pc:sldMk cId="1832635422" sldId="256"/>
            <ac:cxnSpMk id="1037" creationId="{1DF2687C-73B3-2CBC-EBF1-B737E879D7A9}"/>
          </ac:cxnSpMkLst>
        </pc:cxnChg>
        <pc:cxnChg chg="add mod">
          <ac:chgData name="Mark Vogt" userId="654fba8a-7ed8-4f80-b5f0-1a6f883265fd" providerId="ADAL" clId="{075BADE9-22D5-4C16-920D-B176714D1213}" dt="2022-10-12T14:19:35.544" v="2009" actId="1035"/>
          <ac:cxnSpMkLst>
            <pc:docMk/>
            <pc:sldMk cId="1832635422" sldId="256"/>
            <ac:cxnSpMk id="1040" creationId="{C64BF39C-DEDD-C076-17AD-16FEBA0A1A0E}"/>
          </ac:cxnSpMkLst>
        </pc:cxnChg>
        <pc:cxnChg chg="add mod">
          <ac:chgData name="Mark Vogt" userId="654fba8a-7ed8-4f80-b5f0-1a6f883265fd" providerId="ADAL" clId="{075BADE9-22D5-4C16-920D-B176714D1213}" dt="2022-10-12T14:19:35.544" v="2009" actId="1035"/>
          <ac:cxnSpMkLst>
            <pc:docMk/>
            <pc:sldMk cId="1832635422" sldId="256"/>
            <ac:cxnSpMk id="1059" creationId="{0FE8D9F6-97FC-887F-0DCF-7AB4BD8AB509}"/>
          </ac:cxnSpMkLst>
        </pc:cxnChg>
      </pc:sldChg>
      <pc:sldChg chg="addSp delSp modSp add mod">
        <pc:chgData name="Mark Vogt" userId="654fba8a-7ed8-4f80-b5f0-1a6f883265fd" providerId="ADAL" clId="{075BADE9-22D5-4C16-920D-B176714D1213}" dt="2022-10-17T13:52:41.004" v="10618" actId="14100"/>
        <pc:sldMkLst>
          <pc:docMk/>
          <pc:sldMk cId="212631958" sldId="257"/>
        </pc:sldMkLst>
        <pc:spChg chg="mod">
          <ac:chgData name="Mark Vogt" userId="654fba8a-7ed8-4f80-b5f0-1a6f883265fd" providerId="ADAL" clId="{075BADE9-22D5-4C16-920D-B176714D1213}" dt="2022-10-13T13:54:40.132" v="4307" actId="20577"/>
          <ac:spMkLst>
            <pc:docMk/>
            <pc:sldMk cId="212631958" sldId="257"/>
            <ac:spMk id="2" creationId="{339FB267-6F1C-6616-F9E7-9F68E6F8786E}"/>
          </ac:spMkLst>
        </pc:spChg>
        <pc:spChg chg="mod">
          <ac:chgData name="Mark Vogt" userId="654fba8a-7ed8-4f80-b5f0-1a6f883265fd" providerId="ADAL" clId="{075BADE9-22D5-4C16-920D-B176714D1213}" dt="2022-10-14T14:20:54.903" v="7730" actId="1076"/>
          <ac:spMkLst>
            <pc:docMk/>
            <pc:sldMk cId="212631958" sldId="257"/>
            <ac:spMk id="3" creationId="{91C731FB-AA75-0A14-6610-440F74B4D85C}"/>
          </ac:spMkLst>
        </pc:spChg>
        <pc:spChg chg="mod">
          <ac:chgData name="Mark Vogt" userId="654fba8a-7ed8-4f80-b5f0-1a6f883265fd" providerId="ADAL" clId="{075BADE9-22D5-4C16-920D-B176714D1213}" dt="2022-10-14T14:20:54.903" v="7730" actId="1076"/>
          <ac:spMkLst>
            <pc:docMk/>
            <pc:sldMk cId="212631958" sldId="257"/>
            <ac:spMk id="4" creationId="{0205DADA-CA4C-7BF3-809C-BA14901D4A02}"/>
          </ac:spMkLst>
        </pc:spChg>
        <pc:spChg chg="mod">
          <ac:chgData name="Mark Vogt" userId="654fba8a-7ed8-4f80-b5f0-1a6f883265fd" providerId="ADAL" clId="{075BADE9-22D5-4C16-920D-B176714D1213}" dt="2022-10-14T14:20:54.903" v="7730" actId="1076"/>
          <ac:spMkLst>
            <pc:docMk/>
            <pc:sldMk cId="212631958" sldId="257"/>
            <ac:spMk id="9" creationId="{2DF0A2F0-DB7C-1DC9-2F09-165EEA2099EF}"/>
          </ac:spMkLst>
        </pc:spChg>
        <pc:spChg chg="del">
          <ac:chgData name="Mark Vogt" userId="654fba8a-7ed8-4f80-b5f0-1a6f883265fd" providerId="ADAL" clId="{075BADE9-22D5-4C16-920D-B176714D1213}" dt="2022-10-13T13:50:43.921" v="4272" actId="478"/>
          <ac:spMkLst>
            <pc:docMk/>
            <pc:sldMk cId="212631958" sldId="257"/>
            <ac:spMk id="11" creationId="{FDCBB408-BC8F-0311-F7C6-EE61B25D67F6}"/>
          </ac:spMkLst>
        </pc:spChg>
        <pc:spChg chg="del">
          <ac:chgData name="Mark Vogt" userId="654fba8a-7ed8-4f80-b5f0-1a6f883265fd" providerId="ADAL" clId="{075BADE9-22D5-4C16-920D-B176714D1213}" dt="2022-10-13T13:50:43.921" v="4272" actId="478"/>
          <ac:spMkLst>
            <pc:docMk/>
            <pc:sldMk cId="212631958" sldId="257"/>
            <ac:spMk id="12" creationId="{0E18F8B4-2FCA-6EDD-A48A-A9A1F19DE836}"/>
          </ac:spMkLst>
        </pc:spChg>
        <pc:spChg chg="del">
          <ac:chgData name="Mark Vogt" userId="654fba8a-7ed8-4f80-b5f0-1a6f883265fd" providerId="ADAL" clId="{075BADE9-22D5-4C16-920D-B176714D1213}" dt="2022-10-13T13:50:43.921" v="4272" actId="478"/>
          <ac:spMkLst>
            <pc:docMk/>
            <pc:sldMk cId="212631958" sldId="257"/>
            <ac:spMk id="14" creationId="{A296FD7B-C971-F1CB-5CCB-E988E1CD0553}"/>
          </ac:spMkLst>
        </pc:spChg>
        <pc:spChg chg="del">
          <ac:chgData name="Mark Vogt" userId="654fba8a-7ed8-4f80-b5f0-1a6f883265fd" providerId="ADAL" clId="{075BADE9-22D5-4C16-920D-B176714D1213}" dt="2022-10-13T13:50:43.921" v="4272" actId="478"/>
          <ac:spMkLst>
            <pc:docMk/>
            <pc:sldMk cId="212631958" sldId="257"/>
            <ac:spMk id="15" creationId="{85C6D173-BFAB-BF37-ADDD-CC56B6C3F81F}"/>
          </ac:spMkLst>
        </pc:spChg>
        <pc:spChg chg="add del mod">
          <ac:chgData name="Mark Vogt" userId="654fba8a-7ed8-4f80-b5f0-1a6f883265fd" providerId="ADAL" clId="{075BADE9-22D5-4C16-920D-B176714D1213}" dt="2022-10-13T13:51:59.616" v="4304" actId="478"/>
          <ac:spMkLst>
            <pc:docMk/>
            <pc:sldMk cId="212631958" sldId="257"/>
            <ac:spMk id="16" creationId="{AA3DD128-3DE4-80F6-DBD1-0FF432F7BD6D}"/>
          </ac:spMkLst>
        </pc:spChg>
        <pc:spChg chg="add mod">
          <ac:chgData name="Mark Vogt" userId="654fba8a-7ed8-4f80-b5f0-1a6f883265fd" providerId="ADAL" clId="{075BADE9-22D5-4C16-920D-B176714D1213}" dt="2022-10-14T14:06:37.997" v="7403" actId="14100"/>
          <ac:spMkLst>
            <pc:docMk/>
            <pc:sldMk cId="212631958" sldId="257"/>
            <ac:spMk id="20" creationId="{BEE7CF68-7C9B-110E-1D87-B86D51ABE946}"/>
          </ac:spMkLst>
        </pc:spChg>
        <pc:spChg chg="del">
          <ac:chgData name="Mark Vogt" userId="654fba8a-7ed8-4f80-b5f0-1a6f883265fd" providerId="ADAL" clId="{075BADE9-22D5-4C16-920D-B176714D1213}" dt="2022-10-13T13:50:43.921" v="4272" actId="478"/>
          <ac:spMkLst>
            <pc:docMk/>
            <pc:sldMk cId="212631958" sldId="257"/>
            <ac:spMk id="34" creationId="{A574567E-9CE8-BC3D-CEE1-B94498D6AAE0}"/>
          </ac:spMkLst>
        </pc:spChg>
        <pc:spChg chg="del mod">
          <ac:chgData name="Mark Vogt" userId="654fba8a-7ed8-4f80-b5f0-1a6f883265fd" providerId="ADAL" clId="{075BADE9-22D5-4C16-920D-B176714D1213}" dt="2022-10-13T14:45:37.274" v="6640" actId="478"/>
          <ac:spMkLst>
            <pc:docMk/>
            <pc:sldMk cId="212631958" sldId="257"/>
            <ac:spMk id="44" creationId="{68F91781-CC31-1D5F-0E5F-01540151C360}"/>
          </ac:spMkLst>
        </pc:spChg>
        <pc:spChg chg="del mod">
          <ac:chgData name="Mark Vogt" userId="654fba8a-7ed8-4f80-b5f0-1a6f883265fd" providerId="ADAL" clId="{075BADE9-22D5-4C16-920D-B176714D1213}" dt="2022-10-13T14:45:33.805" v="6638" actId="478"/>
          <ac:spMkLst>
            <pc:docMk/>
            <pc:sldMk cId="212631958" sldId="257"/>
            <ac:spMk id="47" creationId="{76220EA0-BD81-E6D8-0E75-73EA662AFC8B}"/>
          </ac:spMkLst>
        </pc:spChg>
        <pc:spChg chg="del mod">
          <ac:chgData name="Mark Vogt" userId="654fba8a-7ed8-4f80-b5f0-1a6f883265fd" providerId="ADAL" clId="{075BADE9-22D5-4C16-920D-B176714D1213}" dt="2022-10-13T14:45:35.566" v="6639" actId="478"/>
          <ac:spMkLst>
            <pc:docMk/>
            <pc:sldMk cId="212631958" sldId="257"/>
            <ac:spMk id="48" creationId="{39300803-DEBF-2682-BB92-666589CCE837}"/>
          </ac:spMkLst>
        </pc:spChg>
        <pc:spChg chg="mod">
          <ac:chgData name="Mark Vogt" userId="654fba8a-7ed8-4f80-b5f0-1a6f883265fd" providerId="ADAL" clId="{075BADE9-22D5-4C16-920D-B176714D1213}" dt="2022-10-14T14:20:54.903" v="7730" actId="1076"/>
          <ac:spMkLst>
            <pc:docMk/>
            <pc:sldMk cId="212631958" sldId="257"/>
            <ac:spMk id="49" creationId="{60CFC1B6-9F93-2D24-F922-2E091BCF9ABB}"/>
          </ac:spMkLst>
        </pc:spChg>
        <pc:spChg chg="add mod">
          <ac:chgData name="Mark Vogt" userId="654fba8a-7ed8-4f80-b5f0-1a6f883265fd" providerId="ADAL" clId="{075BADE9-22D5-4C16-920D-B176714D1213}" dt="2022-10-14T14:20:54.903" v="7730" actId="1076"/>
          <ac:spMkLst>
            <pc:docMk/>
            <pc:sldMk cId="212631958" sldId="257"/>
            <ac:spMk id="53" creationId="{92A5031F-66EE-B834-F738-7F56BD942988}"/>
          </ac:spMkLst>
        </pc:spChg>
        <pc:spChg chg="add mod">
          <ac:chgData name="Mark Vogt" userId="654fba8a-7ed8-4f80-b5f0-1a6f883265fd" providerId="ADAL" clId="{075BADE9-22D5-4C16-920D-B176714D1213}" dt="2022-10-14T14:20:45.740" v="7729" actId="1076"/>
          <ac:spMkLst>
            <pc:docMk/>
            <pc:sldMk cId="212631958" sldId="257"/>
            <ac:spMk id="62" creationId="{E9A603E3-B288-0D45-C359-4A0193CF9CD5}"/>
          </ac:spMkLst>
        </pc:spChg>
        <pc:spChg chg="del mod">
          <ac:chgData name="Mark Vogt" userId="654fba8a-7ed8-4f80-b5f0-1a6f883265fd" providerId="ADAL" clId="{075BADE9-22D5-4C16-920D-B176714D1213}" dt="2022-10-13T14:45:39.343" v="6641" actId="478"/>
          <ac:spMkLst>
            <pc:docMk/>
            <pc:sldMk cId="212631958" sldId="257"/>
            <ac:spMk id="1033" creationId="{AD51DA84-0F26-2600-E80B-59BA72BFCC43}"/>
          </ac:spMkLst>
        </pc:spChg>
        <pc:spChg chg="mod">
          <ac:chgData name="Mark Vogt" userId="654fba8a-7ed8-4f80-b5f0-1a6f883265fd" providerId="ADAL" clId="{075BADE9-22D5-4C16-920D-B176714D1213}" dt="2022-10-13T14:56:40.811" v="7399"/>
          <ac:spMkLst>
            <pc:docMk/>
            <pc:sldMk cId="212631958" sldId="257"/>
            <ac:spMk id="1038" creationId="{669EF7BC-DA10-AD41-A6E0-C60CF9425870}"/>
          </ac:spMkLst>
        </pc:spChg>
        <pc:spChg chg="mod">
          <ac:chgData name="Mark Vogt" userId="654fba8a-7ed8-4f80-b5f0-1a6f883265fd" providerId="ADAL" clId="{075BADE9-22D5-4C16-920D-B176714D1213}" dt="2022-10-13T14:56:40.811" v="7399"/>
          <ac:spMkLst>
            <pc:docMk/>
            <pc:sldMk cId="212631958" sldId="257"/>
            <ac:spMk id="1039" creationId="{56F59422-C317-F0BD-0BD8-20252FE309C4}"/>
          </ac:spMkLst>
        </pc:spChg>
        <pc:spChg chg="mod">
          <ac:chgData name="Mark Vogt" userId="654fba8a-7ed8-4f80-b5f0-1a6f883265fd" providerId="ADAL" clId="{075BADE9-22D5-4C16-920D-B176714D1213}" dt="2022-10-13T14:56:40.811" v="7399"/>
          <ac:spMkLst>
            <pc:docMk/>
            <pc:sldMk cId="212631958" sldId="257"/>
            <ac:spMk id="1041" creationId="{CE2449B3-8EA7-8F84-B060-2B3C71EFD8AB}"/>
          </ac:spMkLst>
        </pc:spChg>
        <pc:spChg chg="mod">
          <ac:chgData name="Mark Vogt" userId="654fba8a-7ed8-4f80-b5f0-1a6f883265fd" providerId="ADAL" clId="{075BADE9-22D5-4C16-920D-B176714D1213}" dt="2022-10-13T14:56:40.811" v="7399"/>
          <ac:spMkLst>
            <pc:docMk/>
            <pc:sldMk cId="212631958" sldId="257"/>
            <ac:spMk id="1042" creationId="{CC3C9A75-59BB-4914-22E3-5C6D90D853E4}"/>
          </ac:spMkLst>
        </pc:spChg>
        <pc:spChg chg="mod">
          <ac:chgData name="Mark Vogt" userId="654fba8a-7ed8-4f80-b5f0-1a6f883265fd" providerId="ADAL" clId="{075BADE9-22D5-4C16-920D-B176714D1213}" dt="2022-10-13T14:56:40.811" v="7399"/>
          <ac:spMkLst>
            <pc:docMk/>
            <pc:sldMk cId="212631958" sldId="257"/>
            <ac:spMk id="1043" creationId="{0D6D2E09-5354-E68F-A402-A00036E9C337}"/>
          </ac:spMkLst>
        </pc:spChg>
        <pc:spChg chg="mod">
          <ac:chgData name="Mark Vogt" userId="654fba8a-7ed8-4f80-b5f0-1a6f883265fd" providerId="ADAL" clId="{075BADE9-22D5-4C16-920D-B176714D1213}" dt="2022-10-13T14:56:40.811" v="7399"/>
          <ac:spMkLst>
            <pc:docMk/>
            <pc:sldMk cId="212631958" sldId="257"/>
            <ac:spMk id="1045" creationId="{E1C4FAEA-2874-37CA-403B-5DD02A2E8ADE}"/>
          </ac:spMkLst>
        </pc:spChg>
        <pc:spChg chg="mod">
          <ac:chgData name="Mark Vogt" userId="654fba8a-7ed8-4f80-b5f0-1a6f883265fd" providerId="ADAL" clId="{075BADE9-22D5-4C16-920D-B176714D1213}" dt="2022-10-13T14:56:40.811" v="7399"/>
          <ac:spMkLst>
            <pc:docMk/>
            <pc:sldMk cId="212631958" sldId="257"/>
            <ac:spMk id="1046" creationId="{0468C9BE-67F8-9639-5868-1A0D1D601E18}"/>
          </ac:spMkLst>
        </pc:spChg>
        <pc:spChg chg="mod">
          <ac:chgData name="Mark Vogt" userId="654fba8a-7ed8-4f80-b5f0-1a6f883265fd" providerId="ADAL" clId="{075BADE9-22D5-4C16-920D-B176714D1213}" dt="2022-10-13T14:56:40.811" v="7399"/>
          <ac:spMkLst>
            <pc:docMk/>
            <pc:sldMk cId="212631958" sldId="257"/>
            <ac:spMk id="1047" creationId="{CE9B25F4-6DBB-B70E-2AD6-DA379DF8BD85}"/>
          </ac:spMkLst>
        </pc:spChg>
        <pc:grpChg chg="del">
          <ac:chgData name="Mark Vogt" userId="654fba8a-7ed8-4f80-b5f0-1a6f883265fd" providerId="ADAL" clId="{075BADE9-22D5-4C16-920D-B176714D1213}" dt="2022-10-12T13:50:58.220" v="1607" actId="478"/>
          <ac:grpSpMkLst>
            <pc:docMk/>
            <pc:sldMk cId="212631958" sldId="257"/>
            <ac:grpSpMk id="36" creationId="{E1F7280E-E102-D925-0B4B-3BAD50CD83FB}"/>
          </ac:grpSpMkLst>
        </pc:grpChg>
        <pc:grpChg chg="mod">
          <ac:chgData name="Mark Vogt" userId="654fba8a-7ed8-4f80-b5f0-1a6f883265fd" providerId="ADAL" clId="{075BADE9-22D5-4C16-920D-B176714D1213}" dt="2022-10-17T13:52:38.546" v="10617" actId="1076"/>
          <ac:grpSpMkLst>
            <pc:docMk/>
            <pc:sldMk cId="212631958" sldId="257"/>
            <ac:grpSpMk id="61" creationId="{445CD70A-3D31-2BB8-F347-04AC955282DA}"/>
          </ac:grpSpMkLst>
        </pc:grpChg>
        <pc:grpChg chg="add mod">
          <ac:chgData name="Mark Vogt" userId="654fba8a-7ed8-4f80-b5f0-1a6f883265fd" providerId="ADAL" clId="{075BADE9-22D5-4C16-920D-B176714D1213}" dt="2022-10-14T14:20:35.983" v="7728" actId="1076"/>
          <ac:grpSpMkLst>
            <pc:docMk/>
            <pc:sldMk cId="212631958" sldId="257"/>
            <ac:grpSpMk id="1032" creationId="{FBC43001-6DA2-AFEF-9BFC-B6E50FD5D46E}"/>
          </ac:grpSpMkLst>
        </pc:grpChg>
        <pc:grpChg chg="del">
          <ac:chgData name="Mark Vogt" userId="654fba8a-7ed8-4f80-b5f0-1a6f883265fd" providerId="ADAL" clId="{075BADE9-22D5-4C16-920D-B176714D1213}" dt="2022-10-13T13:50:43.921" v="4272" actId="478"/>
          <ac:grpSpMkLst>
            <pc:docMk/>
            <pc:sldMk cId="212631958" sldId="257"/>
            <ac:grpSpMk id="1034" creationId="{522EA003-A078-3FA4-701F-8E4237BD2D52}"/>
          </ac:grpSpMkLst>
        </pc:grpChg>
        <pc:grpChg chg="mod">
          <ac:chgData name="Mark Vogt" userId="654fba8a-7ed8-4f80-b5f0-1a6f883265fd" providerId="ADAL" clId="{075BADE9-22D5-4C16-920D-B176714D1213}" dt="2022-10-13T14:56:40.811" v="7399"/>
          <ac:grpSpMkLst>
            <pc:docMk/>
            <pc:sldMk cId="212631958" sldId="257"/>
            <ac:grpSpMk id="1044" creationId="{37366F49-C076-0A4A-BB95-E63FC03C456D}"/>
          </ac:grpSpMkLst>
        </pc:grpChg>
        <pc:graphicFrameChg chg="mod modGraphic">
          <ac:chgData name="Mark Vogt" userId="654fba8a-7ed8-4f80-b5f0-1a6f883265fd" providerId="ADAL" clId="{075BADE9-22D5-4C16-920D-B176714D1213}" dt="2022-10-13T14:31:53.851" v="5477" actId="2164"/>
          <ac:graphicFrameMkLst>
            <pc:docMk/>
            <pc:sldMk cId="212631958" sldId="257"/>
            <ac:graphicFrameMk id="37" creationId="{E13EB83C-CEA5-3942-806C-84DA6AD74349}"/>
          </ac:graphicFrameMkLst>
        </pc:graphicFrameChg>
        <pc:graphicFrameChg chg="mod modGraphic">
          <ac:chgData name="Mark Vogt" userId="654fba8a-7ed8-4f80-b5f0-1a6f883265fd" providerId="ADAL" clId="{075BADE9-22D5-4C16-920D-B176714D1213}" dt="2022-10-13T14:31:51.561" v="5476" actId="2164"/>
          <ac:graphicFrameMkLst>
            <pc:docMk/>
            <pc:sldMk cId="212631958" sldId="257"/>
            <ac:graphicFrameMk id="38" creationId="{127A9EE4-DB1A-5A23-1986-50088A26925E}"/>
          </ac:graphicFrameMkLst>
        </pc:graphicFrameChg>
        <pc:graphicFrameChg chg="mod modGraphic">
          <ac:chgData name="Mark Vogt" userId="654fba8a-7ed8-4f80-b5f0-1a6f883265fd" providerId="ADAL" clId="{075BADE9-22D5-4C16-920D-B176714D1213}" dt="2022-10-13T14:39:13.180" v="5923" actId="14100"/>
          <ac:graphicFrameMkLst>
            <pc:docMk/>
            <pc:sldMk cId="212631958" sldId="257"/>
            <ac:graphicFrameMk id="39" creationId="{5126ACB5-D773-4F79-67F6-25510EE62DE2}"/>
          </ac:graphicFrameMkLst>
        </pc:graphicFrameChg>
        <pc:graphicFrameChg chg="mod modGraphic">
          <ac:chgData name="Mark Vogt" userId="654fba8a-7ed8-4f80-b5f0-1a6f883265fd" providerId="ADAL" clId="{075BADE9-22D5-4C16-920D-B176714D1213}" dt="2022-10-14T14:11:30.624" v="7559" actId="20577"/>
          <ac:graphicFrameMkLst>
            <pc:docMk/>
            <pc:sldMk cId="212631958" sldId="257"/>
            <ac:graphicFrameMk id="40" creationId="{2B9C9F47-9332-9682-C881-BC32CFAD73DC}"/>
          </ac:graphicFrameMkLst>
        </pc:graphicFrameChg>
        <pc:graphicFrameChg chg="mod modGraphic">
          <ac:chgData name="Mark Vogt" userId="654fba8a-7ed8-4f80-b5f0-1a6f883265fd" providerId="ADAL" clId="{075BADE9-22D5-4C16-920D-B176714D1213}" dt="2022-10-13T14:38:03.585" v="5901" actId="2165"/>
          <ac:graphicFrameMkLst>
            <pc:docMk/>
            <pc:sldMk cId="212631958" sldId="257"/>
            <ac:graphicFrameMk id="41" creationId="{5EB5AB82-82D5-0394-68FC-D08AD1E245E5}"/>
          </ac:graphicFrameMkLst>
        </pc:graphicFrameChg>
        <pc:graphicFrameChg chg="mod modGraphic">
          <ac:chgData name="Mark Vogt" userId="654fba8a-7ed8-4f80-b5f0-1a6f883265fd" providerId="ADAL" clId="{075BADE9-22D5-4C16-920D-B176714D1213}" dt="2022-10-13T14:39:42.154" v="5971" actId="20577"/>
          <ac:graphicFrameMkLst>
            <pc:docMk/>
            <pc:sldMk cId="212631958" sldId="257"/>
            <ac:graphicFrameMk id="42" creationId="{F3B0D907-AF19-6E55-1860-1F5B39756C70}"/>
          </ac:graphicFrameMkLst>
        </pc:graphicFrameChg>
        <pc:picChg chg="add mod">
          <ac:chgData name="Mark Vogt" userId="654fba8a-7ed8-4f80-b5f0-1a6f883265fd" providerId="ADAL" clId="{075BADE9-22D5-4C16-920D-B176714D1213}" dt="2022-10-14T14:20:29.157" v="7727" actId="1076"/>
          <ac:picMkLst>
            <pc:docMk/>
            <pc:sldMk cId="212631958" sldId="257"/>
            <ac:picMk id="8" creationId="{D65A1E13-1A0F-81CE-343E-0CA7BFECAD39}"/>
          </ac:picMkLst>
        </pc:picChg>
        <pc:picChg chg="add mod">
          <ac:chgData name="Mark Vogt" userId="654fba8a-7ed8-4f80-b5f0-1a6f883265fd" providerId="ADAL" clId="{075BADE9-22D5-4C16-920D-B176714D1213}" dt="2022-10-14T14:20:29.157" v="7727" actId="1076"/>
          <ac:picMkLst>
            <pc:docMk/>
            <pc:sldMk cId="212631958" sldId="257"/>
            <ac:picMk id="13" creationId="{E66A55DF-A69D-5E24-C086-6BFBCD8A89B0}"/>
          </ac:picMkLst>
        </pc:picChg>
        <pc:cxnChg chg="mod">
          <ac:chgData name="Mark Vogt" userId="654fba8a-7ed8-4f80-b5f0-1a6f883265fd" providerId="ADAL" clId="{075BADE9-22D5-4C16-920D-B176714D1213}" dt="2022-10-14T14:20:54.903" v="7730" actId="1076"/>
          <ac:cxnSpMkLst>
            <pc:docMk/>
            <pc:sldMk cId="212631958" sldId="257"/>
            <ac:cxnSpMk id="17" creationId="{E5CC0960-C47E-985D-8BBE-0A28432C6134}"/>
          </ac:cxnSpMkLst>
        </pc:cxnChg>
        <pc:cxnChg chg="del mod">
          <ac:chgData name="Mark Vogt" userId="654fba8a-7ed8-4f80-b5f0-1a6f883265fd" providerId="ADAL" clId="{075BADE9-22D5-4C16-920D-B176714D1213}" dt="2022-10-13T14:46:01.596" v="6655" actId="478"/>
          <ac:cxnSpMkLst>
            <pc:docMk/>
            <pc:sldMk cId="212631958" sldId="257"/>
            <ac:cxnSpMk id="19" creationId="{6971005F-82F3-BDD2-1661-34F800C7FE34}"/>
          </ac:cxnSpMkLst>
        </pc:cxnChg>
        <pc:cxnChg chg="mod">
          <ac:chgData name="Mark Vogt" userId="654fba8a-7ed8-4f80-b5f0-1a6f883265fd" providerId="ADAL" clId="{075BADE9-22D5-4C16-920D-B176714D1213}" dt="2022-10-17T13:52:41.004" v="10618" actId="14100"/>
          <ac:cxnSpMkLst>
            <pc:docMk/>
            <pc:sldMk cId="212631958" sldId="257"/>
            <ac:cxnSpMk id="21" creationId="{FDEE2BE2-63FF-0B8B-74D0-6C864AAF22B2}"/>
          </ac:cxnSpMkLst>
        </pc:cxnChg>
        <pc:cxnChg chg="del mod">
          <ac:chgData name="Mark Vogt" userId="654fba8a-7ed8-4f80-b5f0-1a6f883265fd" providerId="ADAL" clId="{075BADE9-22D5-4C16-920D-B176714D1213}" dt="2022-10-13T14:46:00.380" v="6654" actId="478"/>
          <ac:cxnSpMkLst>
            <pc:docMk/>
            <pc:sldMk cId="212631958" sldId="257"/>
            <ac:cxnSpMk id="23" creationId="{CE6EB399-26B5-B940-223C-FD8310521EE4}"/>
          </ac:cxnSpMkLst>
        </pc:cxnChg>
        <pc:cxnChg chg="del mod">
          <ac:chgData name="Mark Vogt" userId="654fba8a-7ed8-4f80-b5f0-1a6f883265fd" providerId="ADAL" clId="{075BADE9-22D5-4C16-920D-B176714D1213}" dt="2022-10-13T14:46:04.452" v="6657" actId="478"/>
          <ac:cxnSpMkLst>
            <pc:docMk/>
            <pc:sldMk cId="212631958" sldId="257"/>
            <ac:cxnSpMk id="27" creationId="{9C97EEFA-B676-2C1F-1C53-98483FFAF655}"/>
          </ac:cxnSpMkLst>
        </pc:cxnChg>
        <pc:cxnChg chg="mod">
          <ac:chgData name="Mark Vogt" userId="654fba8a-7ed8-4f80-b5f0-1a6f883265fd" providerId="ADAL" clId="{075BADE9-22D5-4C16-920D-B176714D1213}" dt="2022-10-14T14:20:54.903" v="7730" actId="1076"/>
          <ac:cxnSpMkLst>
            <pc:docMk/>
            <pc:sldMk cId="212631958" sldId="257"/>
            <ac:cxnSpMk id="29" creationId="{BC3DF953-B416-32DA-DFC5-821CB37C0632}"/>
          </ac:cxnSpMkLst>
        </pc:cxnChg>
        <pc:cxnChg chg="del mod">
          <ac:chgData name="Mark Vogt" userId="654fba8a-7ed8-4f80-b5f0-1a6f883265fd" providerId="ADAL" clId="{075BADE9-22D5-4C16-920D-B176714D1213}" dt="2022-10-13T14:45:57.725" v="6652" actId="478"/>
          <ac:cxnSpMkLst>
            <pc:docMk/>
            <pc:sldMk cId="212631958" sldId="257"/>
            <ac:cxnSpMk id="31" creationId="{2F816141-9177-7D3D-86FF-7288EFB62C4D}"/>
          </ac:cxnSpMkLst>
        </pc:cxnChg>
        <pc:cxnChg chg="mod">
          <ac:chgData name="Mark Vogt" userId="654fba8a-7ed8-4f80-b5f0-1a6f883265fd" providerId="ADAL" clId="{075BADE9-22D5-4C16-920D-B176714D1213}" dt="2022-10-14T14:20:54.903" v="7730" actId="1076"/>
          <ac:cxnSpMkLst>
            <pc:docMk/>
            <pc:sldMk cId="212631958" sldId="257"/>
            <ac:cxnSpMk id="33" creationId="{C55C356B-196D-23A3-36DD-47B604B2E774}"/>
          </ac:cxnSpMkLst>
        </pc:cxnChg>
        <pc:cxnChg chg="add mod">
          <ac:chgData name="Mark Vogt" userId="654fba8a-7ed8-4f80-b5f0-1a6f883265fd" providerId="ADAL" clId="{075BADE9-22D5-4C16-920D-B176714D1213}" dt="2022-10-17T13:52:38.546" v="10617" actId="1076"/>
          <ac:cxnSpMkLst>
            <pc:docMk/>
            <pc:sldMk cId="212631958" sldId="257"/>
            <ac:cxnSpMk id="55" creationId="{4AA8EAAD-03E9-1677-352F-24E143336F03}"/>
          </ac:cxnSpMkLst>
        </pc:cxnChg>
        <pc:cxnChg chg="del mod">
          <ac:chgData name="Mark Vogt" userId="654fba8a-7ed8-4f80-b5f0-1a6f883265fd" providerId="ADAL" clId="{075BADE9-22D5-4C16-920D-B176714D1213}" dt="2022-10-13T14:45:58.963" v="6653" actId="478"/>
          <ac:cxnSpMkLst>
            <pc:docMk/>
            <pc:sldMk cId="212631958" sldId="257"/>
            <ac:cxnSpMk id="1027" creationId="{72B0768C-2844-51A4-23FD-761BF5AD9220}"/>
          </ac:cxnSpMkLst>
        </pc:cxnChg>
        <pc:cxnChg chg="del mod">
          <ac:chgData name="Mark Vogt" userId="654fba8a-7ed8-4f80-b5f0-1a6f883265fd" providerId="ADAL" clId="{075BADE9-22D5-4C16-920D-B176714D1213}" dt="2022-10-13T14:45:56.596" v="6651" actId="478"/>
          <ac:cxnSpMkLst>
            <pc:docMk/>
            <pc:sldMk cId="212631958" sldId="257"/>
            <ac:cxnSpMk id="1030" creationId="{201C953A-9F25-34D7-9593-3917AD30165F}"/>
          </ac:cxnSpMkLst>
        </pc:cxnChg>
        <pc:cxnChg chg="del mod">
          <ac:chgData name="Mark Vogt" userId="654fba8a-7ed8-4f80-b5f0-1a6f883265fd" providerId="ADAL" clId="{075BADE9-22D5-4C16-920D-B176714D1213}" dt="2022-10-13T14:46:02.788" v="6656" actId="478"/>
          <ac:cxnSpMkLst>
            <pc:docMk/>
            <pc:sldMk cId="212631958" sldId="257"/>
            <ac:cxnSpMk id="1037" creationId="{1DF2687C-73B3-2CBC-EBF1-B737E879D7A9}"/>
          </ac:cxnSpMkLst>
        </pc:cxnChg>
        <pc:cxnChg chg="del mod">
          <ac:chgData name="Mark Vogt" userId="654fba8a-7ed8-4f80-b5f0-1a6f883265fd" providerId="ADAL" clId="{075BADE9-22D5-4C16-920D-B176714D1213}" dt="2022-10-13T14:46:05.802" v="6658" actId="478"/>
          <ac:cxnSpMkLst>
            <pc:docMk/>
            <pc:sldMk cId="212631958" sldId="257"/>
            <ac:cxnSpMk id="1040" creationId="{C64BF39C-DEDD-C076-17AD-16FEBA0A1A0E}"/>
          </ac:cxnSpMkLst>
        </pc:cxnChg>
      </pc:sldChg>
      <pc:sldChg chg="addSp delSp modSp add mod">
        <pc:chgData name="Mark Vogt" userId="654fba8a-7ed8-4f80-b5f0-1a6f883265fd" providerId="ADAL" clId="{075BADE9-22D5-4C16-920D-B176714D1213}" dt="2022-10-17T13:52:19.440" v="10615" actId="1035"/>
        <pc:sldMkLst>
          <pc:docMk/>
          <pc:sldMk cId="734623272" sldId="258"/>
        </pc:sldMkLst>
        <pc:spChg chg="mod">
          <ac:chgData name="Mark Vogt" userId="654fba8a-7ed8-4f80-b5f0-1a6f883265fd" providerId="ADAL" clId="{075BADE9-22D5-4C16-920D-B176714D1213}" dt="2022-10-12T14:22:31.077" v="2407" actId="20577"/>
          <ac:spMkLst>
            <pc:docMk/>
            <pc:sldMk cId="734623272" sldId="258"/>
            <ac:spMk id="2" creationId="{339FB267-6F1C-6616-F9E7-9F68E6F8786E}"/>
          </ac:spMkLst>
        </pc:spChg>
        <pc:spChg chg="mod">
          <ac:chgData name="Mark Vogt" userId="654fba8a-7ed8-4f80-b5f0-1a6f883265fd" providerId="ADAL" clId="{075BADE9-22D5-4C16-920D-B176714D1213}" dt="2022-10-17T13:52:19.440" v="10615" actId="1035"/>
          <ac:spMkLst>
            <pc:docMk/>
            <pc:sldMk cId="734623272" sldId="258"/>
            <ac:spMk id="3" creationId="{91C731FB-AA75-0A14-6610-440F74B4D85C}"/>
          </ac:spMkLst>
        </pc:spChg>
        <pc:spChg chg="mod">
          <ac:chgData name="Mark Vogt" userId="654fba8a-7ed8-4f80-b5f0-1a6f883265fd" providerId="ADAL" clId="{075BADE9-22D5-4C16-920D-B176714D1213}" dt="2022-10-12T14:52:22.721" v="3207" actId="1036"/>
          <ac:spMkLst>
            <pc:docMk/>
            <pc:sldMk cId="734623272" sldId="258"/>
            <ac:spMk id="4" creationId="{0205DADA-CA4C-7BF3-809C-BA14901D4A02}"/>
          </ac:spMkLst>
        </pc:spChg>
        <pc:spChg chg="add del mod">
          <ac:chgData name="Mark Vogt" userId="654fba8a-7ed8-4f80-b5f0-1a6f883265fd" providerId="ADAL" clId="{075BADE9-22D5-4C16-920D-B176714D1213}" dt="2022-10-12T14:27:39.490" v="2454" actId="478"/>
          <ac:spMkLst>
            <pc:docMk/>
            <pc:sldMk cId="734623272" sldId="258"/>
            <ac:spMk id="5" creationId="{50B376AF-4DC9-5706-BEA8-2497452DA629}"/>
          </ac:spMkLst>
        </pc:spChg>
        <pc:spChg chg="add mod">
          <ac:chgData name="Mark Vogt" userId="654fba8a-7ed8-4f80-b5f0-1a6f883265fd" providerId="ADAL" clId="{075BADE9-22D5-4C16-920D-B176714D1213}" dt="2022-10-12T14:28:33.134" v="2466" actId="164"/>
          <ac:spMkLst>
            <pc:docMk/>
            <pc:sldMk cId="734623272" sldId="258"/>
            <ac:spMk id="6" creationId="{40E7E591-D84D-9851-BAE8-E7EF847860B1}"/>
          </ac:spMkLst>
        </pc:spChg>
        <pc:spChg chg="add mod">
          <ac:chgData name="Mark Vogt" userId="654fba8a-7ed8-4f80-b5f0-1a6f883265fd" providerId="ADAL" clId="{075BADE9-22D5-4C16-920D-B176714D1213}" dt="2022-10-17T13:52:19.440" v="10615" actId="1035"/>
          <ac:spMkLst>
            <pc:docMk/>
            <pc:sldMk cId="734623272" sldId="258"/>
            <ac:spMk id="7" creationId="{91812E70-8E84-6842-F9C3-57718DAE63B1}"/>
          </ac:spMkLst>
        </pc:spChg>
        <pc:spChg chg="mod">
          <ac:chgData name="Mark Vogt" userId="654fba8a-7ed8-4f80-b5f0-1a6f883265fd" providerId="ADAL" clId="{075BADE9-22D5-4C16-920D-B176714D1213}" dt="2022-10-12T14:52:22.721" v="3207" actId="1036"/>
          <ac:spMkLst>
            <pc:docMk/>
            <pc:sldMk cId="734623272" sldId="258"/>
            <ac:spMk id="9" creationId="{2DF0A2F0-DB7C-1DC9-2F09-165EEA2099EF}"/>
          </ac:spMkLst>
        </pc:spChg>
        <pc:spChg chg="mod topLvl">
          <ac:chgData name="Mark Vogt" userId="654fba8a-7ed8-4f80-b5f0-1a6f883265fd" providerId="ADAL" clId="{075BADE9-22D5-4C16-920D-B176714D1213}" dt="2022-10-12T14:28:33.134" v="2466" actId="164"/>
          <ac:spMkLst>
            <pc:docMk/>
            <pc:sldMk cId="734623272" sldId="258"/>
            <ac:spMk id="11" creationId="{FDCBB408-BC8F-0311-F7C6-EE61B25D67F6}"/>
          </ac:spMkLst>
        </pc:spChg>
        <pc:spChg chg="mod topLvl">
          <ac:chgData name="Mark Vogt" userId="654fba8a-7ed8-4f80-b5f0-1a6f883265fd" providerId="ADAL" clId="{075BADE9-22D5-4C16-920D-B176714D1213}" dt="2022-10-12T14:28:33.134" v="2466" actId="164"/>
          <ac:spMkLst>
            <pc:docMk/>
            <pc:sldMk cId="734623272" sldId="258"/>
            <ac:spMk id="12" creationId="{0E18F8B4-2FCA-6EDD-A48A-A9A1F19DE836}"/>
          </ac:spMkLst>
        </pc:spChg>
        <pc:spChg chg="mod topLvl">
          <ac:chgData name="Mark Vogt" userId="654fba8a-7ed8-4f80-b5f0-1a6f883265fd" providerId="ADAL" clId="{075BADE9-22D5-4C16-920D-B176714D1213}" dt="2022-10-12T14:28:33.134" v="2466" actId="164"/>
          <ac:spMkLst>
            <pc:docMk/>
            <pc:sldMk cId="734623272" sldId="258"/>
            <ac:spMk id="14" creationId="{A296FD7B-C971-F1CB-5CCB-E988E1CD0553}"/>
          </ac:spMkLst>
        </pc:spChg>
        <pc:spChg chg="mod topLvl">
          <ac:chgData name="Mark Vogt" userId="654fba8a-7ed8-4f80-b5f0-1a6f883265fd" providerId="ADAL" clId="{075BADE9-22D5-4C16-920D-B176714D1213}" dt="2022-10-12T14:28:33.134" v="2466" actId="164"/>
          <ac:spMkLst>
            <pc:docMk/>
            <pc:sldMk cId="734623272" sldId="258"/>
            <ac:spMk id="15" creationId="{85C6D173-BFAB-BF37-ADDD-CC56B6C3F81F}"/>
          </ac:spMkLst>
        </pc:spChg>
        <pc:spChg chg="add mod">
          <ac:chgData name="Mark Vogt" userId="654fba8a-7ed8-4f80-b5f0-1a6f883265fd" providerId="ADAL" clId="{075BADE9-22D5-4C16-920D-B176714D1213}" dt="2022-10-12T14:59:48.495" v="3282" actId="20577"/>
          <ac:spMkLst>
            <pc:docMk/>
            <pc:sldMk cId="734623272" sldId="258"/>
            <ac:spMk id="24" creationId="{00B25936-BB5D-C5AB-2E28-8E247C6CF5F6}"/>
          </ac:spMkLst>
        </pc:spChg>
        <pc:spChg chg="mod topLvl">
          <ac:chgData name="Mark Vogt" userId="654fba8a-7ed8-4f80-b5f0-1a6f883265fd" providerId="ADAL" clId="{075BADE9-22D5-4C16-920D-B176714D1213}" dt="2022-10-12T14:28:33.134" v="2466" actId="164"/>
          <ac:spMkLst>
            <pc:docMk/>
            <pc:sldMk cId="734623272" sldId="258"/>
            <ac:spMk id="34" creationId="{A574567E-9CE8-BC3D-CEE1-B94498D6AAE0}"/>
          </ac:spMkLst>
        </pc:spChg>
        <pc:spChg chg="mod">
          <ac:chgData name="Mark Vogt" userId="654fba8a-7ed8-4f80-b5f0-1a6f883265fd" providerId="ADAL" clId="{075BADE9-22D5-4C16-920D-B176714D1213}" dt="2022-10-12T14:52:46.885" v="3259" actId="1037"/>
          <ac:spMkLst>
            <pc:docMk/>
            <pc:sldMk cId="734623272" sldId="258"/>
            <ac:spMk id="44" creationId="{68F91781-CC31-1D5F-0E5F-01540151C360}"/>
          </ac:spMkLst>
        </pc:spChg>
        <pc:spChg chg="mod">
          <ac:chgData name="Mark Vogt" userId="654fba8a-7ed8-4f80-b5f0-1a6f883265fd" providerId="ADAL" clId="{075BADE9-22D5-4C16-920D-B176714D1213}" dt="2022-10-12T14:52:46.885" v="3259" actId="1037"/>
          <ac:spMkLst>
            <pc:docMk/>
            <pc:sldMk cId="734623272" sldId="258"/>
            <ac:spMk id="47" creationId="{76220EA0-BD81-E6D8-0E75-73EA662AFC8B}"/>
          </ac:spMkLst>
        </pc:spChg>
        <pc:spChg chg="mod">
          <ac:chgData name="Mark Vogt" userId="654fba8a-7ed8-4f80-b5f0-1a6f883265fd" providerId="ADAL" clId="{075BADE9-22D5-4C16-920D-B176714D1213}" dt="2022-10-12T14:52:46.885" v="3259" actId="1037"/>
          <ac:spMkLst>
            <pc:docMk/>
            <pc:sldMk cId="734623272" sldId="258"/>
            <ac:spMk id="48" creationId="{39300803-DEBF-2682-BB92-666589CCE837}"/>
          </ac:spMkLst>
        </pc:spChg>
        <pc:spChg chg="mod">
          <ac:chgData name="Mark Vogt" userId="654fba8a-7ed8-4f80-b5f0-1a6f883265fd" providerId="ADAL" clId="{075BADE9-22D5-4C16-920D-B176714D1213}" dt="2022-10-12T14:52:46.885" v="3259" actId="1037"/>
          <ac:spMkLst>
            <pc:docMk/>
            <pc:sldMk cId="734623272" sldId="258"/>
            <ac:spMk id="49" creationId="{60CFC1B6-9F93-2D24-F922-2E091BCF9ABB}"/>
          </ac:spMkLst>
        </pc:spChg>
        <pc:spChg chg="add mod">
          <ac:chgData name="Mark Vogt" userId="654fba8a-7ed8-4f80-b5f0-1a6f883265fd" providerId="ADAL" clId="{075BADE9-22D5-4C16-920D-B176714D1213}" dt="2022-10-12T14:59:59.519" v="3287" actId="1036"/>
          <ac:spMkLst>
            <pc:docMk/>
            <pc:sldMk cId="734623272" sldId="258"/>
            <ac:spMk id="50" creationId="{88CAA80B-7664-13E0-2747-C011729318AF}"/>
          </ac:spMkLst>
        </pc:spChg>
        <pc:spChg chg="mod">
          <ac:chgData name="Mark Vogt" userId="654fba8a-7ed8-4f80-b5f0-1a6f883265fd" providerId="ADAL" clId="{075BADE9-22D5-4C16-920D-B176714D1213}" dt="2022-10-12T14:52:46.885" v="3259" actId="1037"/>
          <ac:spMkLst>
            <pc:docMk/>
            <pc:sldMk cId="734623272" sldId="258"/>
            <ac:spMk id="1033" creationId="{AD51DA84-0F26-2600-E80B-59BA72BFCC43}"/>
          </ac:spMkLst>
        </pc:spChg>
        <pc:spChg chg="mod">
          <ac:chgData name="Mark Vogt" userId="654fba8a-7ed8-4f80-b5f0-1a6f883265fd" providerId="ADAL" clId="{075BADE9-22D5-4C16-920D-B176714D1213}" dt="2022-10-12T14:27:07.500" v="2417" actId="165"/>
          <ac:spMkLst>
            <pc:docMk/>
            <pc:sldMk cId="734623272" sldId="258"/>
            <ac:spMk id="1035" creationId="{9F2B3B97-9603-C64B-F8B4-0043919B30F8}"/>
          </ac:spMkLst>
        </pc:spChg>
        <pc:spChg chg="mod">
          <ac:chgData name="Mark Vogt" userId="654fba8a-7ed8-4f80-b5f0-1a6f883265fd" providerId="ADAL" clId="{075BADE9-22D5-4C16-920D-B176714D1213}" dt="2022-10-12T14:27:07.500" v="2417" actId="165"/>
          <ac:spMkLst>
            <pc:docMk/>
            <pc:sldMk cId="734623272" sldId="258"/>
            <ac:spMk id="1036" creationId="{A726347D-54E0-EEA2-A644-BCB2E2D931AC}"/>
          </ac:spMkLst>
        </pc:spChg>
        <pc:spChg chg="mod">
          <ac:chgData name="Mark Vogt" userId="654fba8a-7ed8-4f80-b5f0-1a6f883265fd" providerId="ADAL" clId="{075BADE9-22D5-4C16-920D-B176714D1213}" dt="2022-10-13T13:51:42.646" v="4303" actId="6549"/>
          <ac:spMkLst>
            <pc:docMk/>
            <pc:sldMk cId="734623272" sldId="258"/>
            <ac:spMk id="1044" creationId="{BC8929FA-F193-6846-60B7-1C483948375A}"/>
          </ac:spMkLst>
        </pc:spChg>
        <pc:spChg chg="mod">
          <ac:chgData name="Mark Vogt" userId="654fba8a-7ed8-4f80-b5f0-1a6f883265fd" providerId="ADAL" clId="{075BADE9-22D5-4C16-920D-B176714D1213}" dt="2022-10-13T14:33:25.340" v="5532" actId="20577"/>
          <ac:spMkLst>
            <pc:docMk/>
            <pc:sldMk cId="734623272" sldId="258"/>
            <ac:spMk id="1070" creationId="{83C3D8C3-B539-A8ED-C641-44F816132B19}"/>
          </ac:spMkLst>
        </pc:spChg>
        <pc:grpChg chg="add mod">
          <ac:chgData name="Mark Vogt" userId="654fba8a-7ed8-4f80-b5f0-1a6f883265fd" providerId="ADAL" clId="{075BADE9-22D5-4C16-920D-B176714D1213}" dt="2022-10-12T14:28:37.710" v="2467" actId="1076"/>
          <ac:grpSpMkLst>
            <pc:docMk/>
            <pc:sldMk cId="734623272" sldId="258"/>
            <ac:grpSpMk id="8" creationId="{5D69B804-EE47-CEE4-6CD8-61208DE57EDF}"/>
          </ac:grpSpMkLst>
        </pc:grpChg>
        <pc:grpChg chg="mod">
          <ac:chgData name="Mark Vogt" userId="654fba8a-7ed8-4f80-b5f0-1a6f883265fd" providerId="ADAL" clId="{075BADE9-22D5-4C16-920D-B176714D1213}" dt="2022-10-12T14:52:04.096" v="3166" actId="14100"/>
          <ac:grpSpMkLst>
            <pc:docMk/>
            <pc:sldMk cId="734623272" sldId="258"/>
            <ac:grpSpMk id="36" creationId="{E1F7280E-E102-D925-0B4B-3BAD50CD83FB}"/>
          </ac:grpSpMkLst>
        </pc:grpChg>
        <pc:grpChg chg="mod">
          <ac:chgData name="Mark Vogt" userId="654fba8a-7ed8-4f80-b5f0-1a6f883265fd" providerId="ADAL" clId="{075BADE9-22D5-4C16-920D-B176714D1213}" dt="2022-10-17T13:52:09.154" v="10597" actId="1036"/>
          <ac:grpSpMkLst>
            <pc:docMk/>
            <pc:sldMk cId="734623272" sldId="258"/>
            <ac:grpSpMk id="61" creationId="{445CD70A-3D31-2BB8-F347-04AC955282DA}"/>
          </ac:grpSpMkLst>
        </pc:grpChg>
        <pc:grpChg chg="mod topLvl">
          <ac:chgData name="Mark Vogt" userId="654fba8a-7ed8-4f80-b5f0-1a6f883265fd" providerId="ADAL" clId="{075BADE9-22D5-4C16-920D-B176714D1213}" dt="2022-10-12T14:28:33.134" v="2466" actId="164"/>
          <ac:grpSpMkLst>
            <pc:docMk/>
            <pc:sldMk cId="734623272" sldId="258"/>
            <ac:grpSpMk id="1034" creationId="{522EA003-A078-3FA4-701F-8E4237BD2D52}"/>
          </ac:grpSpMkLst>
        </pc:grpChg>
        <pc:grpChg chg="del mod">
          <ac:chgData name="Mark Vogt" userId="654fba8a-7ed8-4f80-b5f0-1a6f883265fd" providerId="ADAL" clId="{075BADE9-22D5-4C16-920D-B176714D1213}" dt="2022-10-12T14:27:07.500" v="2417" actId="165"/>
          <ac:grpSpMkLst>
            <pc:docMk/>
            <pc:sldMk cId="734623272" sldId="258"/>
            <ac:grpSpMk id="1045" creationId="{05A78BC5-BC66-5F5C-93EE-9A0D46BD93F9}"/>
          </ac:grpSpMkLst>
        </pc:grpChg>
        <pc:graphicFrameChg chg="mod">
          <ac:chgData name="Mark Vogt" userId="654fba8a-7ed8-4f80-b5f0-1a6f883265fd" providerId="ADAL" clId="{075BADE9-22D5-4C16-920D-B176714D1213}" dt="2022-10-12T15:04:15.232" v="4231" actId="1038"/>
          <ac:graphicFrameMkLst>
            <pc:docMk/>
            <pc:sldMk cId="734623272" sldId="258"/>
            <ac:graphicFrameMk id="37" creationId="{E13EB83C-CEA5-3942-806C-84DA6AD74349}"/>
          </ac:graphicFrameMkLst>
        </pc:graphicFrameChg>
        <pc:graphicFrameChg chg="mod">
          <ac:chgData name="Mark Vogt" userId="654fba8a-7ed8-4f80-b5f0-1a6f883265fd" providerId="ADAL" clId="{075BADE9-22D5-4C16-920D-B176714D1213}" dt="2022-10-12T15:04:15.232" v="4231" actId="1038"/>
          <ac:graphicFrameMkLst>
            <pc:docMk/>
            <pc:sldMk cId="734623272" sldId="258"/>
            <ac:graphicFrameMk id="38" creationId="{127A9EE4-DB1A-5A23-1986-50088A26925E}"/>
          </ac:graphicFrameMkLst>
        </pc:graphicFrameChg>
        <pc:graphicFrameChg chg="mod modGraphic">
          <ac:chgData name="Mark Vogt" userId="654fba8a-7ed8-4f80-b5f0-1a6f883265fd" providerId="ADAL" clId="{075BADE9-22D5-4C16-920D-B176714D1213}" dt="2022-10-12T15:04:15.232" v="4231" actId="1038"/>
          <ac:graphicFrameMkLst>
            <pc:docMk/>
            <pc:sldMk cId="734623272" sldId="258"/>
            <ac:graphicFrameMk id="39" creationId="{5126ACB5-D773-4F79-67F6-25510EE62DE2}"/>
          </ac:graphicFrameMkLst>
        </pc:graphicFrameChg>
        <pc:graphicFrameChg chg="mod modGraphic">
          <ac:chgData name="Mark Vogt" userId="654fba8a-7ed8-4f80-b5f0-1a6f883265fd" providerId="ADAL" clId="{075BADE9-22D5-4C16-920D-B176714D1213}" dt="2022-10-12T15:04:15.232" v="4231" actId="1038"/>
          <ac:graphicFrameMkLst>
            <pc:docMk/>
            <pc:sldMk cId="734623272" sldId="258"/>
            <ac:graphicFrameMk id="40" creationId="{2B9C9F47-9332-9682-C881-BC32CFAD73DC}"/>
          </ac:graphicFrameMkLst>
        </pc:graphicFrameChg>
        <pc:graphicFrameChg chg="mod modGraphic">
          <ac:chgData name="Mark Vogt" userId="654fba8a-7ed8-4f80-b5f0-1a6f883265fd" providerId="ADAL" clId="{075BADE9-22D5-4C16-920D-B176714D1213}" dt="2022-10-12T15:05:23.615" v="4268" actId="1076"/>
          <ac:graphicFrameMkLst>
            <pc:docMk/>
            <pc:sldMk cId="734623272" sldId="258"/>
            <ac:graphicFrameMk id="41" creationId="{5EB5AB82-82D5-0394-68FC-D08AD1E245E5}"/>
          </ac:graphicFrameMkLst>
        </pc:graphicFrameChg>
        <pc:graphicFrameChg chg="mod modGraphic">
          <ac:chgData name="Mark Vogt" userId="654fba8a-7ed8-4f80-b5f0-1a6f883265fd" providerId="ADAL" clId="{075BADE9-22D5-4C16-920D-B176714D1213}" dt="2022-10-12T15:04:15.232" v="4231" actId="1038"/>
          <ac:graphicFrameMkLst>
            <pc:docMk/>
            <pc:sldMk cId="734623272" sldId="258"/>
            <ac:graphicFrameMk id="42" creationId="{F3B0D907-AF19-6E55-1860-1F5B39756C70}"/>
          </ac:graphicFrameMkLst>
        </pc:graphicFrameChg>
        <pc:picChg chg="mod">
          <ac:chgData name="Mark Vogt" userId="654fba8a-7ed8-4f80-b5f0-1a6f883265fd" providerId="ADAL" clId="{075BADE9-22D5-4C16-920D-B176714D1213}" dt="2022-10-12T14:52:04.096" v="3166" actId="14100"/>
          <ac:picMkLst>
            <pc:docMk/>
            <pc:sldMk cId="734623272" sldId="258"/>
            <ac:picMk id="35" creationId="{7632B673-8F69-829D-9FA7-023384A19119}"/>
          </ac:picMkLst>
        </pc:picChg>
        <pc:picChg chg="mod">
          <ac:chgData name="Mark Vogt" userId="654fba8a-7ed8-4f80-b5f0-1a6f883265fd" providerId="ADAL" clId="{075BADE9-22D5-4C16-920D-B176714D1213}" dt="2022-10-12T14:52:04.096" v="3166" actId="14100"/>
          <ac:picMkLst>
            <pc:docMk/>
            <pc:sldMk cId="734623272" sldId="258"/>
            <ac:picMk id="1026" creationId="{2E43FC8E-C291-FA80-55A5-BD129C876ACD}"/>
          </ac:picMkLst>
        </pc:picChg>
        <pc:cxnChg chg="add mod">
          <ac:chgData name="Mark Vogt" userId="654fba8a-7ed8-4f80-b5f0-1a6f883265fd" providerId="ADAL" clId="{075BADE9-22D5-4C16-920D-B176714D1213}" dt="2022-10-17T13:52:19.440" v="10615" actId="1035"/>
          <ac:cxnSpMkLst>
            <pc:docMk/>
            <pc:sldMk cId="734623272" sldId="258"/>
            <ac:cxnSpMk id="13" creationId="{0AF327F6-11DB-190E-2235-CB1F67FB031E}"/>
          </ac:cxnSpMkLst>
        </pc:cxnChg>
        <pc:cxnChg chg="mod">
          <ac:chgData name="Mark Vogt" userId="654fba8a-7ed8-4f80-b5f0-1a6f883265fd" providerId="ADAL" clId="{075BADE9-22D5-4C16-920D-B176714D1213}" dt="2022-10-17T13:52:19.440" v="10615" actId="1035"/>
          <ac:cxnSpMkLst>
            <pc:docMk/>
            <pc:sldMk cId="734623272" sldId="258"/>
            <ac:cxnSpMk id="17" creationId="{E5CC0960-C47E-985D-8BBE-0A28432C6134}"/>
          </ac:cxnSpMkLst>
        </pc:cxnChg>
        <pc:cxnChg chg="mod">
          <ac:chgData name="Mark Vogt" userId="654fba8a-7ed8-4f80-b5f0-1a6f883265fd" providerId="ADAL" clId="{075BADE9-22D5-4C16-920D-B176714D1213}" dt="2022-10-17T13:52:09.154" v="10597" actId="1036"/>
          <ac:cxnSpMkLst>
            <pc:docMk/>
            <pc:sldMk cId="734623272" sldId="258"/>
            <ac:cxnSpMk id="19" creationId="{6971005F-82F3-BDD2-1661-34F800C7FE34}"/>
          </ac:cxnSpMkLst>
        </pc:cxnChg>
        <pc:cxnChg chg="mod">
          <ac:chgData name="Mark Vogt" userId="654fba8a-7ed8-4f80-b5f0-1a6f883265fd" providerId="ADAL" clId="{075BADE9-22D5-4C16-920D-B176714D1213}" dt="2022-10-17T13:52:09.154" v="10597" actId="1036"/>
          <ac:cxnSpMkLst>
            <pc:docMk/>
            <pc:sldMk cId="734623272" sldId="258"/>
            <ac:cxnSpMk id="21" creationId="{FDEE2BE2-63FF-0B8B-74D0-6C864AAF22B2}"/>
          </ac:cxnSpMkLst>
        </pc:cxnChg>
        <pc:cxnChg chg="mod">
          <ac:chgData name="Mark Vogt" userId="654fba8a-7ed8-4f80-b5f0-1a6f883265fd" providerId="ADAL" clId="{075BADE9-22D5-4C16-920D-B176714D1213}" dt="2022-10-17T13:52:09.154" v="10597" actId="1036"/>
          <ac:cxnSpMkLst>
            <pc:docMk/>
            <pc:sldMk cId="734623272" sldId="258"/>
            <ac:cxnSpMk id="23" creationId="{CE6EB399-26B5-B940-223C-FD8310521EE4}"/>
          </ac:cxnSpMkLst>
        </pc:cxnChg>
        <pc:cxnChg chg="mod">
          <ac:chgData name="Mark Vogt" userId="654fba8a-7ed8-4f80-b5f0-1a6f883265fd" providerId="ADAL" clId="{075BADE9-22D5-4C16-920D-B176714D1213}" dt="2022-10-12T14:59:59.519" v="3287" actId="1036"/>
          <ac:cxnSpMkLst>
            <pc:docMk/>
            <pc:sldMk cId="734623272" sldId="258"/>
            <ac:cxnSpMk id="27" creationId="{9C97EEFA-B676-2C1F-1C53-98483FFAF655}"/>
          </ac:cxnSpMkLst>
        </pc:cxnChg>
        <pc:cxnChg chg="add mod">
          <ac:chgData name="Mark Vogt" userId="654fba8a-7ed8-4f80-b5f0-1a6f883265fd" providerId="ADAL" clId="{075BADE9-22D5-4C16-920D-B176714D1213}" dt="2022-10-12T14:52:46.885" v="3259" actId="1037"/>
          <ac:cxnSpMkLst>
            <pc:docMk/>
            <pc:sldMk cId="734623272" sldId="258"/>
            <ac:cxnSpMk id="28" creationId="{3D9C2FF6-30F4-E99C-B1D1-E837A196D060}"/>
          </ac:cxnSpMkLst>
        </pc:cxnChg>
        <pc:cxnChg chg="mod">
          <ac:chgData name="Mark Vogt" userId="654fba8a-7ed8-4f80-b5f0-1a6f883265fd" providerId="ADAL" clId="{075BADE9-22D5-4C16-920D-B176714D1213}" dt="2022-10-12T14:52:46.885" v="3259" actId="1037"/>
          <ac:cxnSpMkLst>
            <pc:docMk/>
            <pc:sldMk cId="734623272" sldId="258"/>
            <ac:cxnSpMk id="29" creationId="{BC3DF953-B416-32DA-DFC5-821CB37C0632}"/>
          </ac:cxnSpMkLst>
        </pc:cxnChg>
        <pc:cxnChg chg="mod">
          <ac:chgData name="Mark Vogt" userId="654fba8a-7ed8-4f80-b5f0-1a6f883265fd" providerId="ADAL" clId="{075BADE9-22D5-4C16-920D-B176714D1213}" dt="2022-10-12T14:52:46.885" v="3259" actId="1037"/>
          <ac:cxnSpMkLst>
            <pc:docMk/>
            <pc:sldMk cId="734623272" sldId="258"/>
            <ac:cxnSpMk id="31" creationId="{2F816141-9177-7D3D-86FF-7288EFB62C4D}"/>
          </ac:cxnSpMkLst>
        </pc:cxnChg>
        <pc:cxnChg chg="mod">
          <ac:chgData name="Mark Vogt" userId="654fba8a-7ed8-4f80-b5f0-1a6f883265fd" providerId="ADAL" clId="{075BADE9-22D5-4C16-920D-B176714D1213}" dt="2022-10-12T14:52:22.721" v="3207" actId="1036"/>
          <ac:cxnSpMkLst>
            <pc:docMk/>
            <pc:sldMk cId="734623272" sldId="258"/>
            <ac:cxnSpMk id="33" creationId="{C55C356B-196D-23A3-36DD-47B604B2E774}"/>
          </ac:cxnSpMkLst>
        </pc:cxnChg>
        <pc:cxnChg chg="add mod">
          <ac:chgData name="Mark Vogt" userId="654fba8a-7ed8-4f80-b5f0-1a6f883265fd" providerId="ADAL" clId="{075BADE9-22D5-4C16-920D-B176714D1213}" dt="2022-10-17T13:52:09.154" v="10597" actId="1036"/>
          <ac:cxnSpMkLst>
            <pc:docMk/>
            <pc:sldMk cId="734623272" sldId="258"/>
            <ac:cxnSpMk id="43" creationId="{92EEFB7F-ADA0-9FAE-C5BC-F52C38CFF558}"/>
          </ac:cxnSpMkLst>
        </pc:cxnChg>
        <pc:cxnChg chg="add mod">
          <ac:chgData name="Mark Vogt" userId="654fba8a-7ed8-4f80-b5f0-1a6f883265fd" providerId="ADAL" clId="{075BADE9-22D5-4C16-920D-B176714D1213}" dt="2022-10-12T15:00:12.553" v="3291" actId="14100"/>
          <ac:cxnSpMkLst>
            <pc:docMk/>
            <pc:sldMk cId="734623272" sldId="258"/>
            <ac:cxnSpMk id="55" creationId="{7B54BBC9-F55D-13CD-B1F8-3B9BA768944E}"/>
          </ac:cxnSpMkLst>
        </pc:cxnChg>
        <pc:cxnChg chg="mod">
          <ac:chgData name="Mark Vogt" userId="654fba8a-7ed8-4f80-b5f0-1a6f883265fd" providerId="ADAL" clId="{075BADE9-22D5-4C16-920D-B176714D1213}" dt="2022-10-17T13:52:09.154" v="10597" actId="1036"/>
          <ac:cxnSpMkLst>
            <pc:docMk/>
            <pc:sldMk cId="734623272" sldId="258"/>
            <ac:cxnSpMk id="1037" creationId="{1DF2687C-73B3-2CBC-EBF1-B737E879D7A9}"/>
          </ac:cxnSpMkLst>
        </pc:cxnChg>
        <pc:cxnChg chg="mod">
          <ac:chgData name="Mark Vogt" userId="654fba8a-7ed8-4f80-b5f0-1a6f883265fd" providerId="ADAL" clId="{075BADE9-22D5-4C16-920D-B176714D1213}" dt="2022-10-12T14:52:46.885" v="3259" actId="1037"/>
          <ac:cxnSpMkLst>
            <pc:docMk/>
            <pc:sldMk cId="734623272" sldId="258"/>
            <ac:cxnSpMk id="1040" creationId="{C64BF39C-DEDD-C076-17AD-16FEBA0A1A0E}"/>
          </ac:cxnSpMkLst>
        </pc:cxnChg>
        <pc:cxnChg chg="mod">
          <ac:chgData name="Mark Vogt" userId="654fba8a-7ed8-4f80-b5f0-1a6f883265fd" providerId="ADAL" clId="{075BADE9-22D5-4C16-920D-B176714D1213}" dt="2022-10-12T14:52:46.885" v="3259" actId="1037"/>
          <ac:cxnSpMkLst>
            <pc:docMk/>
            <pc:sldMk cId="734623272" sldId="258"/>
            <ac:cxnSpMk id="1059" creationId="{0FE8D9F6-97FC-887F-0DCF-7AB4BD8AB509}"/>
          </ac:cxnSpMkLst>
        </pc:cxnChg>
      </pc:sldChg>
      <pc:sldChg chg="delSp new mod modClrScheme chgLayout">
        <pc:chgData name="Mark Vogt" userId="654fba8a-7ed8-4f80-b5f0-1a6f883265fd" providerId="ADAL" clId="{075BADE9-22D5-4C16-920D-B176714D1213}" dt="2022-10-13T12:28:46.142" v="4271" actId="700"/>
        <pc:sldMkLst>
          <pc:docMk/>
          <pc:sldMk cId="1839330227" sldId="259"/>
        </pc:sldMkLst>
        <pc:spChg chg="del">
          <ac:chgData name="Mark Vogt" userId="654fba8a-7ed8-4f80-b5f0-1a6f883265fd" providerId="ADAL" clId="{075BADE9-22D5-4C16-920D-B176714D1213}" dt="2022-10-13T12:28:46.142" v="4271" actId="700"/>
          <ac:spMkLst>
            <pc:docMk/>
            <pc:sldMk cId="1839330227" sldId="259"/>
            <ac:spMk id="2" creationId="{46EDA1B7-020B-ABC3-790E-350974DC4BE9}"/>
          </ac:spMkLst>
        </pc:spChg>
      </pc:sldChg>
      <pc:sldChg chg="addSp delSp modSp add mod">
        <pc:chgData name="Mark Vogt" userId="654fba8a-7ed8-4f80-b5f0-1a6f883265fd" providerId="ADAL" clId="{075BADE9-22D5-4C16-920D-B176714D1213}" dt="2022-10-17T13:53:31.658" v="10647" actId="1036"/>
        <pc:sldMkLst>
          <pc:docMk/>
          <pc:sldMk cId="1536158536" sldId="260"/>
        </pc:sldMkLst>
        <pc:spChg chg="mod">
          <ac:chgData name="Mark Vogt" userId="654fba8a-7ed8-4f80-b5f0-1a6f883265fd" providerId="ADAL" clId="{075BADE9-22D5-4C16-920D-B176714D1213}" dt="2022-10-14T14:21:17.495" v="7735" actId="20577"/>
          <ac:spMkLst>
            <pc:docMk/>
            <pc:sldMk cId="1536158536" sldId="260"/>
            <ac:spMk id="2" creationId="{339FB267-6F1C-6616-F9E7-9F68E6F8786E}"/>
          </ac:spMkLst>
        </pc:spChg>
        <pc:spChg chg="mod">
          <ac:chgData name="Mark Vogt" userId="654fba8a-7ed8-4f80-b5f0-1a6f883265fd" providerId="ADAL" clId="{075BADE9-22D5-4C16-920D-B176714D1213}" dt="2022-10-17T13:53:31.658" v="10647" actId="1036"/>
          <ac:spMkLst>
            <pc:docMk/>
            <pc:sldMk cId="1536158536" sldId="260"/>
            <ac:spMk id="3" creationId="{91C731FB-AA75-0A14-6610-440F74B4D85C}"/>
          </ac:spMkLst>
        </pc:spChg>
        <pc:spChg chg="mod">
          <ac:chgData name="Mark Vogt" userId="654fba8a-7ed8-4f80-b5f0-1a6f883265fd" providerId="ADAL" clId="{075BADE9-22D5-4C16-920D-B176714D1213}" dt="2022-10-14T14:22:02.027" v="7740" actId="1076"/>
          <ac:spMkLst>
            <pc:docMk/>
            <pc:sldMk cId="1536158536" sldId="260"/>
            <ac:spMk id="4" creationId="{0205DADA-CA4C-7BF3-809C-BA14901D4A02}"/>
          </ac:spMkLst>
        </pc:spChg>
        <pc:spChg chg="add mod">
          <ac:chgData name="Mark Vogt" userId="654fba8a-7ed8-4f80-b5f0-1a6f883265fd" providerId="ADAL" clId="{075BADE9-22D5-4C16-920D-B176714D1213}" dt="2022-10-14T14:21:51.964" v="7739" actId="1076"/>
          <ac:spMkLst>
            <pc:docMk/>
            <pc:sldMk cId="1536158536" sldId="260"/>
            <ac:spMk id="5" creationId="{0DB87021-043A-077F-F899-AA7F2D9CABE0}"/>
          </ac:spMkLst>
        </pc:spChg>
        <pc:spChg chg="add mod">
          <ac:chgData name="Mark Vogt" userId="654fba8a-7ed8-4f80-b5f0-1a6f883265fd" providerId="ADAL" clId="{075BADE9-22D5-4C16-920D-B176714D1213}" dt="2022-10-17T13:53:28.309" v="10646" actId="1036"/>
          <ac:spMkLst>
            <pc:docMk/>
            <pc:sldMk cId="1536158536" sldId="260"/>
            <ac:spMk id="6" creationId="{25B93176-EC26-F0EE-1ED6-E0026AD62425}"/>
          </ac:spMkLst>
        </pc:spChg>
        <pc:spChg chg="mod">
          <ac:chgData name="Mark Vogt" userId="654fba8a-7ed8-4f80-b5f0-1a6f883265fd" providerId="ADAL" clId="{075BADE9-22D5-4C16-920D-B176714D1213}" dt="2022-10-14T14:22:02.027" v="7740" actId="1076"/>
          <ac:spMkLst>
            <pc:docMk/>
            <pc:sldMk cId="1536158536" sldId="260"/>
            <ac:spMk id="9" creationId="{2DF0A2F0-DB7C-1DC9-2F09-165EEA2099EF}"/>
          </ac:spMkLst>
        </pc:spChg>
        <pc:spChg chg="mod">
          <ac:chgData name="Mark Vogt" userId="654fba8a-7ed8-4f80-b5f0-1a6f883265fd" providerId="ADAL" clId="{075BADE9-22D5-4C16-920D-B176714D1213}" dt="2022-10-14T14:18:35.416" v="7668"/>
          <ac:spMkLst>
            <pc:docMk/>
            <pc:sldMk cId="1536158536" sldId="260"/>
            <ac:spMk id="15" creationId="{53738FC4-89F9-3365-DD0C-42A9F598050E}"/>
          </ac:spMkLst>
        </pc:spChg>
        <pc:spChg chg="mod">
          <ac:chgData name="Mark Vogt" userId="654fba8a-7ed8-4f80-b5f0-1a6f883265fd" providerId="ADAL" clId="{075BADE9-22D5-4C16-920D-B176714D1213}" dt="2022-10-14T14:18:35.416" v="7668"/>
          <ac:spMkLst>
            <pc:docMk/>
            <pc:sldMk cId="1536158536" sldId="260"/>
            <ac:spMk id="16" creationId="{1ACED404-0F2B-66C1-1F94-A86B1D7E48DD}"/>
          </ac:spMkLst>
        </pc:spChg>
        <pc:spChg chg="mod">
          <ac:chgData name="Mark Vogt" userId="654fba8a-7ed8-4f80-b5f0-1a6f883265fd" providerId="ADAL" clId="{075BADE9-22D5-4C16-920D-B176714D1213}" dt="2022-10-14T14:18:35.416" v="7668"/>
          <ac:spMkLst>
            <pc:docMk/>
            <pc:sldMk cId="1536158536" sldId="260"/>
            <ac:spMk id="18" creationId="{16F64080-7A55-F478-E5EC-7B08E342CB97}"/>
          </ac:spMkLst>
        </pc:spChg>
        <pc:spChg chg="mod">
          <ac:chgData name="Mark Vogt" userId="654fba8a-7ed8-4f80-b5f0-1a6f883265fd" providerId="ADAL" clId="{075BADE9-22D5-4C16-920D-B176714D1213}" dt="2022-10-14T14:21:39.369" v="7737" actId="14100"/>
          <ac:spMkLst>
            <pc:docMk/>
            <pc:sldMk cId="1536158536" sldId="260"/>
            <ac:spMk id="20" creationId="{BEE7CF68-7C9B-110E-1D87-B86D51ABE946}"/>
          </ac:spMkLst>
        </pc:spChg>
        <pc:spChg chg="mod">
          <ac:chgData name="Mark Vogt" userId="654fba8a-7ed8-4f80-b5f0-1a6f883265fd" providerId="ADAL" clId="{075BADE9-22D5-4C16-920D-B176714D1213}" dt="2022-10-14T14:18:35.416" v="7668"/>
          <ac:spMkLst>
            <pc:docMk/>
            <pc:sldMk cId="1536158536" sldId="260"/>
            <ac:spMk id="22" creationId="{C08F709F-423D-1AA9-BD03-AAA4FBE37E34}"/>
          </ac:spMkLst>
        </pc:spChg>
        <pc:spChg chg="mod">
          <ac:chgData name="Mark Vogt" userId="654fba8a-7ed8-4f80-b5f0-1a6f883265fd" providerId="ADAL" clId="{075BADE9-22D5-4C16-920D-B176714D1213}" dt="2022-10-14T14:18:35.416" v="7668"/>
          <ac:spMkLst>
            <pc:docMk/>
            <pc:sldMk cId="1536158536" sldId="260"/>
            <ac:spMk id="24" creationId="{BDE235F6-D1FC-77FB-909E-10ECCDC5E5B3}"/>
          </ac:spMkLst>
        </pc:spChg>
        <pc:spChg chg="mod">
          <ac:chgData name="Mark Vogt" userId="654fba8a-7ed8-4f80-b5f0-1a6f883265fd" providerId="ADAL" clId="{075BADE9-22D5-4C16-920D-B176714D1213}" dt="2022-10-14T14:18:35.416" v="7668"/>
          <ac:spMkLst>
            <pc:docMk/>
            <pc:sldMk cId="1536158536" sldId="260"/>
            <ac:spMk id="26" creationId="{8895FFD9-2311-6CED-529F-C44E761E6407}"/>
          </ac:spMkLst>
        </pc:spChg>
        <pc:spChg chg="mod">
          <ac:chgData name="Mark Vogt" userId="654fba8a-7ed8-4f80-b5f0-1a6f883265fd" providerId="ADAL" clId="{075BADE9-22D5-4C16-920D-B176714D1213}" dt="2022-10-14T14:18:35.416" v="7668"/>
          <ac:spMkLst>
            <pc:docMk/>
            <pc:sldMk cId="1536158536" sldId="260"/>
            <ac:spMk id="28" creationId="{343FF060-7BE2-F63D-2667-2EFFAC179787}"/>
          </ac:spMkLst>
        </pc:spChg>
        <pc:spChg chg="mod">
          <ac:chgData name="Mark Vogt" userId="654fba8a-7ed8-4f80-b5f0-1a6f883265fd" providerId="ADAL" clId="{075BADE9-22D5-4C16-920D-B176714D1213}" dt="2022-10-14T14:18:35.416" v="7668"/>
          <ac:spMkLst>
            <pc:docMk/>
            <pc:sldMk cId="1536158536" sldId="260"/>
            <ac:spMk id="30" creationId="{B8D9D1C6-FF95-463F-F3B3-44451DB7AE1F}"/>
          </ac:spMkLst>
        </pc:spChg>
        <pc:spChg chg="mod">
          <ac:chgData name="Mark Vogt" userId="654fba8a-7ed8-4f80-b5f0-1a6f883265fd" providerId="ADAL" clId="{075BADE9-22D5-4C16-920D-B176714D1213}" dt="2022-10-14T14:22:02.027" v="7740" actId="1076"/>
          <ac:spMkLst>
            <pc:docMk/>
            <pc:sldMk cId="1536158536" sldId="260"/>
            <ac:spMk id="44" creationId="{68F91781-CC31-1D5F-0E5F-01540151C360}"/>
          </ac:spMkLst>
        </pc:spChg>
        <pc:spChg chg="mod">
          <ac:chgData name="Mark Vogt" userId="654fba8a-7ed8-4f80-b5f0-1a6f883265fd" providerId="ADAL" clId="{075BADE9-22D5-4C16-920D-B176714D1213}" dt="2022-10-14T14:22:02.027" v="7740" actId="1076"/>
          <ac:spMkLst>
            <pc:docMk/>
            <pc:sldMk cId="1536158536" sldId="260"/>
            <ac:spMk id="47" creationId="{76220EA0-BD81-E6D8-0E75-73EA662AFC8B}"/>
          </ac:spMkLst>
        </pc:spChg>
        <pc:spChg chg="mod">
          <ac:chgData name="Mark Vogt" userId="654fba8a-7ed8-4f80-b5f0-1a6f883265fd" providerId="ADAL" clId="{075BADE9-22D5-4C16-920D-B176714D1213}" dt="2022-10-14T14:22:02.027" v="7740" actId="1076"/>
          <ac:spMkLst>
            <pc:docMk/>
            <pc:sldMk cId="1536158536" sldId="260"/>
            <ac:spMk id="48" creationId="{39300803-DEBF-2682-BB92-666589CCE837}"/>
          </ac:spMkLst>
        </pc:spChg>
        <pc:spChg chg="mod">
          <ac:chgData name="Mark Vogt" userId="654fba8a-7ed8-4f80-b5f0-1a6f883265fd" providerId="ADAL" clId="{075BADE9-22D5-4C16-920D-B176714D1213}" dt="2022-10-14T14:22:02.027" v="7740" actId="1076"/>
          <ac:spMkLst>
            <pc:docMk/>
            <pc:sldMk cId="1536158536" sldId="260"/>
            <ac:spMk id="49" creationId="{60CFC1B6-9F93-2D24-F922-2E091BCF9ABB}"/>
          </ac:spMkLst>
        </pc:spChg>
        <pc:spChg chg="del">
          <ac:chgData name="Mark Vogt" userId="654fba8a-7ed8-4f80-b5f0-1a6f883265fd" providerId="ADAL" clId="{075BADE9-22D5-4C16-920D-B176714D1213}" dt="2022-10-14T14:13:52.321" v="7599" actId="478"/>
          <ac:spMkLst>
            <pc:docMk/>
            <pc:sldMk cId="1536158536" sldId="260"/>
            <ac:spMk id="53" creationId="{92A5031F-66EE-B834-F738-7F56BD942988}"/>
          </ac:spMkLst>
        </pc:spChg>
        <pc:spChg chg="del">
          <ac:chgData name="Mark Vogt" userId="654fba8a-7ed8-4f80-b5f0-1a6f883265fd" providerId="ADAL" clId="{075BADE9-22D5-4C16-920D-B176714D1213}" dt="2022-10-13T14:46:55.258" v="6661" actId="478"/>
          <ac:spMkLst>
            <pc:docMk/>
            <pc:sldMk cId="1536158536" sldId="260"/>
            <ac:spMk id="62" creationId="{E9A603E3-B288-0D45-C359-4A0193CF9CD5}"/>
          </ac:spMkLst>
        </pc:spChg>
        <pc:spChg chg="del">
          <ac:chgData name="Mark Vogt" userId="654fba8a-7ed8-4f80-b5f0-1a6f883265fd" providerId="ADAL" clId="{075BADE9-22D5-4C16-920D-B176714D1213}" dt="2022-10-14T14:12:55.860" v="7593" actId="478"/>
          <ac:spMkLst>
            <pc:docMk/>
            <pc:sldMk cId="1536158536" sldId="260"/>
            <ac:spMk id="1033" creationId="{AD51DA84-0F26-2600-E80B-59BA72BFCC43}"/>
          </ac:spMkLst>
        </pc:spChg>
        <pc:grpChg chg="add mod">
          <ac:chgData name="Mark Vogt" userId="654fba8a-7ed8-4f80-b5f0-1a6f883265fd" providerId="ADAL" clId="{075BADE9-22D5-4C16-920D-B176714D1213}" dt="2022-10-14T14:18:41.277" v="7669" actId="1076"/>
          <ac:grpSpMkLst>
            <pc:docMk/>
            <pc:sldMk cId="1536158536" sldId="260"/>
            <ac:grpSpMk id="14" creationId="{BD266C77-D778-298F-B5E5-DC0929835016}"/>
          </ac:grpSpMkLst>
        </pc:grpChg>
        <pc:grpChg chg="mod">
          <ac:chgData name="Mark Vogt" userId="654fba8a-7ed8-4f80-b5f0-1a6f883265fd" providerId="ADAL" clId="{075BADE9-22D5-4C16-920D-B176714D1213}" dt="2022-10-14T14:18:35.416" v="7668"/>
          <ac:grpSpMkLst>
            <pc:docMk/>
            <pc:sldMk cId="1536158536" sldId="260"/>
            <ac:grpSpMk id="25" creationId="{320F4B89-6C1D-AF56-F836-C2CD55493547}"/>
          </ac:grpSpMkLst>
        </pc:grpChg>
        <pc:grpChg chg="mod">
          <ac:chgData name="Mark Vogt" userId="654fba8a-7ed8-4f80-b5f0-1a6f883265fd" providerId="ADAL" clId="{075BADE9-22D5-4C16-920D-B176714D1213}" dt="2022-10-17T13:53:24.931" v="10645" actId="1036"/>
          <ac:grpSpMkLst>
            <pc:docMk/>
            <pc:sldMk cId="1536158536" sldId="260"/>
            <ac:grpSpMk id="61" creationId="{445CD70A-3D31-2BB8-F347-04AC955282DA}"/>
          </ac:grpSpMkLst>
        </pc:grpChg>
        <pc:graphicFrameChg chg="mod modGraphic">
          <ac:chgData name="Mark Vogt" userId="654fba8a-7ed8-4f80-b5f0-1a6f883265fd" providerId="ADAL" clId="{075BADE9-22D5-4C16-920D-B176714D1213}" dt="2022-10-14T14:10:58.235" v="7521" actId="14100"/>
          <ac:graphicFrameMkLst>
            <pc:docMk/>
            <pc:sldMk cId="1536158536" sldId="260"/>
            <ac:graphicFrameMk id="39" creationId="{5126ACB5-D773-4F79-67F6-25510EE62DE2}"/>
          </ac:graphicFrameMkLst>
        </pc:graphicFrameChg>
        <pc:graphicFrameChg chg="mod modGraphic">
          <ac:chgData name="Mark Vogt" userId="654fba8a-7ed8-4f80-b5f0-1a6f883265fd" providerId="ADAL" clId="{075BADE9-22D5-4C16-920D-B176714D1213}" dt="2022-10-14T14:11:17.152" v="7556" actId="20577"/>
          <ac:graphicFrameMkLst>
            <pc:docMk/>
            <pc:sldMk cId="1536158536" sldId="260"/>
            <ac:graphicFrameMk id="40" creationId="{2B9C9F47-9332-9682-C881-BC32CFAD73DC}"/>
          </ac:graphicFrameMkLst>
        </pc:graphicFrameChg>
        <pc:graphicFrameChg chg="modGraphic">
          <ac:chgData name="Mark Vogt" userId="654fba8a-7ed8-4f80-b5f0-1a6f883265fd" providerId="ADAL" clId="{075BADE9-22D5-4C16-920D-B176714D1213}" dt="2022-10-14T14:09:54.339" v="7488" actId="20577"/>
          <ac:graphicFrameMkLst>
            <pc:docMk/>
            <pc:sldMk cId="1536158536" sldId="260"/>
            <ac:graphicFrameMk id="41" creationId="{5EB5AB82-82D5-0394-68FC-D08AD1E245E5}"/>
          </ac:graphicFrameMkLst>
        </pc:graphicFrameChg>
        <pc:graphicFrameChg chg="mod modGraphic">
          <ac:chgData name="Mark Vogt" userId="654fba8a-7ed8-4f80-b5f0-1a6f883265fd" providerId="ADAL" clId="{075BADE9-22D5-4C16-920D-B176714D1213}" dt="2022-10-14T14:21:35.194" v="7736" actId="14100"/>
          <ac:graphicFrameMkLst>
            <pc:docMk/>
            <pc:sldMk cId="1536158536" sldId="260"/>
            <ac:graphicFrameMk id="42" creationId="{F3B0D907-AF19-6E55-1860-1F5B39756C70}"/>
          </ac:graphicFrameMkLst>
        </pc:graphicFrameChg>
        <pc:picChg chg="mod">
          <ac:chgData name="Mark Vogt" userId="654fba8a-7ed8-4f80-b5f0-1a6f883265fd" providerId="ADAL" clId="{075BADE9-22D5-4C16-920D-B176714D1213}" dt="2022-10-14T14:19:19.771" v="7707" actId="1076"/>
          <ac:picMkLst>
            <pc:docMk/>
            <pc:sldMk cId="1536158536" sldId="260"/>
            <ac:picMk id="8" creationId="{D65A1E13-1A0F-81CE-343E-0CA7BFECAD39}"/>
          </ac:picMkLst>
        </pc:picChg>
        <pc:picChg chg="mod">
          <ac:chgData name="Mark Vogt" userId="654fba8a-7ed8-4f80-b5f0-1a6f883265fd" providerId="ADAL" clId="{075BADE9-22D5-4C16-920D-B176714D1213}" dt="2022-10-14T14:19:19.771" v="7707" actId="1076"/>
          <ac:picMkLst>
            <pc:docMk/>
            <pc:sldMk cId="1536158536" sldId="260"/>
            <ac:picMk id="13" creationId="{E66A55DF-A69D-5E24-C086-6BFBCD8A89B0}"/>
          </ac:picMkLst>
        </pc:picChg>
        <pc:cxnChg chg="mod">
          <ac:chgData name="Mark Vogt" userId="654fba8a-7ed8-4f80-b5f0-1a6f883265fd" providerId="ADAL" clId="{075BADE9-22D5-4C16-920D-B176714D1213}" dt="2022-10-17T13:53:31.658" v="10647" actId="1036"/>
          <ac:cxnSpMkLst>
            <pc:docMk/>
            <pc:sldMk cId="1536158536" sldId="260"/>
            <ac:cxnSpMk id="17" creationId="{E5CC0960-C47E-985D-8BBE-0A28432C6134}"/>
          </ac:cxnSpMkLst>
        </pc:cxnChg>
        <pc:cxnChg chg="mod">
          <ac:chgData name="Mark Vogt" userId="654fba8a-7ed8-4f80-b5f0-1a6f883265fd" providerId="ADAL" clId="{075BADE9-22D5-4C16-920D-B176714D1213}" dt="2022-10-17T13:53:24.931" v="10645" actId="1036"/>
          <ac:cxnSpMkLst>
            <pc:docMk/>
            <pc:sldMk cId="1536158536" sldId="260"/>
            <ac:cxnSpMk id="19" creationId="{6971005F-82F3-BDD2-1661-34F800C7FE34}"/>
          </ac:cxnSpMkLst>
        </pc:cxnChg>
        <pc:cxnChg chg="mod">
          <ac:chgData name="Mark Vogt" userId="654fba8a-7ed8-4f80-b5f0-1a6f883265fd" providerId="ADAL" clId="{075BADE9-22D5-4C16-920D-B176714D1213}" dt="2022-10-17T13:53:24.931" v="10645" actId="1036"/>
          <ac:cxnSpMkLst>
            <pc:docMk/>
            <pc:sldMk cId="1536158536" sldId="260"/>
            <ac:cxnSpMk id="21" creationId="{FDEE2BE2-63FF-0B8B-74D0-6C864AAF22B2}"/>
          </ac:cxnSpMkLst>
        </pc:cxnChg>
        <pc:cxnChg chg="mod">
          <ac:chgData name="Mark Vogt" userId="654fba8a-7ed8-4f80-b5f0-1a6f883265fd" providerId="ADAL" clId="{075BADE9-22D5-4C16-920D-B176714D1213}" dt="2022-10-17T13:53:24.931" v="10645" actId="1036"/>
          <ac:cxnSpMkLst>
            <pc:docMk/>
            <pc:sldMk cId="1536158536" sldId="260"/>
            <ac:cxnSpMk id="23" creationId="{CE6EB399-26B5-B940-223C-FD8310521EE4}"/>
          </ac:cxnSpMkLst>
        </pc:cxnChg>
        <pc:cxnChg chg="mod">
          <ac:chgData name="Mark Vogt" userId="654fba8a-7ed8-4f80-b5f0-1a6f883265fd" providerId="ADAL" clId="{075BADE9-22D5-4C16-920D-B176714D1213}" dt="2022-10-14T14:22:02.027" v="7740" actId="1076"/>
          <ac:cxnSpMkLst>
            <pc:docMk/>
            <pc:sldMk cId="1536158536" sldId="260"/>
            <ac:cxnSpMk id="27" creationId="{9C97EEFA-B676-2C1F-1C53-98483FFAF655}"/>
          </ac:cxnSpMkLst>
        </pc:cxnChg>
        <pc:cxnChg chg="mod">
          <ac:chgData name="Mark Vogt" userId="654fba8a-7ed8-4f80-b5f0-1a6f883265fd" providerId="ADAL" clId="{075BADE9-22D5-4C16-920D-B176714D1213}" dt="2022-10-14T14:22:02.027" v="7740" actId="1076"/>
          <ac:cxnSpMkLst>
            <pc:docMk/>
            <pc:sldMk cId="1536158536" sldId="260"/>
            <ac:cxnSpMk id="29" creationId="{BC3DF953-B416-32DA-DFC5-821CB37C0632}"/>
          </ac:cxnSpMkLst>
        </pc:cxnChg>
        <pc:cxnChg chg="mod">
          <ac:chgData name="Mark Vogt" userId="654fba8a-7ed8-4f80-b5f0-1a6f883265fd" providerId="ADAL" clId="{075BADE9-22D5-4C16-920D-B176714D1213}" dt="2022-10-14T14:22:02.027" v="7740" actId="1076"/>
          <ac:cxnSpMkLst>
            <pc:docMk/>
            <pc:sldMk cId="1536158536" sldId="260"/>
            <ac:cxnSpMk id="31" creationId="{2F816141-9177-7D3D-86FF-7288EFB62C4D}"/>
          </ac:cxnSpMkLst>
        </pc:cxnChg>
        <pc:cxnChg chg="mod">
          <ac:chgData name="Mark Vogt" userId="654fba8a-7ed8-4f80-b5f0-1a6f883265fd" providerId="ADAL" clId="{075BADE9-22D5-4C16-920D-B176714D1213}" dt="2022-10-14T14:22:02.027" v="7740" actId="1076"/>
          <ac:cxnSpMkLst>
            <pc:docMk/>
            <pc:sldMk cId="1536158536" sldId="260"/>
            <ac:cxnSpMk id="33" creationId="{C55C356B-196D-23A3-36DD-47B604B2E774}"/>
          </ac:cxnSpMkLst>
        </pc:cxnChg>
        <pc:cxnChg chg="mod">
          <ac:chgData name="Mark Vogt" userId="654fba8a-7ed8-4f80-b5f0-1a6f883265fd" providerId="ADAL" clId="{075BADE9-22D5-4C16-920D-B176714D1213}" dt="2022-10-17T13:53:28.309" v="10646" actId="1036"/>
          <ac:cxnSpMkLst>
            <pc:docMk/>
            <pc:sldMk cId="1536158536" sldId="260"/>
            <ac:cxnSpMk id="55" creationId="{4AA8EAAD-03E9-1677-352F-24E143336F03}"/>
          </ac:cxnSpMkLst>
        </pc:cxnChg>
        <pc:cxnChg chg="mod">
          <ac:chgData name="Mark Vogt" userId="654fba8a-7ed8-4f80-b5f0-1a6f883265fd" providerId="ADAL" clId="{075BADE9-22D5-4C16-920D-B176714D1213}" dt="2022-10-17T13:53:24.931" v="10645" actId="1036"/>
          <ac:cxnSpMkLst>
            <pc:docMk/>
            <pc:sldMk cId="1536158536" sldId="260"/>
            <ac:cxnSpMk id="1027" creationId="{72B0768C-2844-51A4-23FD-761BF5AD9220}"/>
          </ac:cxnSpMkLst>
        </pc:cxnChg>
        <pc:cxnChg chg="mod">
          <ac:chgData name="Mark Vogt" userId="654fba8a-7ed8-4f80-b5f0-1a6f883265fd" providerId="ADAL" clId="{075BADE9-22D5-4C16-920D-B176714D1213}" dt="2022-10-14T14:22:02.027" v="7740" actId="1076"/>
          <ac:cxnSpMkLst>
            <pc:docMk/>
            <pc:sldMk cId="1536158536" sldId="260"/>
            <ac:cxnSpMk id="1030" creationId="{201C953A-9F25-34D7-9593-3917AD30165F}"/>
          </ac:cxnSpMkLst>
        </pc:cxnChg>
        <pc:cxnChg chg="del mod">
          <ac:chgData name="Mark Vogt" userId="654fba8a-7ed8-4f80-b5f0-1a6f883265fd" providerId="ADAL" clId="{075BADE9-22D5-4C16-920D-B176714D1213}" dt="2022-10-14T14:12:58.301" v="7595" actId="478"/>
          <ac:cxnSpMkLst>
            <pc:docMk/>
            <pc:sldMk cId="1536158536" sldId="260"/>
            <ac:cxnSpMk id="1037" creationId="{1DF2687C-73B3-2CBC-EBF1-B737E879D7A9}"/>
          </ac:cxnSpMkLst>
        </pc:cxnChg>
        <pc:cxnChg chg="del mod">
          <ac:chgData name="Mark Vogt" userId="654fba8a-7ed8-4f80-b5f0-1a6f883265fd" providerId="ADAL" clId="{075BADE9-22D5-4C16-920D-B176714D1213}" dt="2022-10-14T14:12:57.019" v="7594" actId="478"/>
          <ac:cxnSpMkLst>
            <pc:docMk/>
            <pc:sldMk cId="1536158536" sldId="260"/>
            <ac:cxnSpMk id="1040" creationId="{C64BF39C-DEDD-C076-17AD-16FEBA0A1A0E}"/>
          </ac:cxnSpMkLst>
        </pc:cxnChg>
      </pc:sldChg>
      <pc:sldChg chg="delSp new mod modClrScheme chgLayout">
        <pc:chgData name="Mark Vogt" userId="654fba8a-7ed8-4f80-b5f0-1a6f883265fd" providerId="ADAL" clId="{075BADE9-22D5-4C16-920D-B176714D1213}" dt="2022-10-14T14:15:27.648" v="7667" actId="700"/>
        <pc:sldMkLst>
          <pc:docMk/>
          <pc:sldMk cId="4184441020" sldId="261"/>
        </pc:sldMkLst>
        <pc:spChg chg="del">
          <ac:chgData name="Mark Vogt" userId="654fba8a-7ed8-4f80-b5f0-1a6f883265fd" providerId="ADAL" clId="{075BADE9-22D5-4C16-920D-B176714D1213}" dt="2022-10-14T14:15:27.648" v="7667" actId="700"/>
          <ac:spMkLst>
            <pc:docMk/>
            <pc:sldMk cId="4184441020" sldId="261"/>
            <ac:spMk id="2" creationId="{FF7CF30D-AF2E-FA38-3E0D-D5E241A6ACC9}"/>
          </ac:spMkLst>
        </pc:spChg>
      </pc:sldChg>
      <pc:sldChg chg="addSp delSp modSp add mod ord">
        <pc:chgData name="Mark Vogt" userId="654fba8a-7ed8-4f80-b5f0-1a6f883265fd" providerId="ADAL" clId="{075BADE9-22D5-4C16-920D-B176714D1213}" dt="2022-10-17T13:53:48.546" v="10653" actId="1036"/>
        <pc:sldMkLst>
          <pc:docMk/>
          <pc:sldMk cId="3930951698" sldId="262"/>
        </pc:sldMkLst>
        <pc:spChg chg="mod">
          <ac:chgData name="Mark Vogt" userId="654fba8a-7ed8-4f80-b5f0-1a6f883265fd" providerId="ADAL" clId="{075BADE9-22D5-4C16-920D-B176714D1213}" dt="2022-10-14T14:22:14.665" v="7756" actId="20577"/>
          <ac:spMkLst>
            <pc:docMk/>
            <pc:sldMk cId="3930951698" sldId="262"/>
            <ac:spMk id="2" creationId="{339FB267-6F1C-6616-F9E7-9F68E6F8786E}"/>
          </ac:spMkLst>
        </pc:spChg>
        <pc:spChg chg="mod">
          <ac:chgData name="Mark Vogt" userId="654fba8a-7ed8-4f80-b5f0-1a6f883265fd" providerId="ADAL" clId="{075BADE9-22D5-4C16-920D-B176714D1213}" dt="2022-10-17T13:44:19.008" v="10510" actId="1035"/>
          <ac:spMkLst>
            <pc:docMk/>
            <pc:sldMk cId="3930951698" sldId="262"/>
            <ac:spMk id="3" creationId="{91C731FB-AA75-0A14-6610-440F74B4D85C}"/>
          </ac:spMkLst>
        </pc:spChg>
        <pc:spChg chg="mod">
          <ac:chgData name="Mark Vogt" userId="654fba8a-7ed8-4f80-b5f0-1a6f883265fd" providerId="ADAL" clId="{075BADE9-22D5-4C16-920D-B176714D1213}" dt="2022-10-17T13:44:19.008" v="10510" actId="1035"/>
          <ac:spMkLst>
            <pc:docMk/>
            <pc:sldMk cId="3930951698" sldId="262"/>
            <ac:spMk id="4" creationId="{0205DADA-CA4C-7BF3-809C-BA14901D4A02}"/>
          </ac:spMkLst>
        </pc:spChg>
        <pc:spChg chg="add mod">
          <ac:chgData name="Mark Vogt" userId="654fba8a-7ed8-4f80-b5f0-1a6f883265fd" providerId="ADAL" clId="{075BADE9-22D5-4C16-920D-B176714D1213}" dt="2022-10-17T13:44:26.010" v="10511" actId="1076"/>
          <ac:spMkLst>
            <pc:docMk/>
            <pc:sldMk cId="3930951698" sldId="262"/>
            <ac:spMk id="6" creationId="{DF98BCA0-78DF-A351-3D97-3B5DCD788D48}"/>
          </ac:spMkLst>
        </pc:spChg>
        <pc:spChg chg="add mod">
          <ac:chgData name="Mark Vogt" userId="654fba8a-7ed8-4f80-b5f0-1a6f883265fd" providerId="ADAL" clId="{075BADE9-22D5-4C16-920D-B176714D1213}" dt="2022-10-17T13:44:19.008" v="10510" actId="1035"/>
          <ac:spMkLst>
            <pc:docMk/>
            <pc:sldMk cId="3930951698" sldId="262"/>
            <ac:spMk id="7" creationId="{42CA78AE-4784-B9DF-979C-C1A1C052D6CE}"/>
          </ac:spMkLst>
        </pc:spChg>
        <pc:spChg chg="mod">
          <ac:chgData name="Mark Vogt" userId="654fba8a-7ed8-4f80-b5f0-1a6f883265fd" providerId="ADAL" clId="{075BADE9-22D5-4C16-920D-B176714D1213}" dt="2022-10-17T13:44:19.008" v="10510" actId="1035"/>
          <ac:spMkLst>
            <pc:docMk/>
            <pc:sldMk cId="3930951698" sldId="262"/>
            <ac:spMk id="9" creationId="{2DF0A2F0-DB7C-1DC9-2F09-165EEA2099EF}"/>
          </ac:spMkLst>
        </pc:spChg>
        <pc:spChg chg="mod">
          <ac:chgData name="Mark Vogt" userId="654fba8a-7ed8-4f80-b5f0-1a6f883265fd" providerId="ADAL" clId="{075BADE9-22D5-4C16-920D-B176714D1213}" dt="2022-10-17T13:43:46.309" v="10457"/>
          <ac:spMkLst>
            <pc:docMk/>
            <pc:sldMk cId="3930951698" sldId="262"/>
            <ac:spMk id="13" creationId="{E821602E-FC37-C427-4F5F-CE1375A087E1}"/>
          </ac:spMkLst>
        </pc:spChg>
        <pc:spChg chg="mod">
          <ac:chgData name="Mark Vogt" userId="654fba8a-7ed8-4f80-b5f0-1a6f883265fd" providerId="ADAL" clId="{075BADE9-22D5-4C16-920D-B176714D1213}" dt="2022-10-17T13:43:46.309" v="10457"/>
          <ac:spMkLst>
            <pc:docMk/>
            <pc:sldMk cId="3930951698" sldId="262"/>
            <ac:spMk id="16" creationId="{F722F089-8B2F-3DE1-9FE1-4334F0EC8D88}"/>
          </ac:spMkLst>
        </pc:spChg>
        <pc:spChg chg="mod">
          <ac:chgData name="Mark Vogt" userId="654fba8a-7ed8-4f80-b5f0-1a6f883265fd" providerId="ADAL" clId="{075BADE9-22D5-4C16-920D-B176714D1213}" dt="2022-10-17T13:43:46.309" v="10457"/>
          <ac:spMkLst>
            <pc:docMk/>
            <pc:sldMk cId="3930951698" sldId="262"/>
            <ac:spMk id="18" creationId="{491D5218-A765-C177-B3F4-31B19D231B66}"/>
          </ac:spMkLst>
        </pc:spChg>
        <pc:spChg chg="mod">
          <ac:chgData name="Mark Vogt" userId="654fba8a-7ed8-4f80-b5f0-1a6f883265fd" providerId="ADAL" clId="{075BADE9-22D5-4C16-920D-B176714D1213}" dt="2022-10-17T13:43:46.309" v="10457"/>
          <ac:spMkLst>
            <pc:docMk/>
            <pc:sldMk cId="3930951698" sldId="262"/>
            <ac:spMk id="19" creationId="{7C4A958D-DB31-8322-45AA-01DBA67971A5}"/>
          </ac:spMkLst>
        </pc:spChg>
        <pc:spChg chg="mod">
          <ac:chgData name="Mark Vogt" userId="654fba8a-7ed8-4f80-b5f0-1a6f883265fd" providerId="ADAL" clId="{075BADE9-22D5-4C16-920D-B176714D1213}" dt="2022-10-17T13:43:46.309" v="10457"/>
          <ac:spMkLst>
            <pc:docMk/>
            <pc:sldMk cId="3930951698" sldId="262"/>
            <ac:spMk id="20" creationId="{56299873-E7F9-7854-BA02-54A86A4059DE}"/>
          </ac:spMkLst>
        </pc:spChg>
        <pc:spChg chg="mod">
          <ac:chgData name="Mark Vogt" userId="654fba8a-7ed8-4f80-b5f0-1a6f883265fd" providerId="ADAL" clId="{075BADE9-22D5-4C16-920D-B176714D1213}" dt="2022-10-17T13:43:46.309" v="10457"/>
          <ac:spMkLst>
            <pc:docMk/>
            <pc:sldMk cId="3930951698" sldId="262"/>
            <ac:spMk id="22" creationId="{F2619CD4-6FD7-12FC-F4FF-D0E02C209345}"/>
          </ac:spMkLst>
        </pc:spChg>
        <pc:spChg chg="mod">
          <ac:chgData name="Mark Vogt" userId="654fba8a-7ed8-4f80-b5f0-1a6f883265fd" providerId="ADAL" clId="{075BADE9-22D5-4C16-920D-B176714D1213}" dt="2022-10-17T13:43:46.309" v="10457"/>
          <ac:spMkLst>
            <pc:docMk/>
            <pc:sldMk cId="3930951698" sldId="262"/>
            <ac:spMk id="24" creationId="{BBB1E7C9-99AB-411B-0CD5-F1783081C313}"/>
          </ac:spMkLst>
        </pc:spChg>
        <pc:spChg chg="mod">
          <ac:chgData name="Mark Vogt" userId="654fba8a-7ed8-4f80-b5f0-1a6f883265fd" providerId="ADAL" clId="{075BADE9-22D5-4C16-920D-B176714D1213}" dt="2022-10-17T13:43:46.309" v="10457"/>
          <ac:spMkLst>
            <pc:docMk/>
            <pc:sldMk cId="3930951698" sldId="262"/>
            <ac:spMk id="25" creationId="{249A1D8D-6A4C-67CB-6839-2827CFC2754F}"/>
          </ac:spMkLst>
        </pc:spChg>
        <pc:spChg chg="del mod">
          <ac:chgData name="Mark Vogt" userId="654fba8a-7ed8-4f80-b5f0-1a6f883265fd" providerId="ADAL" clId="{075BADE9-22D5-4C16-920D-B176714D1213}" dt="2022-10-14T14:24:21.249" v="7800" actId="478"/>
          <ac:spMkLst>
            <pc:docMk/>
            <pc:sldMk cId="3930951698" sldId="262"/>
            <ac:spMk id="44" creationId="{68F91781-CC31-1D5F-0E5F-01540151C360}"/>
          </ac:spMkLst>
        </pc:spChg>
        <pc:spChg chg="del">
          <ac:chgData name="Mark Vogt" userId="654fba8a-7ed8-4f80-b5f0-1a6f883265fd" providerId="ADAL" clId="{075BADE9-22D5-4C16-920D-B176714D1213}" dt="2022-10-14T14:24:32.568" v="7812" actId="478"/>
          <ac:spMkLst>
            <pc:docMk/>
            <pc:sldMk cId="3930951698" sldId="262"/>
            <ac:spMk id="47" creationId="{76220EA0-BD81-E6D8-0E75-73EA662AFC8B}"/>
          </ac:spMkLst>
        </pc:spChg>
        <pc:spChg chg="mod">
          <ac:chgData name="Mark Vogt" userId="654fba8a-7ed8-4f80-b5f0-1a6f883265fd" providerId="ADAL" clId="{075BADE9-22D5-4C16-920D-B176714D1213}" dt="2022-10-17T13:44:19.008" v="10510" actId="1035"/>
          <ac:spMkLst>
            <pc:docMk/>
            <pc:sldMk cId="3930951698" sldId="262"/>
            <ac:spMk id="48" creationId="{39300803-DEBF-2682-BB92-666589CCE837}"/>
          </ac:spMkLst>
        </pc:spChg>
        <pc:spChg chg="del">
          <ac:chgData name="Mark Vogt" userId="654fba8a-7ed8-4f80-b5f0-1a6f883265fd" providerId="ADAL" clId="{075BADE9-22D5-4C16-920D-B176714D1213}" dt="2022-10-14T14:24:24.106" v="7801" actId="478"/>
          <ac:spMkLst>
            <pc:docMk/>
            <pc:sldMk cId="3930951698" sldId="262"/>
            <ac:spMk id="49" creationId="{60CFC1B6-9F93-2D24-F922-2E091BCF9ABB}"/>
          </ac:spMkLst>
        </pc:spChg>
        <pc:spChg chg="mod">
          <ac:chgData name="Mark Vogt" userId="654fba8a-7ed8-4f80-b5f0-1a6f883265fd" providerId="ADAL" clId="{075BADE9-22D5-4C16-920D-B176714D1213}" dt="2022-10-17T13:44:19.008" v="10510" actId="1035"/>
          <ac:spMkLst>
            <pc:docMk/>
            <pc:sldMk cId="3930951698" sldId="262"/>
            <ac:spMk id="1033" creationId="{AD51DA84-0F26-2600-E80B-59BA72BFCC43}"/>
          </ac:spMkLst>
        </pc:spChg>
        <pc:spChg chg="mod">
          <ac:chgData name="Mark Vogt" userId="654fba8a-7ed8-4f80-b5f0-1a6f883265fd" providerId="ADAL" clId="{075BADE9-22D5-4C16-920D-B176714D1213}" dt="2022-10-14T14:27:08.882" v="8020" actId="20577"/>
          <ac:spMkLst>
            <pc:docMk/>
            <pc:sldMk cId="3930951698" sldId="262"/>
            <ac:spMk id="1044" creationId="{BC8929FA-F193-6846-60B7-1C483948375A}"/>
          </ac:spMkLst>
        </pc:spChg>
        <pc:spChg chg="mod">
          <ac:chgData name="Mark Vogt" userId="654fba8a-7ed8-4f80-b5f0-1a6f883265fd" providerId="ADAL" clId="{075BADE9-22D5-4C16-920D-B176714D1213}" dt="2022-10-17T13:43:59.827" v="10460" actId="1076"/>
          <ac:spMkLst>
            <pc:docMk/>
            <pc:sldMk cId="3930951698" sldId="262"/>
            <ac:spMk id="1070" creationId="{83C3D8C3-B539-A8ED-C641-44F816132B19}"/>
          </ac:spMkLst>
        </pc:spChg>
        <pc:grpChg chg="add mod">
          <ac:chgData name="Mark Vogt" userId="654fba8a-7ed8-4f80-b5f0-1a6f883265fd" providerId="ADAL" clId="{075BADE9-22D5-4C16-920D-B176714D1213}" dt="2022-10-17T13:44:33.108" v="10512" actId="1076"/>
          <ac:grpSpMkLst>
            <pc:docMk/>
            <pc:sldMk cId="3930951698" sldId="262"/>
            <ac:grpSpMk id="8" creationId="{4206199E-5F02-6EE8-008A-C3016925D2A8}"/>
          </ac:grpSpMkLst>
        </pc:grpChg>
        <pc:grpChg chg="mod">
          <ac:chgData name="Mark Vogt" userId="654fba8a-7ed8-4f80-b5f0-1a6f883265fd" providerId="ADAL" clId="{075BADE9-22D5-4C16-920D-B176714D1213}" dt="2022-10-17T13:43:46.309" v="10457"/>
          <ac:grpSpMkLst>
            <pc:docMk/>
            <pc:sldMk cId="3930951698" sldId="262"/>
            <ac:grpSpMk id="21" creationId="{6FC3AD46-9053-B000-79F2-08B00C9A7E3D}"/>
          </ac:grpSpMkLst>
        </pc:grpChg>
        <pc:grpChg chg="del">
          <ac:chgData name="Mark Vogt" userId="654fba8a-7ed8-4f80-b5f0-1a6f883265fd" providerId="ADAL" clId="{075BADE9-22D5-4C16-920D-B176714D1213}" dt="2022-10-14T14:38:16.845" v="8943" actId="478"/>
          <ac:grpSpMkLst>
            <pc:docMk/>
            <pc:sldMk cId="3930951698" sldId="262"/>
            <ac:grpSpMk id="36" creationId="{E1F7280E-E102-D925-0B4B-3BAD50CD83FB}"/>
          </ac:grpSpMkLst>
        </pc:grpChg>
        <pc:grpChg chg="mod">
          <ac:chgData name="Mark Vogt" userId="654fba8a-7ed8-4f80-b5f0-1a6f883265fd" providerId="ADAL" clId="{075BADE9-22D5-4C16-920D-B176714D1213}" dt="2022-10-17T13:53:48.546" v="10653" actId="1036"/>
          <ac:grpSpMkLst>
            <pc:docMk/>
            <pc:sldMk cId="3930951698" sldId="262"/>
            <ac:grpSpMk id="61" creationId="{445CD70A-3D31-2BB8-F347-04AC955282DA}"/>
          </ac:grpSpMkLst>
        </pc:grpChg>
        <pc:grpChg chg="del">
          <ac:chgData name="Mark Vogt" userId="654fba8a-7ed8-4f80-b5f0-1a6f883265fd" providerId="ADAL" clId="{075BADE9-22D5-4C16-920D-B176714D1213}" dt="2022-10-17T13:43:44.843" v="10456" actId="478"/>
          <ac:grpSpMkLst>
            <pc:docMk/>
            <pc:sldMk cId="3930951698" sldId="262"/>
            <ac:grpSpMk id="1045" creationId="{05A78BC5-BC66-5F5C-93EE-9A0D46BD93F9}"/>
          </ac:grpSpMkLst>
        </pc:grpChg>
        <pc:graphicFrameChg chg="modGraphic">
          <ac:chgData name="Mark Vogt" userId="654fba8a-7ed8-4f80-b5f0-1a6f883265fd" providerId="ADAL" clId="{075BADE9-22D5-4C16-920D-B176714D1213}" dt="2022-10-17T13:37:42.387" v="10318" actId="2165"/>
          <ac:graphicFrameMkLst>
            <pc:docMk/>
            <pc:sldMk cId="3930951698" sldId="262"/>
            <ac:graphicFrameMk id="37" creationId="{E13EB83C-CEA5-3942-806C-84DA6AD74349}"/>
          </ac:graphicFrameMkLst>
        </pc:graphicFrameChg>
        <pc:graphicFrameChg chg="modGraphic">
          <ac:chgData name="Mark Vogt" userId="654fba8a-7ed8-4f80-b5f0-1a6f883265fd" providerId="ADAL" clId="{075BADE9-22D5-4C16-920D-B176714D1213}" dt="2022-10-17T13:37:38.252" v="10317" actId="2165"/>
          <ac:graphicFrameMkLst>
            <pc:docMk/>
            <pc:sldMk cId="3930951698" sldId="262"/>
            <ac:graphicFrameMk id="38" creationId="{127A9EE4-DB1A-5A23-1986-50088A26925E}"/>
          </ac:graphicFrameMkLst>
        </pc:graphicFrameChg>
        <pc:graphicFrameChg chg="mod modGraphic">
          <ac:chgData name="Mark Vogt" userId="654fba8a-7ed8-4f80-b5f0-1a6f883265fd" providerId="ADAL" clId="{075BADE9-22D5-4C16-920D-B176714D1213}" dt="2022-10-17T13:37:04.645" v="10315" actId="2165"/>
          <ac:graphicFrameMkLst>
            <pc:docMk/>
            <pc:sldMk cId="3930951698" sldId="262"/>
            <ac:graphicFrameMk id="39" creationId="{5126ACB5-D773-4F79-67F6-25510EE62DE2}"/>
          </ac:graphicFrameMkLst>
        </pc:graphicFrameChg>
        <pc:graphicFrameChg chg="mod modGraphic">
          <ac:chgData name="Mark Vogt" userId="654fba8a-7ed8-4f80-b5f0-1a6f883265fd" providerId="ADAL" clId="{075BADE9-22D5-4C16-920D-B176714D1213}" dt="2022-10-17T13:36:58.977" v="10314" actId="2165"/>
          <ac:graphicFrameMkLst>
            <pc:docMk/>
            <pc:sldMk cId="3930951698" sldId="262"/>
            <ac:graphicFrameMk id="40" creationId="{2B9C9F47-9332-9682-C881-BC32CFAD73DC}"/>
          </ac:graphicFrameMkLst>
        </pc:graphicFrameChg>
        <pc:graphicFrameChg chg="modGraphic">
          <ac:chgData name="Mark Vogt" userId="654fba8a-7ed8-4f80-b5f0-1a6f883265fd" providerId="ADAL" clId="{075BADE9-22D5-4C16-920D-B176714D1213}" dt="2022-10-17T13:37:34.625" v="10316" actId="2165"/>
          <ac:graphicFrameMkLst>
            <pc:docMk/>
            <pc:sldMk cId="3930951698" sldId="262"/>
            <ac:graphicFrameMk id="41" creationId="{5EB5AB82-82D5-0394-68FC-D08AD1E245E5}"/>
          </ac:graphicFrameMkLst>
        </pc:graphicFrameChg>
        <pc:graphicFrameChg chg="mod modGraphic">
          <ac:chgData name="Mark Vogt" userId="654fba8a-7ed8-4f80-b5f0-1a6f883265fd" providerId="ADAL" clId="{075BADE9-22D5-4C16-920D-B176714D1213}" dt="2022-10-14T14:43:13.828" v="9106" actId="20577"/>
          <ac:graphicFrameMkLst>
            <pc:docMk/>
            <pc:sldMk cId="3930951698" sldId="262"/>
            <ac:graphicFrameMk id="42" creationId="{F3B0D907-AF19-6E55-1860-1F5B39756C70}"/>
          </ac:graphicFrameMkLst>
        </pc:graphicFrameChg>
        <pc:picChg chg="add mod">
          <ac:chgData name="Mark Vogt" userId="654fba8a-7ed8-4f80-b5f0-1a6f883265fd" providerId="ADAL" clId="{075BADE9-22D5-4C16-920D-B176714D1213}" dt="2022-10-17T13:46:27.975" v="10525" actId="1076"/>
          <ac:picMkLst>
            <pc:docMk/>
            <pc:sldMk cId="3930951698" sldId="262"/>
            <ac:picMk id="26" creationId="{CCCA595B-0858-33BE-FCFF-7FD6CA155A5D}"/>
          </ac:picMkLst>
        </pc:picChg>
        <pc:picChg chg="add mod">
          <ac:chgData name="Mark Vogt" userId="654fba8a-7ed8-4f80-b5f0-1a6f883265fd" providerId="ADAL" clId="{075BADE9-22D5-4C16-920D-B176714D1213}" dt="2022-10-17T13:46:10.962" v="10520" actId="1076"/>
          <ac:picMkLst>
            <pc:docMk/>
            <pc:sldMk cId="3930951698" sldId="262"/>
            <ac:picMk id="2050" creationId="{B8C82F8A-7FED-8AEF-A2BA-EAA22DF2B2F0}"/>
          </ac:picMkLst>
        </pc:picChg>
        <pc:cxnChg chg="add mod">
          <ac:chgData name="Mark Vogt" userId="654fba8a-7ed8-4f80-b5f0-1a6f883265fd" providerId="ADAL" clId="{075BADE9-22D5-4C16-920D-B176714D1213}" dt="2022-10-17T13:44:19.008" v="10510" actId="1035"/>
          <ac:cxnSpMkLst>
            <pc:docMk/>
            <pc:sldMk cId="3930951698" sldId="262"/>
            <ac:cxnSpMk id="10" creationId="{2E88A829-5DC9-886B-3697-E026178A2234}"/>
          </ac:cxnSpMkLst>
        </pc:cxnChg>
        <pc:cxnChg chg="mod">
          <ac:chgData name="Mark Vogt" userId="654fba8a-7ed8-4f80-b5f0-1a6f883265fd" providerId="ADAL" clId="{075BADE9-22D5-4C16-920D-B176714D1213}" dt="2022-10-17T13:53:48.546" v="10653" actId="1036"/>
          <ac:cxnSpMkLst>
            <pc:docMk/>
            <pc:sldMk cId="3930951698" sldId="262"/>
            <ac:cxnSpMk id="17" creationId="{E5CC0960-C47E-985D-8BBE-0A28432C6134}"/>
          </ac:cxnSpMkLst>
        </pc:cxnChg>
        <pc:cxnChg chg="del mod">
          <ac:chgData name="Mark Vogt" userId="654fba8a-7ed8-4f80-b5f0-1a6f883265fd" providerId="ADAL" clId="{075BADE9-22D5-4C16-920D-B176714D1213}" dt="2022-10-14T14:24:42.227" v="7817" actId="478"/>
          <ac:cxnSpMkLst>
            <pc:docMk/>
            <pc:sldMk cId="3930951698" sldId="262"/>
            <ac:cxnSpMk id="19" creationId="{6971005F-82F3-BDD2-1661-34F800C7FE34}"/>
          </ac:cxnSpMkLst>
        </pc:cxnChg>
        <pc:cxnChg chg="del mod">
          <ac:chgData name="Mark Vogt" userId="654fba8a-7ed8-4f80-b5f0-1a6f883265fd" providerId="ADAL" clId="{075BADE9-22D5-4C16-920D-B176714D1213}" dt="2022-10-14T14:24:43.416" v="7818" actId="478"/>
          <ac:cxnSpMkLst>
            <pc:docMk/>
            <pc:sldMk cId="3930951698" sldId="262"/>
            <ac:cxnSpMk id="21" creationId="{FDEE2BE2-63FF-0B8B-74D0-6C864AAF22B2}"/>
          </ac:cxnSpMkLst>
        </pc:cxnChg>
        <pc:cxnChg chg="mod">
          <ac:chgData name="Mark Vogt" userId="654fba8a-7ed8-4f80-b5f0-1a6f883265fd" providerId="ADAL" clId="{075BADE9-22D5-4C16-920D-B176714D1213}" dt="2022-10-17T13:53:48.546" v="10653" actId="1036"/>
          <ac:cxnSpMkLst>
            <pc:docMk/>
            <pc:sldMk cId="3930951698" sldId="262"/>
            <ac:cxnSpMk id="23" creationId="{CE6EB399-26B5-B940-223C-FD8310521EE4}"/>
          </ac:cxnSpMkLst>
        </pc:cxnChg>
        <pc:cxnChg chg="del mod">
          <ac:chgData name="Mark Vogt" userId="654fba8a-7ed8-4f80-b5f0-1a6f883265fd" providerId="ADAL" clId="{075BADE9-22D5-4C16-920D-B176714D1213}" dt="2022-10-14T14:24:40.699" v="7816" actId="478"/>
          <ac:cxnSpMkLst>
            <pc:docMk/>
            <pc:sldMk cId="3930951698" sldId="262"/>
            <ac:cxnSpMk id="27" creationId="{9C97EEFA-B676-2C1F-1C53-98483FFAF655}"/>
          </ac:cxnSpMkLst>
        </pc:cxnChg>
        <pc:cxnChg chg="del mod">
          <ac:chgData name="Mark Vogt" userId="654fba8a-7ed8-4f80-b5f0-1a6f883265fd" providerId="ADAL" clId="{075BADE9-22D5-4C16-920D-B176714D1213}" dt="2022-10-14T14:24:39.248" v="7815" actId="478"/>
          <ac:cxnSpMkLst>
            <pc:docMk/>
            <pc:sldMk cId="3930951698" sldId="262"/>
            <ac:cxnSpMk id="29" creationId="{BC3DF953-B416-32DA-DFC5-821CB37C0632}"/>
          </ac:cxnSpMkLst>
        </pc:cxnChg>
        <pc:cxnChg chg="mod">
          <ac:chgData name="Mark Vogt" userId="654fba8a-7ed8-4f80-b5f0-1a6f883265fd" providerId="ADAL" clId="{075BADE9-22D5-4C16-920D-B176714D1213}" dt="2022-10-17T13:44:19.008" v="10510" actId="1035"/>
          <ac:cxnSpMkLst>
            <pc:docMk/>
            <pc:sldMk cId="3930951698" sldId="262"/>
            <ac:cxnSpMk id="31" creationId="{2F816141-9177-7D3D-86FF-7288EFB62C4D}"/>
          </ac:cxnSpMkLst>
        </pc:cxnChg>
        <pc:cxnChg chg="mod">
          <ac:chgData name="Mark Vogt" userId="654fba8a-7ed8-4f80-b5f0-1a6f883265fd" providerId="ADAL" clId="{075BADE9-22D5-4C16-920D-B176714D1213}" dt="2022-10-17T13:44:19.008" v="10510" actId="1035"/>
          <ac:cxnSpMkLst>
            <pc:docMk/>
            <pc:sldMk cId="3930951698" sldId="262"/>
            <ac:cxnSpMk id="33" creationId="{C55C356B-196D-23A3-36DD-47B604B2E774}"/>
          </ac:cxnSpMkLst>
        </pc:cxnChg>
        <pc:cxnChg chg="mod">
          <ac:chgData name="Mark Vogt" userId="654fba8a-7ed8-4f80-b5f0-1a6f883265fd" providerId="ADAL" clId="{075BADE9-22D5-4C16-920D-B176714D1213}" dt="2022-10-17T13:53:48.546" v="10653" actId="1036"/>
          <ac:cxnSpMkLst>
            <pc:docMk/>
            <pc:sldMk cId="3930951698" sldId="262"/>
            <ac:cxnSpMk id="1037" creationId="{1DF2687C-73B3-2CBC-EBF1-B737E879D7A9}"/>
          </ac:cxnSpMkLst>
        </pc:cxnChg>
        <pc:cxnChg chg="mod">
          <ac:chgData name="Mark Vogt" userId="654fba8a-7ed8-4f80-b5f0-1a6f883265fd" providerId="ADAL" clId="{075BADE9-22D5-4C16-920D-B176714D1213}" dt="2022-10-17T13:44:19.008" v="10510" actId="1035"/>
          <ac:cxnSpMkLst>
            <pc:docMk/>
            <pc:sldMk cId="3930951698" sldId="262"/>
            <ac:cxnSpMk id="1040" creationId="{C64BF39C-DEDD-C076-17AD-16FEBA0A1A0E}"/>
          </ac:cxnSpMkLst>
        </pc:cxnChg>
        <pc:cxnChg chg="del mod">
          <ac:chgData name="Mark Vogt" userId="654fba8a-7ed8-4f80-b5f0-1a6f883265fd" providerId="ADAL" clId="{075BADE9-22D5-4C16-920D-B176714D1213}" dt="2022-10-14T14:24:33.786" v="7813" actId="478"/>
          <ac:cxnSpMkLst>
            <pc:docMk/>
            <pc:sldMk cId="3930951698" sldId="262"/>
            <ac:cxnSpMk id="1059" creationId="{0FE8D9F6-97FC-887F-0DCF-7AB4BD8AB509}"/>
          </ac:cxnSpMkLst>
        </pc:cxnChg>
      </pc:sldChg>
      <pc:sldChg chg="add ord">
        <pc:chgData name="Mark Vogt" userId="654fba8a-7ed8-4f80-b5f0-1a6f883265fd" providerId="ADAL" clId="{075BADE9-22D5-4C16-920D-B176714D1213}" dt="2022-10-17T13:36:02.083" v="10276"/>
        <pc:sldMkLst>
          <pc:docMk/>
          <pc:sldMk cId="3576296454" sldId="263"/>
        </pc:sldMkLst>
      </pc:sldChg>
      <pc:sldChg chg="addSp delSp modSp add mod ord">
        <pc:chgData name="Mark Vogt" userId="654fba8a-7ed8-4f80-b5f0-1a6f883265fd" providerId="ADAL" clId="{075BADE9-22D5-4C16-920D-B176714D1213}" dt="2022-10-17T14:18:24.422" v="12795" actId="1036"/>
        <pc:sldMkLst>
          <pc:docMk/>
          <pc:sldMk cId="8109409" sldId="264"/>
        </pc:sldMkLst>
        <pc:spChg chg="mod">
          <ac:chgData name="Mark Vogt" userId="654fba8a-7ed8-4f80-b5f0-1a6f883265fd" providerId="ADAL" clId="{075BADE9-22D5-4C16-920D-B176714D1213}" dt="2022-10-17T13:40:49.115" v="10388" actId="20577"/>
          <ac:spMkLst>
            <pc:docMk/>
            <pc:sldMk cId="8109409" sldId="264"/>
            <ac:spMk id="2" creationId="{339FB267-6F1C-6616-F9E7-9F68E6F8786E}"/>
          </ac:spMkLst>
        </pc:spChg>
        <pc:spChg chg="mod">
          <ac:chgData name="Mark Vogt" userId="654fba8a-7ed8-4f80-b5f0-1a6f883265fd" providerId="ADAL" clId="{075BADE9-22D5-4C16-920D-B176714D1213}" dt="2022-10-17T14:18:24.422" v="12795" actId="1036"/>
          <ac:spMkLst>
            <pc:docMk/>
            <pc:sldMk cId="8109409" sldId="264"/>
            <ac:spMk id="3" creationId="{91C731FB-AA75-0A14-6610-440F74B4D85C}"/>
          </ac:spMkLst>
        </pc:spChg>
        <pc:spChg chg="mod">
          <ac:chgData name="Mark Vogt" userId="654fba8a-7ed8-4f80-b5f0-1a6f883265fd" providerId="ADAL" clId="{075BADE9-22D5-4C16-920D-B176714D1213}" dt="2022-10-17T14:18:24.422" v="12795" actId="1036"/>
          <ac:spMkLst>
            <pc:docMk/>
            <pc:sldMk cId="8109409" sldId="264"/>
            <ac:spMk id="4" creationId="{0205DADA-CA4C-7BF3-809C-BA14901D4A02}"/>
          </ac:spMkLst>
        </pc:spChg>
        <pc:spChg chg="mod">
          <ac:chgData name="Mark Vogt" userId="654fba8a-7ed8-4f80-b5f0-1a6f883265fd" providerId="ADAL" clId="{075BADE9-22D5-4C16-920D-B176714D1213}" dt="2022-10-17T13:46:42.088" v="10526"/>
          <ac:spMkLst>
            <pc:docMk/>
            <pc:sldMk cId="8109409" sldId="264"/>
            <ac:spMk id="7" creationId="{6492C790-1F99-ECF1-3848-56A7078BA162}"/>
          </ac:spMkLst>
        </pc:spChg>
        <pc:spChg chg="mod">
          <ac:chgData name="Mark Vogt" userId="654fba8a-7ed8-4f80-b5f0-1a6f883265fd" providerId="ADAL" clId="{075BADE9-22D5-4C16-920D-B176714D1213}" dt="2022-10-17T13:46:42.088" v="10526"/>
          <ac:spMkLst>
            <pc:docMk/>
            <pc:sldMk cId="8109409" sldId="264"/>
            <ac:spMk id="8" creationId="{CDF05353-F9A0-4381-DF4E-737FF155AC97}"/>
          </ac:spMkLst>
        </pc:spChg>
        <pc:spChg chg="mod">
          <ac:chgData name="Mark Vogt" userId="654fba8a-7ed8-4f80-b5f0-1a6f883265fd" providerId="ADAL" clId="{075BADE9-22D5-4C16-920D-B176714D1213}" dt="2022-10-17T14:18:24.422" v="12795" actId="1036"/>
          <ac:spMkLst>
            <pc:docMk/>
            <pc:sldMk cId="8109409" sldId="264"/>
            <ac:spMk id="9" creationId="{2DF0A2F0-DB7C-1DC9-2F09-165EEA2099EF}"/>
          </ac:spMkLst>
        </pc:spChg>
        <pc:spChg chg="mod">
          <ac:chgData name="Mark Vogt" userId="654fba8a-7ed8-4f80-b5f0-1a6f883265fd" providerId="ADAL" clId="{075BADE9-22D5-4C16-920D-B176714D1213}" dt="2022-10-17T13:46:42.088" v="10526"/>
          <ac:spMkLst>
            <pc:docMk/>
            <pc:sldMk cId="8109409" sldId="264"/>
            <ac:spMk id="10" creationId="{99FD80A2-4B52-72C4-2709-E09E1E8C2F22}"/>
          </ac:spMkLst>
        </pc:spChg>
        <pc:spChg chg="mod">
          <ac:chgData name="Mark Vogt" userId="654fba8a-7ed8-4f80-b5f0-1a6f883265fd" providerId="ADAL" clId="{075BADE9-22D5-4C16-920D-B176714D1213}" dt="2022-10-17T13:46:42.088" v="10526"/>
          <ac:spMkLst>
            <pc:docMk/>
            <pc:sldMk cId="8109409" sldId="264"/>
            <ac:spMk id="13" creationId="{E6E44AE9-A0C9-7C1E-F22F-09178409A400}"/>
          </ac:spMkLst>
        </pc:spChg>
        <pc:spChg chg="mod">
          <ac:chgData name="Mark Vogt" userId="654fba8a-7ed8-4f80-b5f0-1a6f883265fd" providerId="ADAL" clId="{075BADE9-22D5-4C16-920D-B176714D1213}" dt="2022-10-17T13:46:42.088" v="10526"/>
          <ac:spMkLst>
            <pc:docMk/>
            <pc:sldMk cId="8109409" sldId="264"/>
            <ac:spMk id="16" creationId="{EB2607FB-391D-7A16-EB68-F93B19F83B0F}"/>
          </ac:spMkLst>
        </pc:spChg>
        <pc:spChg chg="mod">
          <ac:chgData name="Mark Vogt" userId="654fba8a-7ed8-4f80-b5f0-1a6f883265fd" providerId="ADAL" clId="{075BADE9-22D5-4C16-920D-B176714D1213}" dt="2022-10-17T13:46:42.088" v="10526"/>
          <ac:spMkLst>
            <pc:docMk/>
            <pc:sldMk cId="8109409" sldId="264"/>
            <ac:spMk id="20" creationId="{A4315584-0FBF-6BA3-3768-7AD69947971C}"/>
          </ac:spMkLst>
        </pc:spChg>
        <pc:spChg chg="mod">
          <ac:chgData name="Mark Vogt" userId="654fba8a-7ed8-4f80-b5f0-1a6f883265fd" providerId="ADAL" clId="{075BADE9-22D5-4C16-920D-B176714D1213}" dt="2022-10-17T13:46:42.088" v="10526"/>
          <ac:spMkLst>
            <pc:docMk/>
            <pc:sldMk cId="8109409" sldId="264"/>
            <ac:spMk id="22" creationId="{78D1A3D3-645E-7B43-DB54-64E57477A759}"/>
          </ac:spMkLst>
        </pc:spChg>
        <pc:spChg chg="mod">
          <ac:chgData name="Mark Vogt" userId="654fba8a-7ed8-4f80-b5f0-1a6f883265fd" providerId="ADAL" clId="{075BADE9-22D5-4C16-920D-B176714D1213}" dt="2022-10-17T13:46:42.088" v="10526"/>
          <ac:spMkLst>
            <pc:docMk/>
            <pc:sldMk cId="8109409" sldId="264"/>
            <ac:spMk id="24" creationId="{D64A9BD6-863D-FCF6-BDA6-3157331F1C30}"/>
          </ac:spMkLst>
        </pc:spChg>
        <pc:spChg chg="add mod">
          <ac:chgData name="Mark Vogt" userId="654fba8a-7ed8-4f80-b5f0-1a6f883265fd" providerId="ADAL" clId="{075BADE9-22D5-4C16-920D-B176714D1213}" dt="2022-10-17T14:18:24.422" v="12795" actId="1036"/>
          <ac:spMkLst>
            <pc:docMk/>
            <pc:sldMk cId="8109409" sldId="264"/>
            <ac:spMk id="30" creationId="{CF80C781-3039-50DA-8935-590DAEC5BECD}"/>
          </ac:spMkLst>
        </pc:spChg>
        <pc:spChg chg="mod">
          <ac:chgData name="Mark Vogt" userId="654fba8a-7ed8-4f80-b5f0-1a6f883265fd" providerId="ADAL" clId="{075BADE9-22D5-4C16-920D-B176714D1213}" dt="2022-10-17T14:18:24.422" v="12795" actId="1036"/>
          <ac:spMkLst>
            <pc:docMk/>
            <pc:sldMk cId="8109409" sldId="264"/>
            <ac:spMk id="44" creationId="{68F91781-CC31-1D5F-0E5F-01540151C360}"/>
          </ac:spMkLst>
        </pc:spChg>
        <pc:spChg chg="del mod">
          <ac:chgData name="Mark Vogt" userId="654fba8a-7ed8-4f80-b5f0-1a6f883265fd" providerId="ADAL" clId="{075BADE9-22D5-4C16-920D-B176714D1213}" dt="2022-10-17T13:49:36.653" v="10567" actId="478"/>
          <ac:spMkLst>
            <pc:docMk/>
            <pc:sldMk cId="8109409" sldId="264"/>
            <ac:spMk id="47" creationId="{76220EA0-BD81-E6D8-0E75-73EA662AFC8B}"/>
          </ac:spMkLst>
        </pc:spChg>
        <pc:spChg chg="del mod">
          <ac:chgData name="Mark Vogt" userId="654fba8a-7ed8-4f80-b5f0-1a6f883265fd" providerId="ADAL" clId="{075BADE9-22D5-4C16-920D-B176714D1213}" dt="2022-10-17T13:49:37.796" v="10568" actId="478"/>
          <ac:spMkLst>
            <pc:docMk/>
            <pc:sldMk cId="8109409" sldId="264"/>
            <ac:spMk id="48" creationId="{39300803-DEBF-2682-BB92-666589CCE837}"/>
          </ac:spMkLst>
        </pc:spChg>
        <pc:spChg chg="mod">
          <ac:chgData name="Mark Vogt" userId="654fba8a-7ed8-4f80-b5f0-1a6f883265fd" providerId="ADAL" clId="{075BADE9-22D5-4C16-920D-B176714D1213}" dt="2022-10-17T14:18:24.422" v="12795" actId="1036"/>
          <ac:spMkLst>
            <pc:docMk/>
            <pc:sldMk cId="8109409" sldId="264"/>
            <ac:spMk id="49" creationId="{60CFC1B6-9F93-2D24-F922-2E091BCF9ABB}"/>
          </ac:spMkLst>
        </pc:spChg>
        <pc:spChg chg="add mod">
          <ac:chgData name="Mark Vogt" userId="654fba8a-7ed8-4f80-b5f0-1a6f883265fd" providerId="ADAL" clId="{075BADE9-22D5-4C16-920D-B176714D1213}" dt="2022-10-17T14:18:24.422" v="12795" actId="1036"/>
          <ac:spMkLst>
            <pc:docMk/>
            <pc:sldMk cId="8109409" sldId="264"/>
            <ac:spMk id="54" creationId="{9611D0B4-CAC0-9D8B-B7E8-C3CB983517CC}"/>
          </ac:spMkLst>
        </pc:spChg>
        <pc:spChg chg="mod">
          <ac:chgData name="Mark Vogt" userId="654fba8a-7ed8-4f80-b5f0-1a6f883265fd" providerId="ADAL" clId="{075BADE9-22D5-4C16-920D-B176714D1213}" dt="2022-10-17T14:18:24.422" v="12795" actId="1036"/>
          <ac:spMkLst>
            <pc:docMk/>
            <pc:sldMk cId="8109409" sldId="264"/>
            <ac:spMk id="1033" creationId="{AD51DA84-0F26-2600-E80B-59BA72BFCC43}"/>
          </ac:spMkLst>
        </pc:spChg>
        <pc:spChg chg="mod">
          <ac:chgData name="Mark Vogt" userId="654fba8a-7ed8-4f80-b5f0-1a6f883265fd" providerId="ADAL" clId="{075BADE9-22D5-4C16-920D-B176714D1213}" dt="2022-10-17T13:42:17.838" v="10399" actId="14100"/>
          <ac:spMkLst>
            <pc:docMk/>
            <pc:sldMk cId="8109409" sldId="264"/>
            <ac:spMk id="1044" creationId="{BC8929FA-F193-6846-60B7-1C483948375A}"/>
          </ac:spMkLst>
        </pc:spChg>
        <pc:spChg chg="mod">
          <ac:chgData name="Mark Vogt" userId="654fba8a-7ed8-4f80-b5f0-1a6f883265fd" providerId="ADAL" clId="{075BADE9-22D5-4C16-920D-B176714D1213}" dt="2022-10-17T14:18:16.211" v="12784" actId="14100"/>
          <ac:spMkLst>
            <pc:docMk/>
            <pc:sldMk cId="8109409" sldId="264"/>
            <ac:spMk id="1070" creationId="{83C3D8C3-B539-A8ED-C641-44F816132B19}"/>
          </ac:spMkLst>
        </pc:spChg>
        <pc:grpChg chg="add mod">
          <ac:chgData name="Mark Vogt" userId="654fba8a-7ed8-4f80-b5f0-1a6f883265fd" providerId="ADAL" clId="{075BADE9-22D5-4C16-920D-B176714D1213}" dt="2022-10-17T13:46:42.088" v="10526"/>
          <ac:grpSpMkLst>
            <pc:docMk/>
            <pc:sldMk cId="8109409" sldId="264"/>
            <ac:grpSpMk id="6" creationId="{765FA338-F65E-3083-7457-8F8D461A3AA5}"/>
          </ac:grpSpMkLst>
        </pc:grpChg>
        <pc:grpChg chg="mod">
          <ac:chgData name="Mark Vogt" userId="654fba8a-7ed8-4f80-b5f0-1a6f883265fd" providerId="ADAL" clId="{075BADE9-22D5-4C16-920D-B176714D1213}" dt="2022-10-17T13:46:42.088" v="10526"/>
          <ac:grpSpMkLst>
            <pc:docMk/>
            <pc:sldMk cId="8109409" sldId="264"/>
            <ac:grpSpMk id="18" creationId="{9B5373D6-E745-8D40-32F9-F532FB2B7980}"/>
          </ac:grpSpMkLst>
        </pc:grpChg>
        <pc:grpChg chg="del">
          <ac:chgData name="Mark Vogt" userId="654fba8a-7ed8-4f80-b5f0-1a6f883265fd" providerId="ADAL" clId="{075BADE9-22D5-4C16-920D-B176714D1213}" dt="2022-10-17T13:40:04.064" v="10330" actId="478"/>
          <ac:grpSpMkLst>
            <pc:docMk/>
            <pc:sldMk cId="8109409" sldId="264"/>
            <ac:grpSpMk id="36" creationId="{E1F7280E-E102-D925-0B4B-3BAD50CD83FB}"/>
          </ac:grpSpMkLst>
        </pc:grpChg>
        <pc:grpChg chg="mod">
          <ac:chgData name="Mark Vogt" userId="654fba8a-7ed8-4f80-b5f0-1a6f883265fd" providerId="ADAL" clId="{075BADE9-22D5-4C16-920D-B176714D1213}" dt="2022-10-17T14:18:24.422" v="12795" actId="1036"/>
          <ac:grpSpMkLst>
            <pc:docMk/>
            <pc:sldMk cId="8109409" sldId="264"/>
            <ac:grpSpMk id="61" creationId="{445CD70A-3D31-2BB8-F347-04AC955282DA}"/>
          </ac:grpSpMkLst>
        </pc:grpChg>
        <pc:grpChg chg="del">
          <ac:chgData name="Mark Vogt" userId="654fba8a-7ed8-4f80-b5f0-1a6f883265fd" providerId="ADAL" clId="{075BADE9-22D5-4C16-920D-B176714D1213}" dt="2022-10-17T13:43:28.209" v="10455" actId="478"/>
          <ac:grpSpMkLst>
            <pc:docMk/>
            <pc:sldMk cId="8109409" sldId="264"/>
            <ac:grpSpMk id="1045" creationId="{05A78BC5-BC66-5F5C-93EE-9A0D46BD93F9}"/>
          </ac:grpSpMkLst>
        </pc:grpChg>
        <pc:graphicFrameChg chg="modGraphic">
          <ac:chgData name="Mark Vogt" userId="654fba8a-7ed8-4f80-b5f0-1a6f883265fd" providerId="ADAL" clId="{075BADE9-22D5-4C16-920D-B176714D1213}" dt="2022-10-17T14:15:19.928" v="12448" actId="14100"/>
          <ac:graphicFrameMkLst>
            <pc:docMk/>
            <pc:sldMk cId="8109409" sldId="264"/>
            <ac:graphicFrameMk id="37" creationId="{E13EB83C-CEA5-3942-806C-84DA6AD74349}"/>
          </ac:graphicFrameMkLst>
        </pc:graphicFrameChg>
        <pc:graphicFrameChg chg="mod modGraphic">
          <ac:chgData name="Mark Vogt" userId="654fba8a-7ed8-4f80-b5f0-1a6f883265fd" providerId="ADAL" clId="{075BADE9-22D5-4C16-920D-B176714D1213}" dt="2022-10-17T14:15:32.721" v="12485" actId="20577"/>
          <ac:graphicFrameMkLst>
            <pc:docMk/>
            <pc:sldMk cId="8109409" sldId="264"/>
            <ac:graphicFrameMk id="38" creationId="{127A9EE4-DB1A-5A23-1986-50088A26925E}"/>
          </ac:graphicFrameMkLst>
        </pc:graphicFrameChg>
        <pc:graphicFrameChg chg="mod modGraphic">
          <ac:chgData name="Mark Vogt" userId="654fba8a-7ed8-4f80-b5f0-1a6f883265fd" providerId="ADAL" clId="{075BADE9-22D5-4C16-920D-B176714D1213}" dt="2022-10-17T14:16:45.425" v="12554" actId="20577"/>
          <ac:graphicFrameMkLst>
            <pc:docMk/>
            <pc:sldMk cId="8109409" sldId="264"/>
            <ac:graphicFrameMk id="39" creationId="{5126ACB5-D773-4F79-67F6-25510EE62DE2}"/>
          </ac:graphicFrameMkLst>
        </pc:graphicFrameChg>
        <pc:graphicFrameChg chg="mod modGraphic">
          <ac:chgData name="Mark Vogt" userId="654fba8a-7ed8-4f80-b5f0-1a6f883265fd" providerId="ADAL" clId="{075BADE9-22D5-4C16-920D-B176714D1213}" dt="2022-10-17T14:17:23.333" v="12597" actId="20577"/>
          <ac:graphicFrameMkLst>
            <pc:docMk/>
            <pc:sldMk cId="8109409" sldId="264"/>
            <ac:graphicFrameMk id="40" creationId="{2B9C9F47-9332-9682-C881-BC32CFAD73DC}"/>
          </ac:graphicFrameMkLst>
        </pc:graphicFrameChg>
        <pc:graphicFrameChg chg="modGraphic">
          <ac:chgData name="Mark Vogt" userId="654fba8a-7ed8-4f80-b5f0-1a6f883265fd" providerId="ADAL" clId="{075BADE9-22D5-4C16-920D-B176714D1213}" dt="2022-10-17T14:15:51.734" v="12528" actId="20577"/>
          <ac:graphicFrameMkLst>
            <pc:docMk/>
            <pc:sldMk cId="8109409" sldId="264"/>
            <ac:graphicFrameMk id="41" creationId="{5EB5AB82-82D5-0394-68FC-D08AD1E245E5}"/>
          </ac:graphicFrameMkLst>
        </pc:graphicFrameChg>
        <pc:graphicFrameChg chg="mod modGraphic">
          <ac:chgData name="Mark Vogt" userId="654fba8a-7ed8-4f80-b5f0-1a6f883265fd" providerId="ADAL" clId="{075BADE9-22D5-4C16-920D-B176714D1213}" dt="2022-10-17T14:14:30.304" v="12401" actId="14100"/>
          <ac:graphicFrameMkLst>
            <pc:docMk/>
            <pc:sldMk cId="8109409" sldId="264"/>
            <ac:graphicFrameMk id="42" creationId="{F3B0D907-AF19-6E55-1860-1F5B39756C70}"/>
          </ac:graphicFrameMkLst>
        </pc:graphicFrameChg>
        <pc:picChg chg="add del mod">
          <ac:chgData name="Mark Vogt" userId="654fba8a-7ed8-4f80-b5f0-1a6f883265fd" providerId="ADAL" clId="{075BADE9-22D5-4C16-920D-B176714D1213}" dt="2022-10-17T13:48:35.405" v="10532" actId="478"/>
          <ac:picMkLst>
            <pc:docMk/>
            <pc:sldMk cId="8109409" sldId="264"/>
            <ac:picMk id="5" creationId="{5F00B96B-87A9-F9E9-03AF-A5A52B4D64CD}"/>
          </ac:picMkLst>
        </pc:picChg>
        <pc:picChg chg="add mod">
          <ac:chgData name="Mark Vogt" userId="654fba8a-7ed8-4f80-b5f0-1a6f883265fd" providerId="ADAL" clId="{075BADE9-22D5-4C16-920D-B176714D1213}" dt="2022-10-17T13:48:26.359" v="10530" actId="1076"/>
          <ac:picMkLst>
            <pc:docMk/>
            <pc:sldMk cId="8109409" sldId="264"/>
            <ac:picMk id="1028" creationId="{8C63B449-AD8C-C643-59C2-6E9CBAC28228}"/>
          </ac:picMkLst>
        </pc:picChg>
        <pc:picChg chg="add mod">
          <ac:chgData name="Mark Vogt" userId="654fba8a-7ed8-4f80-b5f0-1a6f883265fd" providerId="ADAL" clId="{075BADE9-22D5-4C16-920D-B176714D1213}" dt="2022-10-17T14:09:01.057" v="11761" actId="14100"/>
          <ac:picMkLst>
            <pc:docMk/>
            <pc:sldMk cId="8109409" sldId="264"/>
            <ac:picMk id="1030" creationId="{C9BE4A48-7C1E-47F4-7FA8-74D742094D73}"/>
          </ac:picMkLst>
        </pc:picChg>
        <pc:cxnChg chg="mod">
          <ac:chgData name="Mark Vogt" userId="654fba8a-7ed8-4f80-b5f0-1a6f883265fd" providerId="ADAL" clId="{075BADE9-22D5-4C16-920D-B176714D1213}" dt="2022-10-17T14:18:24.422" v="12795" actId="1036"/>
          <ac:cxnSpMkLst>
            <pc:docMk/>
            <pc:sldMk cId="8109409" sldId="264"/>
            <ac:cxnSpMk id="17" creationId="{E5CC0960-C47E-985D-8BBE-0A28432C6134}"/>
          </ac:cxnSpMkLst>
        </pc:cxnChg>
        <pc:cxnChg chg="mod">
          <ac:chgData name="Mark Vogt" userId="654fba8a-7ed8-4f80-b5f0-1a6f883265fd" providerId="ADAL" clId="{075BADE9-22D5-4C16-920D-B176714D1213}" dt="2022-10-17T14:18:24.422" v="12795" actId="1036"/>
          <ac:cxnSpMkLst>
            <pc:docMk/>
            <pc:sldMk cId="8109409" sldId="264"/>
            <ac:cxnSpMk id="19" creationId="{6971005F-82F3-BDD2-1661-34F800C7FE34}"/>
          </ac:cxnSpMkLst>
        </pc:cxnChg>
        <pc:cxnChg chg="mod">
          <ac:chgData name="Mark Vogt" userId="654fba8a-7ed8-4f80-b5f0-1a6f883265fd" providerId="ADAL" clId="{075BADE9-22D5-4C16-920D-B176714D1213}" dt="2022-10-17T14:18:24.422" v="12795" actId="1036"/>
          <ac:cxnSpMkLst>
            <pc:docMk/>
            <pc:sldMk cId="8109409" sldId="264"/>
            <ac:cxnSpMk id="21" creationId="{FDEE2BE2-63FF-0B8B-74D0-6C864AAF22B2}"/>
          </ac:cxnSpMkLst>
        </pc:cxnChg>
        <pc:cxnChg chg="del mod">
          <ac:chgData name="Mark Vogt" userId="654fba8a-7ed8-4f80-b5f0-1a6f883265fd" providerId="ADAL" clId="{075BADE9-22D5-4C16-920D-B176714D1213}" dt="2022-10-17T13:49:39.172" v="10569" actId="478"/>
          <ac:cxnSpMkLst>
            <pc:docMk/>
            <pc:sldMk cId="8109409" sldId="264"/>
            <ac:cxnSpMk id="23" creationId="{CE6EB399-26B5-B940-223C-FD8310521EE4}"/>
          </ac:cxnSpMkLst>
        </pc:cxnChg>
        <pc:cxnChg chg="mod">
          <ac:chgData name="Mark Vogt" userId="654fba8a-7ed8-4f80-b5f0-1a6f883265fd" providerId="ADAL" clId="{075BADE9-22D5-4C16-920D-B176714D1213}" dt="2022-10-17T14:18:24.422" v="12795" actId="1036"/>
          <ac:cxnSpMkLst>
            <pc:docMk/>
            <pc:sldMk cId="8109409" sldId="264"/>
            <ac:cxnSpMk id="27" creationId="{9C97EEFA-B676-2C1F-1C53-98483FFAF655}"/>
          </ac:cxnSpMkLst>
        </pc:cxnChg>
        <pc:cxnChg chg="mod">
          <ac:chgData name="Mark Vogt" userId="654fba8a-7ed8-4f80-b5f0-1a6f883265fd" providerId="ADAL" clId="{075BADE9-22D5-4C16-920D-B176714D1213}" dt="2022-10-17T14:18:24.422" v="12795" actId="1036"/>
          <ac:cxnSpMkLst>
            <pc:docMk/>
            <pc:sldMk cId="8109409" sldId="264"/>
            <ac:cxnSpMk id="29" creationId="{BC3DF953-B416-32DA-DFC5-821CB37C0632}"/>
          </ac:cxnSpMkLst>
        </pc:cxnChg>
        <pc:cxnChg chg="del mod">
          <ac:chgData name="Mark Vogt" userId="654fba8a-7ed8-4f80-b5f0-1a6f883265fd" providerId="ADAL" clId="{075BADE9-22D5-4C16-920D-B176714D1213}" dt="2022-10-17T13:49:42.003" v="10571" actId="478"/>
          <ac:cxnSpMkLst>
            <pc:docMk/>
            <pc:sldMk cId="8109409" sldId="264"/>
            <ac:cxnSpMk id="31" creationId="{2F816141-9177-7D3D-86FF-7288EFB62C4D}"/>
          </ac:cxnSpMkLst>
        </pc:cxnChg>
        <pc:cxnChg chg="mod">
          <ac:chgData name="Mark Vogt" userId="654fba8a-7ed8-4f80-b5f0-1a6f883265fd" providerId="ADAL" clId="{075BADE9-22D5-4C16-920D-B176714D1213}" dt="2022-10-17T14:18:24.422" v="12795" actId="1036"/>
          <ac:cxnSpMkLst>
            <pc:docMk/>
            <pc:sldMk cId="8109409" sldId="264"/>
            <ac:cxnSpMk id="33" creationId="{C55C356B-196D-23A3-36DD-47B604B2E774}"/>
          </ac:cxnSpMkLst>
        </pc:cxnChg>
        <pc:cxnChg chg="add mod">
          <ac:chgData name="Mark Vogt" userId="654fba8a-7ed8-4f80-b5f0-1a6f883265fd" providerId="ADAL" clId="{075BADE9-22D5-4C16-920D-B176714D1213}" dt="2022-10-17T14:18:24.422" v="12795" actId="1036"/>
          <ac:cxnSpMkLst>
            <pc:docMk/>
            <pc:sldMk cId="8109409" sldId="264"/>
            <ac:cxnSpMk id="43" creationId="{D94B3611-FD06-2D22-8900-D7D1EFC92215}"/>
          </ac:cxnSpMkLst>
        </pc:cxnChg>
        <pc:cxnChg chg="add mod">
          <ac:chgData name="Mark Vogt" userId="654fba8a-7ed8-4f80-b5f0-1a6f883265fd" providerId="ADAL" clId="{075BADE9-22D5-4C16-920D-B176714D1213}" dt="2022-10-17T14:18:24.422" v="12795" actId="1036"/>
          <ac:cxnSpMkLst>
            <pc:docMk/>
            <pc:sldMk cId="8109409" sldId="264"/>
            <ac:cxnSpMk id="58" creationId="{24C0154A-AC05-667D-BD29-7AD0DD5C75F8}"/>
          </ac:cxnSpMkLst>
        </pc:cxnChg>
        <pc:cxnChg chg="mod">
          <ac:chgData name="Mark Vogt" userId="654fba8a-7ed8-4f80-b5f0-1a6f883265fd" providerId="ADAL" clId="{075BADE9-22D5-4C16-920D-B176714D1213}" dt="2022-10-17T14:18:24.422" v="12795" actId="1036"/>
          <ac:cxnSpMkLst>
            <pc:docMk/>
            <pc:sldMk cId="8109409" sldId="264"/>
            <ac:cxnSpMk id="1037" creationId="{1DF2687C-73B3-2CBC-EBF1-B737E879D7A9}"/>
          </ac:cxnSpMkLst>
        </pc:cxnChg>
        <pc:cxnChg chg="mod">
          <ac:chgData name="Mark Vogt" userId="654fba8a-7ed8-4f80-b5f0-1a6f883265fd" providerId="ADAL" clId="{075BADE9-22D5-4C16-920D-B176714D1213}" dt="2022-10-17T14:18:24.422" v="12795" actId="1036"/>
          <ac:cxnSpMkLst>
            <pc:docMk/>
            <pc:sldMk cId="8109409" sldId="264"/>
            <ac:cxnSpMk id="1040" creationId="{C64BF39C-DEDD-C076-17AD-16FEBA0A1A0E}"/>
          </ac:cxnSpMkLst>
        </pc:cxnChg>
        <pc:cxnChg chg="del mod">
          <ac:chgData name="Mark Vogt" userId="654fba8a-7ed8-4f80-b5f0-1a6f883265fd" providerId="ADAL" clId="{075BADE9-22D5-4C16-920D-B176714D1213}" dt="2022-10-17T13:49:40.292" v="10570" actId="478"/>
          <ac:cxnSpMkLst>
            <pc:docMk/>
            <pc:sldMk cId="8109409" sldId="264"/>
            <ac:cxnSpMk id="1059" creationId="{0FE8D9F6-97FC-887F-0DCF-7AB4BD8AB509}"/>
          </ac:cxnSpMkLst>
        </pc:cxnChg>
      </pc:sldChg>
      <pc:sldMasterChg chg="delSp modSp mod">
        <pc:chgData name="Mark Vogt" userId="654fba8a-7ed8-4f80-b5f0-1a6f883265fd" providerId="ADAL" clId="{075BADE9-22D5-4C16-920D-B176714D1213}" dt="2022-10-11T19:55:16.900" v="8" actId="14100"/>
        <pc:sldMasterMkLst>
          <pc:docMk/>
          <pc:sldMasterMk cId="22869799" sldId="2147483792"/>
        </pc:sldMasterMkLst>
        <pc:spChg chg="mod">
          <ac:chgData name="Mark Vogt" userId="654fba8a-7ed8-4f80-b5f0-1a6f883265fd" providerId="ADAL" clId="{075BADE9-22D5-4C16-920D-B176714D1213}" dt="2022-10-11T19:54:57.618" v="4" actId="14100"/>
          <ac:spMkLst>
            <pc:docMk/>
            <pc:sldMasterMk cId="22869799" sldId="2147483792"/>
            <ac:spMk id="2" creationId="{00000000-0000-0000-0000-000000000000}"/>
          </ac:spMkLst>
        </pc:spChg>
        <pc:spChg chg="mod">
          <ac:chgData name="Mark Vogt" userId="654fba8a-7ed8-4f80-b5f0-1a6f883265fd" providerId="ADAL" clId="{075BADE9-22D5-4C16-920D-B176714D1213}" dt="2022-10-11T19:55:16.900" v="8" actId="14100"/>
          <ac:spMkLst>
            <pc:docMk/>
            <pc:sldMasterMk cId="22869799" sldId="2147483792"/>
            <ac:spMk id="3" creationId="{00000000-0000-0000-0000-000000000000}"/>
          </ac:spMkLst>
        </pc:spChg>
        <pc:spChg chg="del">
          <ac:chgData name="Mark Vogt" userId="654fba8a-7ed8-4f80-b5f0-1a6f883265fd" providerId="ADAL" clId="{075BADE9-22D5-4C16-920D-B176714D1213}" dt="2022-10-11T19:55:09.652" v="7" actId="478"/>
          <ac:spMkLst>
            <pc:docMk/>
            <pc:sldMasterMk cId="22869799" sldId="2147483792"/>
            <ac:spMk id="4" creationId="{00000000-0000-0000-0000-000000000000}"/>
          </ac:spMkLst>
        </pc:spChg>
        <pc:spChg chg="del">
          <ac:chgData name="Mark Vogt" userId="654fba8a-7ed8-4f80-b5f0-1a6f883265fd" providerId="ADAL" clId="{075BADE9-22D5-4C16-920D-B176714D1213}" dt="2022-10-11T19:55:09.652" v="7" actId="478"/>
          <ac:spMkLst>
            <pc:docMk/>
            <pc:sldMasterMk cId="22869799" sldId="2147483792"/>
            <ac:spMk id="5" creationId="{00000000-0000-0000-0000-000000000000}"/>
          </ac:spMkLst>
        </pc:spChg>
        <pc:spChg chg="del">
          <ac:chgData name="Mark Vogt" userId="654fba8a-7ed8-4f80-b5f0-1a6f883265fd" providerId="ADAL" clId="{075BADE9-22D5-4C16-920D-B176714D1213}" dt="2022-10-11T19:55:09.652" v="7" actId="478"/>
          <ac:spMkLst>
            <pc:docMk/>
            <pc:sldMasterMk cId="22869799" sldId="2147483792"/>
            <ac:spMk id="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E0095-F9C1-482A-A4A8-F80057809168}"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5A956-5072-4662-8895-8133E36E123F}" type="slidenum">
              <a:rPr lang="en-US" smtClean="0"/>
              <a:t>‹#›</a:t>
            </a:fld>
            <a:endParaRPr lang="en-US"/>
          </a:p>
        </p:txBody>
      </p:sp>
    </p:spTree>
    <p:extLst>
      <p:ext uri="{BB962C8B-B14F-4D97-AF65-F5344CB8AC3E}">
        <p14:creationId xmlns:p14="http://schemas.microsoft.com/office/powerpoint/2010/main" val="3289210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232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635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919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0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64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43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06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60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930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037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10/16/2022</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31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339" y="136525"/>
            <a:ext cx="11877135" cy="6139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5340" y="876719"/>
            <a:ext cx="11877134" cy="57656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979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Lunar Lander Design – Mark’s Design #1: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428919" y="4088287"/>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10309784" y="4078860"/>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8823488" y="4036439"/>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3" idx="3"/>
            <a:endCxn id="60" idx="2"/>
          </p:cNvCxnSpPr>
          <p:nvPr/>
        </p:nvCxnSpPr>
        <p:spPr>
          <a:xfrm flipV="1">
            <a:off x="1513002" y="4301980"/>
            <a:ext cx="1201626" cy="31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971005F-82F3-BDD2-1661-34F800C7FE34}"/>
              </a:ext>
            </a:extLst>
          </p:cNvPr>
          <p:cNvCxnSpPr>
            <a:cxnSpLocks/>
            <a:stCxn id="60" idx="6"/>
            <a:endCxn id="44" idx="1"/>
          </p:cNvCxnSpPr>
          <p:nvPr/>
        </p:nvCxnSpPr>
        <p:spPr>
          <a:xfrm flipV="1">
            <a:off x="3252636" y="4300915"/>
            <a:ext cx="1201627" cy="10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EE2BE2-63FF-0B8B-74D0-6C864AAF22B2}"/>
              </a:ext>
            </a:extLst>
          </p:cNvPr>
          <p:cNvCxnSpPr>
            <a:cxnSpLocks/>
            <a:stCxn id="60" idx="5"/>
            <a:endCxn id="49" idx="1"/>
          </p:cNvCxnSpPr>
          <p:nvPr/>
        </p:nvCxnSpPr>
        <p:spPr>
          <a:xfrm rot="16200000" flipH="1">
            <a:off x="3494246" y="4171796"/>
            <a:ext cx="632156" cy="12729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E6EB399-26B5-B940-223C-FD8310521EE4}"/>
              </a:ext>
            </a:extLst>
          </p:cNvPr>
          <p:cNvCxnSpPr>
            <a:cxnSpLocks/>
            <a:stCxn id="60" idx="4"/>
            <a:endCxn id="48" idx="1"/>
          </p:cNvCxnSpPr>
          <p:nvPr/>
        </p:nvCxnSpPr>
        <p:spPr>
          <a:xfrm rot="16200000" flipH="1">
            <a:off x="3024154" y="4530462"/>
            <a:ext cx="1382125" cy="1463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C97EEFA-B676-2C1F-1C53-98483FFAF655}"/>
              </a:ext>
            </a:extLst>
          </p:cNvPr>
          <p:cNvCxnSpPr>
            <a:cxnSpLocks/>
            <a:stCxn id="44" idx="3"/>
            <a:endCxn id="9" idx="2"/>
          </p:cNvCxnSpPr>
          <p:nvPr/>
        </p:nvCxnSpPr>
        <p:spPr>
          <a:xfrm flipV="1">
            <a:off x="6059959" y="4295676"/>
            <a:ext cx="2763529" cy="52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C3DF953-B416-32DA-DFC5-821CB37C0632}"/>
              </a:ext>
            </a:extLst>
          </p:cNvPr>
          <p:cNvCxnSpPr>
            <a:cxnSpLocks/>
            <a:stCxn id="49" idx="3"/>
            <a:endCxn id="9" idx="3"/>
          </p:cNvCxnSpPr>
          <p:nvPr/>
        </p:nvCxnSpPr>
        <p:spPr>
          <a:xfrm flipV="1">
            <a:off x="6052497" y="4478984"/>
            <a:ext cx="2846920" cy="645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F816141-9177-7D3D-86FF-7288EFB62C4D}"/>
              </a:ext>
            </a:extLst>
          </p:cNvPr>
          <p:cNvCxnSpPr>
            <a:cxnSpLocks/>
            <a:stCxn id="47" idx="3"/>
            <a:endCxn id="9" idx="4"/>
          </p:cNvCxnSpPr>
          <p:nvPr/>
        </p:nvCxnSpPr>
        <p:spPr>
          <a:xfrm flipV="1">
            <a:off x="8215460" y="4554913"/>
            <a:ext cx="867265" cy="13981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9341962" y="4295676"/>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1F7280E-E102-D925-0B4B-3BAD50CD83FB}"/>
              </a:ext>
            </a:extLst>
          </p:cNvPr>
          <p:cNvGrpSpPr/>
          <p:nvPr/>
        </p:nvGrpSpPr>
        <p:grpSpPr>
          <a:xfrm>
            <a:off x="9513067" y="5254010"/>
            <a:ext cx="2507529" cy="1457975"/>
            <a:chOff x="7956229" y="418260"/>
            <a:chExt cx="5084189" cy="2750453"/>
          </a:xfrm>
          <a:effectLst>
            <a:outerShdw blurRad="50800" dist="38100" dir="2700000" algn="tl" rotWithShape="0">
              <a:prstClr val="black">
                <a:alpha val="40000"/>
              </a:prstClr>
            </a:outerShdw>
          </a:effectLst>
        </p:grpSpPr>
        <p:pic>
          <p:nvPicPr>
            <p:cNvPr id="1026" name="Picture 2" descr="Lunar Lander (video game genre) - Wikipedia">
              <a:extLst>
                <a:ext uri="{FF2B5EF4-FFF2-40B4-BE49-F238E27FC236}">
                  <a16:creationId xmlns:a16="http://schemas.microsoft.com/office/drawing/2014/main" id="{2E43FC8E-C291-FA80-55A5-BD129C876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87" t="13874" r="9510" b="74978"/>
            <a:stretch/>
          </p:blipFill>
          <p:spPr bwMode="auto">
            <a:xfrm>
              <a:off x="7956229" y="418260"/>
              <a:ext cx="5084189" cy="5097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Lunar Lander (video game genre) - Wikipedia">
              <a:extLst>
                <a:ext uri="{FF2B5EF4-FFF2-40B4-BE49-F238E27FC236}">
                  <a16:creationId xmlns:a16="http://schemas.microsoft.com/office/drawing/2014/main" id="{7632B673-8F69-829D-9FA7-023384A19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87" t="50879" r="9510"/>
            <a:stretch/>
          </p:blipFill>
          <p:spPr bwMode="auto">
            <a:xfrm>
              <a:off x="7956229" y="922931"/>
              <a:ext cx="5084189" cy="224578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extLst>
              <p:ext uri="{D42A27DB-BD31-4B8C-83A1-F6EECF244321}">
                <p14:modId xmlns:p14="http://schemas.microsoft.com/office/powerpoint/2010/main" val="2343284589"/>
              </p:ext>
            </p:extLst>
          </p:nvPr>
        </p:nvGraphicFramePr>
        <p:xfrm>
          <a:off x="8570243" y="724147"/>
          <a:ext cx="946767"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Hovering</a:t>
                      </a:r>
                    </a:p>
                  </a:txBody>
                  <a:tcPr/>
                </a:tc>
                <a:extLst>
                  <a:ext uri="{0D108BD9-81ED-4DB2-BD59-A6C34878D82A}">
                    <a16:rowId xmlns:a16="http://schemas.microsoft.com/office/drawing/2014/main" val="2364396772"/>
                  </a:ext>
                </a:extLst>
              </a:tr>
              <a:tr h="259500">
                <a:tc>
                  <a:txBody>
                    <a:bodyPr/>
                    <a:lstStyle/>
                    <a:p>
                      <a:r>
                        <a:rPr lang="en-US" sz="1100" dirty="0"/>
                        <a:t>Stabilizing</a:t>
                      </a:r>
                    </a:p>
                  </a:txBody>
                  <a:tcPr/>
                </a:tc>
                <a:extLst>
                  <a:ext uri="{0D108BD9-81ED-4DB2-BD59-A6C34878D82A}">
                    <a16:rowId xmlns:a16="http://schemas.microsoft.com/office/drawing/2014/main" val="2057244570"/>
                  </a:ext>
                </a:extLst>
              </a:tr>
              <a:tr h="259500">
                <a:tc>
                  <a:txBody>
                    <a:bodyPr/>
                    <a:lstStyle/>
                    <a:p>
                      <a:r>
                        <a:rPr lang="en-US" sz="1100" dirty="0"/>
                        <a:t>Centering</a:t>
                      </a:r>
                    </a:p>
                  </a:txBody>
                  <a:tcPr/>
                </a:tc>
                <a:extLst>
                  <a:ext uri="{0D108BD9-81ED-4DB2-BD59-A6C34878D82A}">
                    <a16:rowId xmlns:a16="http://schemas.microsoft.com/office/drawing/2014/main" val="478938940"/>
                  </a:ext>
                </a:extLst>
              </a:tr>
              <a:tr h="259500">
                <a:tc>
                  <a:txBody>
                    <a:bodyPr/>
                    <a:lstStyle/>
                    <a:p>
                      <a:r>
                        <a:rPr lang="en-US" sz="1100" dirty="0"/>
                        <a:t>Approaching</a:t>
                      </a:r>
                    </a:p>
                  </a:txBody>
                  <a:tcPr/>
                </a:tc>
                <a:extLst>
                  <a:ext uri="{0D108BD9-81ED-4DB2-BD59-A6C34878D82A}">
                    <a16:rowId xmlns:a16="http://schemas.microsoft.com/office/drawing/2014/main" val="1865395431"/>
                  </a:ext>
                </a:extLst>
              </a:tr>
              <a:tr h="259500">
                <a:tc>
                  <a:txBody>
                    <a:bodyPr/>
                    <a:lstStyle/>
                    <a:p>
                      <a:r>
                        <a:rPr lang="en-US" sz="1100" dirty="0"/>
                        <a:t>Landing</a:t>
                      </a:r>
                    </a:p>
                  </a:txBody>
                  <a:tcPr/>
                </a:tc>
                <a:extLst>
                  <a:ext uri="{0D108BD9-81ED-4DB2-BD59-A6C34878D82A}">
                    <a16:rowId xmlns:a16="http://schemas.microsoft.com/office/drawing/2014/main" val="2162176856"/>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extLst>
              <p:ext uri="{D42A27DB-BD31-4B8C-83A1-F6EECF244321}">
                <p14:modId xmlns:p14="http://schemas.microsoft.com/office/powerpoint/2010/main" val="1656611754"/>
              </p:ext>
            </p:extLst>
          </p:nvPr>
        </p:nvGraphicFramePr>
        <p:xfrm>
          <a:off x="9621652" y="736494"/>
          <a:ext cx="1092982"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92982">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Hovering</a:t>
                      </a:r>
                    </a:p>
                  </a:txBody>
                  <a:tcPr/>
                </a:tc>
                <a:extLst>
                  <a:ext uri="{0D108BD9-81ED-4DB2-BD59-A6C34878D82A}">
                    <a16:rowId xmlns:a16="http://schemas.microsoft.com/office/drawing/2014/main" val="3181268999"/>
                  </a:ext>
                </a:extLst>
              </a:tr>
              <a:tr h="259500">
                <a:tc>
                  <a:txBody>
                    <a:bodyPr/>
                    <a:lstStyle/>
                    <a:p>
                      <a:r>
                        <a:rPr lang="en-US" sz="1100" dirty="0"/>
                        <a:t>Ascend(+/-)</a:t>
                      </a:r>
                    </a:p>
                  </a:txBody>
                  <a:tcPr/>
                </a:tc>
                <a:extLst>
                  <a:ext uri="{0D108BD9-81ED-4DB2-BD59-A6C34878D82A}">
                    <a16:rowId xmlns:a16="http://schemas.microsoft.com/office/drawing/2014/main" val="2364396772"/>
                  </a:ext>
                </a:extLst>
              </a:tr>
              <a:tr h="259500">
                <a:tc>
                  <a:txBody>
                    <a:bodyPr/>
                    <a:lstStyle/>
                    <a:p>
                      <a:r>
                        <a:rPr lang="en-US" sz="1100" dirty="0"/>
                        <a:t>Translate (+/-)</a:t>
                      </a:r>
                    </a:p>
                  </a:txBody>
                  <a:tcPr/>
                </a:tc>
                <a:extLst>
                  <a:ext uri="{0D108BD9-81ED-4DB2-BD59-A6C34878D82A}">
                    <a16:rowId xmlns:a16="http://schemas.microsoft.com/office/drawing/2014/main" val="3173772304"/>
                  </a:ext>
                </a:extLst>
              </a:tr>
              <a:tr h="259500">
                <a:tc>
                  <a:txBody>
                    <a:bodyPr/>
                    <a:lstStyle/>
                    <a:p>
                      <a:r>
                        <a:rPr lang="en-US" sz="1100" dirty="0"/>
                        <a:t>Rotate (+/-)</a:t>
                      </a:r>
                    </a:p>
                  </a:txBody>
                  <a:tcPr/>
                </a:tc>
                <a:extLst>
                  <a:ext uri="{0D108BD9-81ED-4DB2-BD59-A6C34878D82A}">
                    <a16:rowId xmlns:a16="http://schemas.microsoft.com/office/drawing/2014/main" val="2018356779"/>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3235531066"/>
              </p:ext>
            </p:extLst>
          </p:nvPr>
        </p:nvGraphicFramePr>
        <p:xfrm>
          <a:off x="5426292" y="713186"/>
          <a:ext cx="1734685" cy="1816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34685">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Angle (alpha)</a:t>
                      </a:r>
                    </a:p>
                  </a:txBody>
                  <a:tcPr/>
                </a:tc>
                <a:extLst>
                  <a:ext uri="{0D108BD9-81ED-4DB2-BD59-A6C34878D82A}">
                    <a16:rowId xmlns:a16="http://schemas.microsoft.com/office/drawing/2014/main" val="2057244570"/>
                  </a:ext>
                </a:extLst>
              </a:tr>
              <a:tr h="259500">
                <a:tc>
                  <a:txBody>
                    <a:bodyPr/>
                    <a:lstStyle/>
                    <a:p>
                      <a:r>
                        <a:rPr lang="en-US" sz="1100" dirty="0"/>
                        <a:t>Velocity (</a:t>
                      </a:r>
                      <a:r>
                        <a:rPr lang="en-US" sz="1100" dirty="0" err="1"/>
                        <a:t>vx</a:t>
                      </a:r>
                      <a:r>
                        <a:rPr lang="en-US" sz="1100" dirty="0"/>
                        <a:t>, </a:t>
                      </a:r>
                      <a:r>
                        <a:rPr lang="en-US" sz="1100" dirty="0" err="1"/>
                        <a:t>vy</a:t>
                      </a:r>
                      <a:r>
                        <a:rPr lang="en-US" sz="1100" dirty="0"/>
                        <a:t>)</a:t>
                      </a:r>
                    </a:p>
                  </a:txBody>
                  <a:tcPr/>
                </a:tc>
                <a:extLst>
                  <a:ext uri="{0D108BD9-81ED-4DB2-BD59-A6C34878D82A}">
                    <a16:rowId xmlns:a16="http://schemas.microsoft.com/office/drawing/2014/main" val="3173772304"/>
                  </a:ext>
                </a:extLst>
              </a:tr>
              <a:tr h="259500">
                <a:tc>
                  <a:txBody>
                    <a:bodyPr/>
                    <a:lstStyle/>
                    <a:p>
                      <a:r>
                        <a:rPr lang="en-US" sz="1100" dirty="0"/>
                        <a:t>Angular Velocity (</a:t>
                      </a:r>
                      <a:r>
                        <a:rPr lang="en-US" sz="1100" dirty="0" err="1"/>
                        <a:t>valpha</a:t>
                      </a:r>
                      <a:r>
                        <a:rPr lang="en-US" sz="1100" dirty="0"/>
                        <a:t>)</a:t>
                      </a:r>
                    </a:p>
                  </a:txBody>
                  <a:tcPr/>
                </a:tc>
                <a:extLst>
                  <a:ext uri="{0D108BD9-81ED-4DB2-BD59-A6C34878D82A}">
                    <a16:rowId xmlns:a16="http://schemas.microsoft.com/office/drawing/2014/main" val="2777504128"/>
                  </a:ext>
                </a:extLst>
              </a:tr>
              <a:tr h="259500">
                <a:tc>
                  <a:txBody>
                    <a:bodyPr/>
                    <a:lstStyle/>
                    <a:p>
                      <a:r>
                        <a:rPr lang="en-US" sz="1100" dirty="0"/>
                        <a:t>Left Leg Contact (1,0)</a:t>
                      </a:r>
                    </a:p>
                  </a:txBody>
                  <a:tcPr/>
                </a:tc>
                <a:extLst>
                  <a:ext uri="{0D108BD9-81ED-4DB2-BD59-A6C34878D82A}">
                    <a16:rowId xmlns:a16="http://schemas.microsoft.com/office/drawing/2014/main" val="1111975647"/>
                  </a:ext>
                </a:extLst>
              </a:tr>
              <a:tr h="259500">
                <a:tc>
                  <a:txBody>
                    <a:bodyPr/>
                    <a:lstStyle/>
                    <a:p>
                      <a:r>
                        <a:rPr lang="en-US" sz="1100" dirty="0"/>
                        <a:t>Right Leg Contact (1,0)</a:t>
                      </a:r>
                    </a:p>
                  </a:txBody>
                  <a:tcPr/>
                </a:tc>
                <a:extLst>
                  <a:ext uri="{0D108BD9-81ED-4DB2-BD59-A6C34878D82A}">
                    <a16:rowId xmlns:a16="http://schemas.microsoft.com/office/drawing/2014/main" val="1546834255"/>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3051248964"/>
              </p:ext>
            </p:extLst>
          </p:nvPr>
        </p:nvGraphicFramePr>
        <p:xfrm>
          <a:off x="7265619" y="720256"/>
          <a:ext cx="1197624"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97624">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endParaRPr lang="en-US" sz="1100" dirty="0"/>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1859738941"/>
                  </a:ext>
                </a:extLst>
              </a:tr>
              <a:tr h="259500">
                <a:tc>
                  <a:txBody>
                    <a:bodyPr/>
                    <a:lstStyle/>
                    <a:p>
                      <a:endParaRPr lang="en-US" sz="1100" dirty="0"/>
                    </a:p>
                  </a:txBody>
                  <a:tcPr/>
                </a:tc>
                <a:extLst>
                  <a:ext uri="{0D108BD9-81ED-4DB2-BD59-A6C34878D82A}">
                    <a16:rowId xmlns:a16="http://schemas.microsoft.com/office/drawing/2014/main" val="2057244570"/>
                  </a:ext>
                </a:extLst>
              </a:tr>
              <a:tr h="259500">
                <a:tc>
                  <a:txBody>
                    <a:bodyPr/>
                    <a:lstStyle/>
                    <a:p>
                      <a:endParaRPr lang="en-US" sz="1100" dirty="0"/>
                    </a:p>
                  </a:txBody>
                  <a:tcPr/>
                </a:tc>
                <a:extLst>
                  <a:ext uri="{0D108BD9-81ED-4DB2-BD59-A6C34878D82A}">
                    <a16:rowId xmlns:a16="http://schemas.microsoft.com/office/drawing/2014/main" val="3173772304"/>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4050470239"/>
              </p:ext>
            </p:extLst>
          </p:nvPr>
        </p:nvGraphicFramePr>
        <p:xfrm>
          <a:off x="10819276" y="732416"/>
          <a:ext cx="946767"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Hover()</a:t>
                      </a:r>
                    </a:p>
                  </a:txBody>
                  <a:tcPr/>
                </a:tc>
                <a:extLst>
                  <a:ext uri="{0D108BD9-81ED-4DB2-BD59-A6C34878D82A}">
                    <a16:rowId xmlns:a16="http://schemas.microsoft.com/office/drawing/2014/main" val="2364396772"/>
                  </a:ext>
                </a:extLst>
              </a:tr>
              <a:tr h="259500">
                <a:tc>
                  <a:txBody>
                    <a:bodyPr/>
                    <a:lstStyle/>
                    <a:p>
                      <a:r>
                        <a:rPr lang="en-US" sz="1100" dirty="0"/>
                        <a:t>Stabilize()</a:t>
                      </a:r>
                    </a:p>
                  </a:txBody>
                  <a:tcPr/>
                </a:tc>
                <a:extLst>
                  <a:ext uri="{0D108BD9-81ED-4DB2-BD59-A6C34878D82A}">
                    <a16:rowId xmlns:a16="http://schemas.microsoft.com/office/drawing/2014/main" val="2057244570"/>
                  </a:ext>
                </a:extLst>
              </a:tr>
              <a:tr h="259500">
                <a:tc>
                  <a:txBody>
                    <a:bodyPr/>
                    <a:lstStyle/>
                    <a:p>
                      <a:r>
                        <a:rPr lang="en-US" sz="1100" dirty="0"/>
                        <a:t>Center()</a:t>
                      </a:r>
                    </a:p>
                  </a:txBody>
                  <a:tcPr/>
                </a:tc>
                <a:extLst>
                  <a:ext uri="{0D108BD9-81ED-4DB2-BD59-A6C34878D82A}">
                    <a16:rowId xmlns:a16="http://schemas.microsoft.com/office/drawing/2014/main" val="3173772304"/>
                  </a:ext>
                </a:extLst>
              </a:tr>
              <a:tr h="259500">
                <a:tc>
                  <a:txBody>
                    <a:bodyPr/>
                    <a:lstStyle/>
                    <a:p>
                      <a:r>
                        <a:rPr lang="en-US" sz="1100" dirty="0"/>
                        <a:t>Approach()</a:t>
                      </a:r>
                    </a:p>
                  </a:txBody>
                  <a:tcPr/>
                </a:tc>
                <a:extLst>
                  <a:ext uri="{0D108BD9-81ED-4DB2-BD59-A6C34878D82A}">
                    <a16:rowId xmlns:a16="http://schemas.microsoft.com/office/drawing/2014/main" val="3387946508"/>
                  </a:ext>
                </a:extLst>
              </a:tr>
              <a:tr h="259500">
                <a:tc>
                  <a:txBody>
                    <a:bodyPr/>
                    <a:lstStyle/>
                    <a:p>
                      <a:r>
                        <a:rPr lang="en-US" sz="1100" dirty="0"/>
                        <a:t>Land()</a:t>
                      </a:r>
                    </a:p>
                  </a:txBody>
                  <a:tcPr/>
                </a:tc>
                <a:extLst>
                  <a:ext uri="{0D108BD9-81ED-4DB2-BD59-A6C34878D82A}">
                    <a16:rowId xmlns:a16="http://schemas.microsoft.com/office/drawing/2014/main" val="3714802266"/>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771986160"/>
              </p:ext>
            </p:extLst>
          </p:nvPr>
        </p:nvGraphicFramePr>
        <p:xfrm>
          <a:off x="3940371" y="713186"/>
          <a:ext cx="1379897"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9897">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r>
                        <a:rPr lang="en-US" sz="1100" dirty="0"/>
                        <a:t>Flag1 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Flag2 Position (</a:t>
                      </a:r>
                      <a:r>
                        <a:rPr lang="en-US" sz="1100" dirty="0" err="1"/>
                        <a:t>x,y</a:t>
                      </a:r>
                      <a:r>
                        <a:rPr lang="en-US" sz="1100" dirty="0"/>
                        <a:t>)</a:t>
                      </a:r>
                    </a:p>
                  </a:txBody>
                  <a:tcPr/>
                </a:tc>
                <a:extLst>
                  <a:ext uri="{0D108BD9-81ED-4DB2-BD59-A6C34878D82A}">
                    <a16:rowId xmlns:a16="http://schemas.microsoft.com/office/drawing/2014/main" val="2057244570"/>
                  </a:ext>
                </a:extLst>
              </a:tr>
            </a:tbl>
          </a:graphicData>
        </a:graphic>
      </p:graphicFrame>
      <p:sp>
        <p:nvSpPr>
          <p:cNvPr id="44" name="Rectangle 43">
            <a:extLst>
              <a:ext uri="{FF2B5EF4-FFF2-40B4-BE49-F238E27FC236}">
                <a16:creationId xmlns:a16="http://schemas.microsoft.com/office/drawing/2014/main" id="{68F91781-CC31-1D5F-0E5F-01540151C360}"/>
              </a:ext>
            </a:extLst>
          </p:cNvPr>
          <p:cNvSpPr/>
          <p:nvPr/>
        </p:nvSpPr>
        <p:spPr>
          <a:xfrm>
            <a:off x="4454263" y="3985647"/>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Stabilize()</a:t>
            </a:r>
          </a:p>
        </p:txBody>
      </p:sp>
      <p:sp>
        <p:nvSpPr>
          <p:cNvPr id="47" name="Rectangle 46">
            <a:extLst>
              <a:ext uri="{FF2B5EF4-FFF2-40B4-BE49-F238E27FC236}">
                <a16:creationId xmlns:a16="http://schemas.microsoft.com/office/drawing/2014/main" id="{76220EA0-BD81-E6D8-0E75-73EA662AFC8B}"/>
              </a:ext>
            </a:extLst>
          </p:cNvPr>
          <p:cNvSpPr/>
          <p:nvPr/>
        </p:nvSpPr>
        <p:spPr>
          <a:xfrm>
            <a:off x="6609764" y="5637840"/>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a:t>
            </a:r>
          </a:p>
        </p:txBody>
      </p:sp>
      <p:sp>
        <p:nvSpPr>
          <p:cNvPr id="48" name="Rectangle 47">
            <a:extLst>
              <a:ext uri="{FF2B5EF4-FFF2-40B4-BE49-F238E27FC236}">
                <a16:creationId xmlns:a16="http://schemas.microsoft.com/office/drawing/2014/main" id="{39300803-DEBF-2682-BB92-666589CCE837}"/>
              </a:ext>
            </a:extLst>
          </p:cNvPr>
          <p:cNvSpPr/>
          <p:nvPr/>
        </p:nvSpPr>
        <p:spPr>
          <a:xfrm>
            <a:off x="4446800" y="5637841"/>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a:t>
            </a:r>
          </a:p>
        </p:txBody>
      </p:sp>
      <p:sp>
        <p:nvSpPr>
          <p:cNvPr id="49" name="Rectangle 48">
            <a:extLst>
              <a:ext uri="{FF2B5EF4-FFF2-40B4-BE49-F238E27FC236}">
                <a16:creationId xmlns:a16="http://schemas.microsoft.com/office/drawing/2014/main" id="{60CFC1B6-9F93-2D24-F922-2E091BCF9ABB}"/>
              </a:ext>
            </a:extLst>
          </p:cNvPr>
          <p:cNvSpPr/>
          <p:nvPr/>
        </p:nvSpPr>
        <p:spPr>
          <a:xfrm>
            <a:off x="4446801" y="4809083"/>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2714628" y="4032976"/>
            <a:ext cx="538008" cy="538008"/>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3" name="Rectangle 1032">
            <a:extLst>
              <a:ext uri="{FF2B5EF4-FFF2-40B4-BE49-F238E27FC236}">
                <a16:creationId xmlns:a16="http://schemas.microsoft.com/office/drawing/2014/main" id="{AD51DA84-0F26-2600-E80B-59BA72BFCC43}"/>
              </a:ext>
            </a:extLst>
          </p:cNvPr>
          <p:cNvSpPr/>
          <p:nvPr/>
        </p:nvSpPr>
        <p:spPr>
          <a:xfrm>
            <a:off x="4461730" y="3197477"/>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Hover()</a:t>
            </a:r>
          </a:p>
        </p:txBody>
      </p:sp>
      <p:grpSp>
        <p:nvGrpSpPr>
          <p:cNvPr id="1045" name="Group 1044">
            <a:extLst>
              <a:ext uri="{FF2B5EF4-FFF2-40B4-BE49-F238E27FC236}">
                <a16:creationId xmlns:a16="http://schemas.microsoft.com/office/drawing/2014/main" id="{05A78BC5-BC66-5F5C-93EE-9A0D46BD93F9}"/>
              </a:ext>
            </a:extLst>
          </p:cNvPr>
          <p:cNvGrpSpPr/>
          <p:nvPr/>
        </p:nvGrpSpPr>
        <p:grpSpPr>
          <a:xfrm>
            <a:off x="171404" y="5035212"/>
            <a:ext cx="1410566" cy="1615827"/>
            <a:chOff x="270597" y="713186"/>
            <a:chExt cx="1410566" cy="1615827"/>
          </a:xfrm>
        </p:grpSpPr>
        <p:sp>
          <p:nvSpPr>
            <p:cNvPr id="11" name="TextBox 10">
              <a:extLst>
                <a:ext uri="{FF2B5EF4-FFF2-40B4-BE49-F238E27FC236}">
                  <a16:creationId xmlns:a16="http://schemas.microsoft.com/office/drawing/2014/main" id="{FDCBB408-BC8F-0311-F7C6-EE61B25D67F6}"/>
                </a:ext>
              </a:extLst>
            </p:cNvPr>
            <p:cNvSpPr txBox="1"/>
            <p:nvPr/>
          </p:nvSpPr>
          <p:spPr>
            <a:xfrm>
              <a:off x="270597" y="713186"/>
              <a:ext cx="1410566" cy="1615827"/>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r>
                <a:rPr lang="en-US" sz="900" dirty="0"/>
                <a:t>                       </a:t>
              </a:r>
            </a:p>
          </p:txBody>
        </p:sp>
        <p:sp>
          <p:nvSpPr>
            <p:cNvPr id="12" name="Flowchart: Terminator 11">
              <a:extLst>
                <a:ext uri="{FF2B5EF4-FFF2-40B4-BE49-F238E27FC236}">
                  <a16:creationId xmlns:a16="http://schemas.microsoft.com/office/drawing/2014/main" id="{0E18F8B4-2FCA-6EDD-A48A-A9A1F19DE836}"/>
                </a:ext>
              </a:extLst>
            </p:cNvPr>
            <p:cNvSpPr/>
            <p:nvPr/>
          </p:nvSpPr>
          <p:spPr>
            <a:xfrm>
              <a:off x="1042323" y="893346"/>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96FD7B-C971-F1CB-5CCB-E988E1CD0553}"/>
                </a:ext>
              </a:extLst>
            </p:cNvPr>
            <p:cNvSpPr/>
            <p:nvPr/>
          </p:nvSpPr>
          <p:spPr>
            <a:xfrm>
              <a:off x="996931" y="1416364"/>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r 14">
              <a:extLst>
                <a:ext uri="{FF2B5EF4-FFF2-40B4-BE49-F238E27FC236}">
                  <a16:creationId xmlns:a16="http://schemas.microsoft.com/office/drawing/2014/main" id="{85C6D173-BFAB-BF37-ADDD-CC56B6C3F81F}"/>
                </a:ext>
              </a:extLst>
            </p:cNvPr>
            <p:cNvSpPr/>
            <p:nvPr/>
          </p:nvSpPr>
          <p:spPr>
            <a:xfrm>
              <a:off x="1121188" y="1679595"/>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74567E-9CE8-BC3D-CEE1-B94498D6AAE0}"/>
                </a:ext>
              </a:extLst>
            </p:cNvPr>
            <p:cNvSpPr/>
            <p:nvPr/>
          </p:nvSpPr>
          <p:spPr>
            <a:xfrm>
              <a:off x="1074806" y="1923792"/>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4" name="Group 1033">
              <a:extLst>
                <a:ext uri="{FF2B5EF4-FFF2-40B4-BE49-F238E27FC236}">
                  <a16:creationId xmlns:a16="http://schemas.microsoft.com/office/drawing/2014/main" id="{522EA003-A078-3FA4-701F-8E4237BD2D52}"/>
                </a:ext>
              </a:extLst>
            </p:cNvPr>
            <p:cNvGrpSpPr/>
            <p:nvPr/>
          </p:nvGrpSpPr>
          <p:grpSpPr>
            <a:xfrm>
              <a:off x="1114363" y="1116926"/>
              <a:ext cx="224723" cy="224723"/>
              <a:chOff x="3853991" y="3000670"/>
              <a:chExt cx="417262" cy="417262"/>
            </a:xfrm>
          </p:grpSpPr>
          <p:sp>
            <p:nvSpPr>
              <p:cNvPr id="1035" name="Flowchart: Decision 1034">
                <a:extLst>
                  <a:ext uri="{FF2B5EF4-FFF2-40B4-BE49-F238E27FC236}">
                    <a16:creationId xmlns:a16="http://schemas.microsoft.com/office/drawing/2014/main" id="{9F2B3B97-9603-C64B-F8B4-0043919B30F8}"/>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lowchart: Connector 1035">
                <a:extLst>
                  <a:ext uri="{FF2B5EF4-FFF2-40B4-BE49-F238E27FC236}">
                    <a16:creationId xmlns:a16="http://schemas.microsoft.com/office/drawing/2014/main" id="{A726347D-54E0-EEA2-A644-BCB2E2D931AC}"/>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37" name="Connector: Elbow 1036">
            <a:extLst>
              <a:ext uri="{FF2B5EF4-FFF2-40B4-BE49-F238E27FC236}">
                <a16:creationId xmlns:a16="http://schemas.microsoft.com/office/drawing/2014/main" id="{1DF2687C-73B3-2CBC-EBF1-B737E879D7A9}"/>
              </a:ext>
            </a:extLst>
          </p:cNvPr>
          <p:cNvCxnSpPr>
            <a:cxnSpLocks/>
            <a:stCxn id="60" idx="0"/>
            <a:endCxn id="1033" idx="1"/>
          </p:cNvCxnSpPr>
          <p:nvPr/>
        </p:nvCxnSpPr>
        <p:spPr>
          <a:xfrm rot="5400000" flipH="1" flipV="1">
            <a:off x="3462566" y="3033812"/>
            <a:ext cx="520231" cy="1478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C64BF39C-DEDD-C076-17AD-16FEBA0A1A0E}"/>
              </a:ext>
            </a:extLst>
          </p:cNvPr>
          <p:cNvCxnSpPr>
            <a:cxnSpLocks/>
            <a:stCxn id="1033" idx="3"/>
            <a:endCxn id="9" idx="0"/>
          </p:cNvCxnSpPr>
          <p:nvPr/>
        </p:nvCxnSpPr>
        <p:spPr>
          <a:xfrm>
            <a:off x="6067426" y="3512745"/>
            <a:ext cx="3015299" cy="523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BC8929FA-F193-6846-60B7-1C483948375A}"/>
              </a:ext>
            </a:extLst>
          </p:cNvPr>
          <p:cNvSpPr txBox="1"/>
          <p:nvPr/>
        </p:nvSpPr>
        <p:spPr>
          <a:xfrm>
            <a:off x="217030" y="712801"/>
            <a:ext cx="3088145" cy="2400657"/>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HOMEWORK</a:t>
            </a:r>
            <a:r>
              <a:rPr lang="en-US" sz="1000" b="0" i="0" dirty="0">
                <a:solidFill>
                  <a:srgbClr val="1F1F1F"/>
                </a:solidFill>
                <a:effectLst/>
                <a:latin typeface="Source Sans Pro" panose="020B0604020202020204" pitchFamily="34" charset="0"/>
              </a:rPr>
              <a:t>:</a:t>
            </a:r>
          </a:p>
          <a:p>
            <a:pPr algn="l"/>
            <a:r>
              <a:rPr lang="en-US" sz="1000" b="0" i="0" dirty="0">
                <a:solidFill>
                  <a:srgbClr val="1F1F1F"/>
                </a:solidFill>
                <a:effectLst/>
                <a:latin typeface="Source Sans Pro" panose="020B0604020202020204" pitchFamily="34" charset="0"/>
              </a:rPr>
              <a:t>Modify the </a:t>
            </a:r>
            <a:r>
              <a:rPr lang="en-US" sz="1000" dirty="0">
                <a:solidFill>
                  <a:srgbClr val="1F1F1F"/>
                </a:solidFill>
                <a:latin typeface="Source Sans Pro" panose="020B0604020202020204" pitchFamily="34" charset="0"/>
              </a:rPr>
              <a:t>(provided)</a:t>
            </a:r>
            <a:r>
              <a:rPr lang="en-US" sz="1000" b="0" i="0" dirty="0">
                <a:solidFill>
                  <a:srgbClr val="1F1F1F"/>
                </a:solidFill>
                <a:effectLst/>
                <a:latin typeface="Source Sans Pro" panose="020B0604020202020204" pitchFamily="34" charset="0"/>
              </a:rPr>
              <a:t> brain design and create </a:t>
            </a:r>
            <a:r>
              <a:rPr lang="en-US" sz="1000" b="0" i="1" u="sng" dirty="0">
                <a:solidFill>
                  <a:srgbClr val="1F1F1F"/>
                </a:solidFill>
                <a:effectLst/>
                <a:latin typeface="Source Sans Pro" panose="020B0604020202020204" pitchFamily="34" charset="0"/>
              </a:rPr>
              <a:t>two other</a:t>
            </a:r>
            <a:r>
              <a:rPr lang="en-US" sz="1000" b="0" i="0" dirty="0">
                <a:solidFill>
                  <a:srgbClr val="1F1F1F"/>
                </a:solidFill>
                <a:effectLst/>
                <a:latin typeface="Source Sans Pro" panose="020B0604020202020204" pitchFamily="34" charset="0"/>
              </a:rPr>
              <a:t> brain designs for the following assumptions:</a:t>
            </a:r>
          </a:p>
          <a:p>
            <a:pPr algn="l"/>
            <a:endParaRPr lang="en-US" sz="1000" b="0" i="0" dirty="0">
              <a:solidFill>
                <a:srgbClr val="1F1F1F"/>
              </a:solidFill>
              <a:effectLst/>
              <a:latin typeface="Source Sans Pro" panose="020B0604020202020204" pitchFamily="34" charset="0"/>
            </a:endParaRPr>
          </a:p>
          <a:p>
            <a:pPr algn="l"/>
            <a:r>
              <a:rPr lang="en-US" sz="1000" b="0" i="0" dirty="0">
                <a:solidFill>
                  <a:srgbClr val="1F1F1F"/>
                </a:solidFill>
                <a:effectLst/>
                <a:latin typeface="Source Sans Pro" panose="020B0604020202020204" pitchFamily="34" charset="0"/>
              </a:rPr>
              <a:t>a)     Landing doesn’t happen until the end therefore it can be sequential.</a:t>
            </a:r>
          </a:p>
          <a:p>
            <a:pPr algn="l"/>
            <a:r>
              <a:rPr lang="en-US" sz="1000" b="0" i="0" dirty="0">
                <a:solidFill>
                  <a:srgbClr val="1F1F1F"/>
                </a:solidFill>
                <a:effectLst/>
                <a:latin typeface="Source Sans Pro" panose="020B0604020202020204" pitchFamily="34" charset="0"/>
              </a:rPr>
              <a:t>b)     Experiment with advanced perception modules</a:t>
            </a:r>
          </a:p>
          <a:p>
            <a:pPr algn="l"/>
            <a:endParaRPr lang="en-US" sz="1000" b="0" i="0" dirty="0">
              <a:solidFill>
                <a:srgbClr val="1F1F1F"/>
              </a:solidFill>
              <a:effectLst/>
              <a:latin typeface="Source Sans Pro" panose="020B0604020202020204" pitchFamily="34" charset="0"/>
            </a:endParaRPr>
          </a:p>
          <a:p>
            <a:pPr algn="l"/>
            <a:r>
              <a:rPr lang="en-US" sz="1000" b="0" i="0" dirty="0">
                <a:solidFill>
                  <a:srgbClr val="1F1F1F"/>
                </a:solidFill>
                <a:effectLst/>
                <a:latin typeface="Source Sans Pro" panose="020B0604020202020204" pitchFamily="34" charset="0"/>
              </a:rPr>
              <a:t>Explain your assumptions and how they are reflected in your brain design.</a:t>
            </a:r>
          </a:p>
          <a:p>
            <a:pPr algn="l"/>
            <a:endParaRPr lang="en-US" sz="1000" b="0" i="0" dirty="0">
              <a:solidFill>
                <a:srgbClr val="1F1F1F"/>
              </a:solidFill>
              <a:effectLst/>
              <a:latin typeface="Source Sans Pro" panose="020B0604020202020204" pitchFamily="34" charset="0"/>
            </a:endParaRPr>
          </a:p>
          <a:p>
            <a:pPr algn="l"/>
            <a:r>
              <a:rPr lang="en-US" sz="1000" b="0" i="1" dirty="0">
                <a:solidFill>
                  <a:srgbClr val="1F1F1F"/>
                </a:solidFill>
                <a:effectLst/>
                <a:latin typeface="Source Sans Pro" panose="020B0604020202020204" pitchFamily="34" charset="0"/>
              </a:rPr>
              <a:t>Remember to post these brain designs and assumptions to the forum and engage in conversations with the other Autonomous AI Architects in practice. That is exactly what brain design architects do.</a:t>
            </a:r>
            <a:endParaRPr lang="en-US" sz="1000" b="0" i="0" dirty="0">
              <a:solidFill>
                <a:srgbClr val="1F1F1F"/>
              </a:solidFill>
              <a:effectLst/>
              <a:latin typeface="Source Sans Pro" panose="020B0604020202020204" pitchFamily="34" charset="0"/>
            </a:endParaRPr>
          </a:p>
        </p:txBody>
      </p:sp>
      <p:cxnSp>
        <p:nvCxnSpPr>
          <p:cNvPr id="1059" name="Connector: Elbow 1058">
            <a:extLst>
              <a:ext uri="{FF2B5EF4-FFF2-40B4-BE49-F238E27FC236}">
                <a16:creationId xmlns:a16="http://schemas.microsoft.com/office/drawing/2014/main" id="{0FE8D9F6-97FC-887F-0DCF-7AB4BD8AB509}"/>
              </a:ext>
            </a:extLst>
          </p:cNvPr>
          <p:cNvCxnSpPr>
            <a:cxnSpLocks/>
            <a:stCxn id="48" idx="3"/>
            <a:endCxn id="47" idx="1"/>
          </p:cNvCxnSpPr>
          <p:nvPr/>
        </p:nvCxnSpPr>
        <p:spPr>
          <a:xfrm flipV="1">
            <a:off x="6052496" y="5953108"/>
            <a:ext cx="55726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70" name="TextBox 1069">
            <a:extLst>
              <a:ext uri="{FF2B5EF4-FFF2-40B4-BE49-F238E27FC236}">
                <a16:creationId xmlns:a16="http://schemas.microsoft.com/office/drawing/2014/main" id="{83C3D8C3-B539-A8ED-C641-44F816132B19}"/>
              </a:ext>
            </a:extLst>
          </p:cNvPr>
          <p:cNvSpPr txBox="1"/>
          <p:nvPr/>
        </p:nvSpPr>
        <p:spPr>
          <a:xfrm>
            <a:off x="7589609" y="2539029"/>
            <a:ext cx="4064086" cy="861774"/>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#1</a:t>
            </a:r>
            <a:r>
              <a:rPr lang="en-US" sz="1000" b="0" i="0" dirty="0">
                <a:solidFill>
                  <a:srgbClr val="1F1F1F"/>
                </a:solidFill>
                <a:effectLst/>
                <a:latin typeface="Source Sans Pro" panose="020B0604020202020204" pitchFamily="34" charset="0"/>
              </a:rPr>
              <a:t>: </a:t>
            </a:r>
          </a:p>
          <a:p>
            <a:pPr algn="l"/>
            <a:r>
              <a:rPr lang="en-US" sz="1000" dirty="0">
                <a:solidFill>
                  <a:srgbClr val="1F1F1F"/>
                </a:solidFill>
                <a:latin typeface="Source Sans Pro" panose="020B0604020202020204" pitchFamily="34" charset="0"/>
              </a:rPr>
              <a:t>By defining a NEW concept “Approaching” with an associated Strategy “Approach()” we can use Approach() to travel FASTER before beginning the “Land()” strategy, thereby REDUCING TIME TO LAND, which is one of the GOALS of this design… </a:t>
            </a:r>
            <a:endParaRPr lang="en-US" sz="1000" b="0" i="0" dirty="0">
              <a:solidFill>
                <a:srgbClr val="1F1F1F"/>
              </a:solidFill>
              <a:effectLst/>
              <a:latin typeface="Source Sans Pro" panose="020B0604020202020204" pitchFamily="34" charset="0"/>
            </a:endParaRPr>
          </a:p>
        </p:txBody>
      </p:sp>
    </p:spTree>
    <p:extLst>
      <p:ext uri="{BB962C8B-B14F-4D97-AF65-F5344CB8AC3E}">
        <p14:creationId xmlns:p14="http://schemas.microsoft.com/office/powerpoint/2010/main" val="183263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Lunar Lander Design – Mark’s Design #2: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193249" y="3739494"/>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10309784" y="4559633"/>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9290213" y="4517212"/>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7" idx="3"/>
            <a:endCxn id="60" idx="2"/>
          </p:cNvCxnSpPr>
          <p:nvPr/>
        </p:nvCxnSpPr>
        <p:spPr>
          <a:xfrm>
            <a:off x="2825858" y="3956786"/>
            <a:ext cx="621309" cy="8160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971005F-82F3-BDD2-1661-34F800C7FE34}"/>
              </a:ext>
            </a:extLst>
          </p:cNvPr>
          <p:cNvCxnSpPr>
            <a:cxnSpLocks/>
            <a:stCxn id="60" idx="6"/>
            <a:endCxn id="24" idx="1"/>
          </p:cNvCxnSpPr>
          <p:nvPr/>
        </p:nvCxnSpPr>
        <p:spPr>
          <a:xfrm>
            <a:off x="4039674" y="4772869"/>
            <a:ext cx="920978" cy="1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EE2BE2-63FF-0B8B-74D0-6C864AAF22B2}"/>
              </a:ext>
            </a:extLst>
          </p:cNvPr>
          <p:cNvCxnSpPr>
            <a:cxnSpLocks/>
            <a:stCxn id="60" idx="5"/>
            <a:endCxn id="49" idx="1"/>
          </p:cNvCxnSpPr>
          <p:nvPr/>
        </p:nvCxnSpPr>
        <p:spPr>
          <a:xfrm rot="16200000" flipH="1">
            <a:off x="4178384" y="4756870"/>
            <a:ext cx="556788" cy="1007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E6EB399-26B5-B940-223C-FD8310521EE4}"/>
              </a:ext>
            </a:extLst>
          </p:cNvPr>
          <p:cNvCxnSpPr>
            <a:cxnSpLocks/>
            <a:stCxn id="60" idx="4"/>
            <a:endCxn id="48" idx="1"/>
          </p:cNvCxnSpPr>
          <p:nvPr/>
        </p:nvCxnSpPr>
        <p:spPr>
          <a:xfrm rot="16200000" flipH="1">
            <a:off x="3702649" y="5109893"/>
            <a:ext cx="1298775" cy="1217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C97EEFA-B676-2C1F-1C53-98483FFAF655}"/>
              </a:ext>
            </a:extLst>
          </p:cNvPr>
          <p:cNvCxnSpPr>
            <a:cxnSpLocks/>
            <a:stCxn id="50" idx="3"/>
            <a:endCxn id="9" idx="2"/>
          </p:cNvCxnSpPr>
          <p:nvPr/>
        </p:nvCxnSpPr>
        <p:spPr>
          <a:xfrm>
            <a:off x="8732945" y="4774753"/>
            <a:ext cx="557268" cy="16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C3DF953-B416-32DA-DFC5-821CB37C0632}"/>
              </a:ext>
            </a:extLst>
          </p:cNvPr>
          <p:cNvCxnSpPr>
            <a:cxnSpLocks/>
            <a:stCxn id="49" idx="3"/>
            <a:endCxn id="9" idx="3"/>
          </p:cNvCxnSpPr>
          <p:nvPr/>
        </p:nvCxnSpPr>
        <p:spPr>
          <a:xfrm flipV="1">
            <a:off x="6566349" y="4959757"/>
            <a:ext cx="2799793" cy="5793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F816141-9177-7D3D-86FF-7288EFB62C4D}"/>
              </a:ext>
            </a:extLst>
          </p:cNvPr>
          <p:cNvCxnSpPr>
            <a:cxnSpLocks/>
            <a:stCxn id="47" idx="3"/>
            <a:endCxn id="9" idx="4"/>
          </p:cNvCxnSpPr>
          <p:nvPr/>
        </p:nvCxnSpPr>
        <p:spPr>
          <a:xfrm flipV="1">
            <a:off x="8729312" y="5035686"/>
            <a:ext cx="820138" cy="1332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9341962" y="4776449"/>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1F7280E-E102-D925-0B4B-3BAD50CD83FB}"/>
              </a:ext>
            </a:extLst>
          </p:cNvPr>
          <p:cNvGrpSpPr/>
          <p:nvPr/>
        </p:nvGrpSpPr>
        <p:grpSpPr>
          <a:xfrm>
            <a:off x="9808687" y="5425895"/>
            <a:ext cx="2211909" cy="1286090"/>
            <a:chOff x="7956229" y="418260"/>
            <a:chExt cx="5084189" cy="2750453"/>
          </a:xfrm>
          <a:effectLst>
            <a:outerShdw blurRad="50800" dist="38100" dir="2700000" algn="tl" rotWithShape="0">
              <a:prstClr val="black">
                <a:alpha val="40000"/>
              </a:prstClr>
            </a:outerShdw>
          </a:effectLst>
        </p:grpSpPr>
        <p:pic>
          <p:nvPicPr>
            <p:cNvPr id="1026" name="Picture 2" descr="Lunar Lander (video game genre) - Wikipedia">
              <a:extLst>
                <a:ext uri="{FF2B5EF4-FFF2-40B4-BE49-F238E27FC236}">
                  <a16:creationId xmlns:a16="http://schemas.microsoft.com/office/drawing/2014/main" id="{2E43FC8E-C291-FA80-55A5-BD129C876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87" t="13874" r="9510" b="74978"/>
            <a:stretch/>
          </p:blipFill>
          <p:spPr bwMode="auto">
            <a:xfrm>
              <a:off x="7956229" y="418260"/>
              <a:ext cx="5084189" cy="5097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Lunar Lander (video game genre) - Wikipedia">
              <a:extLst>
                <a:ext uri="{FF2B5EF4-FFF2-40B4-BE49-F238E27FC236}">
                  <a16:creationId xmlns:a16="http://schemas.microsoft.com/office/drawing/2014/main" id="{7632B673-8F69-829D-9FA7-023384A19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87" t="50879" r="9510"/>
            <a:stretch/>
          </p:blipFill>
          <p:spPr bwMode="auto">
            <a:xfrm>
              <a:off x="7956229" y="922931"/>
              <a:ext cx="5084189" cy="224578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extLst>
              <p:ext uri="{D42A27DB-BD31-4B8C-83A1-F6EECF244321}">
                <p14:modId xmlns:p14="http://schemas.microsoft.com/office/powerpoint/2010/main" val="4048445168"/>
              </p:ext>
            </p:extLst>
          </p:nvPr>
        </p:nvGraphicFramePr>
        <p:xfrm>
          <a:off x="8362849" y="724147"/>
          <a:ext cx="946767"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Hovering</a:t>
                      </a:r>
                    </a:p>
                  </a:txBody>
                  <a:tcPr/>
                </a:tc>
                <a:extLst>
                  <a:ext uri="{0D108BD9-81ED-4DB2-BD59-A6C34878D82A}">
                    <a16:rowId xmlns:a16="http://schemas.microsoft.com/office/drawing/2014/main" val="2364396772"/>
                  </a:ext>
                </a:extLst>
              </a:tr>
              <a:tr h="259500">
                <a:tc>
                  <a:txBody>
                    <a:bodyPr/>
                    <a:lstStyle/>
                    <a:p>
                      <a:r>
                        <a:rPr lang="en-US" sz="1100" dirty="0"/>
                        <a:t>Stabilizing</a:t>
                      </a:r>
                    </a:p>
                  </a:txBody>
                  <a:tcPr/>
                </a:tc>
                <a:extLst>
                  <a:ext uri="{0D108BD9-81ED-4DB2-BD59-A6C34878D82A}">
                    <a16:rowId xmlns:a16="http://schemas.microsoft.com/office/drawing/2014/main" val="2057244570"/>
                  </a:ext>
                </a:extLst>
              </a:tr>
              <a:tr h="259500">
                <a:tc>
                  <a:txBody>
                    <a:bodyPr/>
                    <a:lstStyle/>
                    <a:p>
                      <a:r>
                        <a:rPr lang="en-US" sz="1100" dirty="0"/>
                        <a:t>Centering</a:t>
                      </a:r>
                    </a:p>
                  </a:txBody>
                  <a:tcPr/>
                </a:tc>
                <a:extLst>
                  <a:ext uri="{0D108BD9-81ED-4DB2-BD59-A6C34878D82A}">
                    <a16:rowId xmlns:a16="http://schemas.microsoft.com/office/drawing/2014/main" val="478938940"/>
                  </a:ext>
                </a:extLst>
              </a:tr>
              <a:tr h="259500">
                <a:tc>
                  <a:txBody>
                    <a:bodyPr/>
                    <a:lstStyle/>
                    <a:p>
                      <a:r>
                        <a:rPr lang="en-US" sz="1100" dirty="0"/>
                        <a:t>Approaching</a:t>
                      </a:r>
                    </a:p>
                  </a:txBody>
                  <a:tcPr/>
                </a:tc>
                <a:extLst>
                  <a:ext uri="{0D108BD9-81ED-4DB2-BD59-A6C34878D82A}">
                    <a16:rowId xmlns:a16="http://schemas.microsoft.com/office/drawing/2014/main" val="1865395431"/>
                  </a:ext>
                </a:extLst>
              </a:tr>
              <a:tr h="259500">
                <a:tc>
                  <a:txBody>
                    <a:bodyPr/>
                    <a:lstStyle/>
                    <a:p>
                      <a:r>
                        <a:rPr lang="en-US" sz="1100" dirty="0"/>
                        <a:t>Landing</a:t>
                      </a:r>
                    </a:p>
                  </a:txBody>
                  <a:tcPr/>
                </a:tc>
                <a:extLst>
                  <a:ext uri="{0D108BD9-81ED-4DB2-BD59-A6C34878D82A}">
                    <a16:rowId xmlns:a16="http://schemas.microsoft.com/office/drawing/2014/main" val="2162176856"/>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extLst>
              <p:ext uri="{D42A27DB-BD31-4B8C-83A1-F6EECF244321}">
                <p14:modId xmlns:p14="http://schemas.microsoft.com/office/powerpoint/2010/main" val="1410138600"/>
              </p:ext>
            </p:extLst>
          </p:nvPr>
        </p:nvGraphicFramePr>
        <p:xfrm>
          <a:off x="9414258" y="736494"/>
          <a:ext cx="1092982"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92982">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Hovering</a:t>
                      </a:r>
                    </a:p>
                  </a:txBody>
                  <a:tcPr/>
                </a:tc>
                <a:extLst>
                  <a:ext uri="{0D108BD9-81ED-4DB2-BD59-A6C34878D82A}">
                    <a16:rowId xmlns:a16="http://schemas.microsoft.com/office/drawing/2014/main" val="3181268999"/>
                  </a:ext>
                </a:extLst>
              </a:tr>
              <a:tr h="259500">
                <a:tc>
                  <a:txBody>
                    <a:bodyPr/>
                    <a:lstStyle/>
                    <a:p>
                      <a:r>
                        <a:rPr lang="en-US" sz="1100" dirty="0"/>
                        <a:t>Ascend(+/-)</a:t>
                      </a:r>
                    </a:p>
                  </a:txBody>
                  <a:tcPr/>
                </a:tc>
                <a:extLst>
                  <a:ext uri="{0D108BD9-81ED-4DB2-BD59-A6C34878D82A}">
                    <a16:rowId xmlns:a16="http://schemas.microsoft.com/office/drawing/2014/main" val="2364396772"/>
                  </a:ext>
                </a:extLst>
              </a:tr>
              <a:tr h="259500">
                <a:tc>
                  <a:txBody>
                    <a:bodyPr/>
                    <a:lstStyle/>
                    <a:p>
                      <a:r>
                        <a:rPr lang="en-US" sz="1100" dirty="0"/>
                        <a:t>Translate (+/-)</a:t>
                      </a:r>
                    </a:p>
                  </a:txBody>
                  <a:tcPr/>
                </a:tc>
                <a:extLst>
                  <a:ext uri="{0D108BD9-81ED-4DB2-BD59-A6C34878D82A}">
                    <a16:rowId xmlns:a16="http://schemas.microsoft.com/office/drawing/2014/main" val="3173772304"/>
                  </a:ext>
                </a:extLst>
              </a:tr>
              <a:tr h="259500">
                <a:tc>
                  <a:txBody>
                    <a:bodyPr/>
                    <a:lstStyle/>
                    <a:p>
                      <a:r>
                        <a:rPr lang="en-US" sz="1100" dirty="0"/>
                        <a:t>Rotate (+/-)</a:t>
                      </a:r>
                    </a:p>
                  </a:txBody>
                  <a:tcPr/>
                </a:tc>
                <a:extLst>
                  <a:ext uri="{0D108BD9-81ED-4DB2-BD59-A6C34878D82A}">
                    <a16:rowId xmlns:a16="http://schemas.microsoft.com/office/drawing/2014/main" val="2018356779"/>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968904597"/>
              </p:ext>
            </p:extLst>
          </p:nvPr>
        </p:nvGraphicFramePr>
        <p:xfrm>
          <a:off x="4924317" y="713186"/>
          <a:ext cx="1734685" cy="207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34685">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Angle (alpha)</a:t>
                      </a:r>
                    </a:p>
                  </a:txBody>
                  <a:tcPr/>
                </a:tc>
                <a:extLst>
                  <a:ext uri="{0D108BD9-81ED-4DB2-BD59-A6C34878D82A}">
                    <a16:rowId xmlns:a16="http://schemas.microsoft.com/office/drawing/2014/main" val="2057244570"/>
                  </a:ext>
                </a:extLst>
              </a:tr>
              <a:tr h="259500">
                <a:tc>
                  <a:txBody>
                    <a:bodyPr/>
                    <a:lstStyle/>
                    <a:p>
                      <a:r>
                        <a:rPr lang="en-US" sz="1100" dirty="0"/>
                        <a:t>Velocity (</a:t>
                      </a:r>
                      <a:r>
                        <a:rPr lang="en-US" sz="1100" dirty="0" err="1"/>
                        <a:t>vx</a:t>
                      </a:r>
                      <a:r>
                        <a:rPr lang="en-US" sz="1100" dirty="0"/>
                        <a:t>, </a:t>
                      </a:r>
                      <a:r>
                        <a:rPr lang="en-US" sz="1100" dirty="0" err="1"/>
                        <a:t>vy</a:t>
                      </a:r>
                      <a:r>
                        <a:rPr lang="en-US" sz="1100" dirty="0"/>
                        <a:t>)</a:t>
                      </a:r>
                    </a:p>
                  </a:txBody>
                  <a:tcPr/>
                </a:tc>
                <a:extLst>
                  <a:ext uri="{0D108BD9-81ED-4DB2-BD59-A6C34878D82A}">
                    <a16:rowId xmlns:a16="http://schemas.microsoft.com/office/drawing/2014/main" val="3173772304"/>
                  </a:ext>
                </a:extLst>
              </a:tr>
              <a:tr h="259500">
                <a:tc>
                  <a:txBody>
                    <a:bodyPr/>
                    <a:lstStyle/>
                    <a:p>
                      <a:r>
                        <a:rPr lang="en-US" sz="1100" dirty="0"/>
                        <a:t>Angular Velocity (</a:t>
                      </a:r>
                      <a:r>
                        <a:rPr lang="en-US" sz="1100" dirty="0" err="1"/>
                        <a:t>valpha</a:t>
                      </a:r>
                      <a:r>
                        <a:rPr lang="en-US" sz="1100" dirty="0"/>
                        <a:t>)</a:t>
                      </a:r>
                    </a:p>
                  </a:txBody>
                  <a:tcPr/>
                </a:tc>
                <a:extLst>
                  <a:ext uri="{0D108BD9-81ED-4DB2-BD59-A6C34878D82A}">
                    <a16:rowId xmlns:a16="http://schemas.microsoft.com/office/drawing/2014/main" val="2777504128"/>
                  </a:ext>
                </a:extLst>
              </a:tr>
              <a:tr h="259500">
                <a:tc>
                  <a:txBody>
                    <a:bodyPr/>
                    <a:lstStyle/>
                    <a:p>
                      <a:r>
                        <a:rPr lang="en-US" sz="1100" dirty="0"/>
                        <a:t>Left Leg Contact (1,0)</a:t>
                      </a:r>
                    </a:p>
                  </a:txBody>
                  <a:tcPr/>
                </a:tc>
                <a:extLst>
                  <a:ext uri="{0D108BD9-81ED-4DB2-BD59-A6C34878D82A}">
                    <a16:rowId xmlns:a16="http://schemas.microsoft.com/office/drawing/2014/main" val="1111975647"/>
                  </a:ext>
                </a:extLst>
              </a:tr>
              <a:tr h="259500">
                <a:tc>
                  <a:txBody>
                    <a:bodyPr/>
                    <a:lstStyle/>
                    <a:p>
                      <a:r>
                        <a:rPr lang="en-US" sz="1100" dirty="0"/>
                        <a:t>Right Leg Contact (1,0)</a:t>
                      </a:r>
                    </a:p>
                  </a:txBody>
                  <a:tcPr/>
                </a:tc>
                <a:extLst>
                  <a:ext uri="{0D108BD9-81ED-4DB2-BD59-A6C34878D82A}">
                    <a16:rowId xmlns:a16="http://schemas.microsoft.com/office/drawing/2014/main" val="1546834255"/>
                  </a:ext>
                </a:extLst>
              </a:tr>
              <a:tr h="259500">
                <a:tc>
                  <a:txBody>
                    <a:bodyPr/>
                    <a:lstStyle/>
                    <a:p>
                      <a:r>
                        <a:rPr lang="en-US" sz="1100" dirty="0"/>
                        <a:t>Radar</a:t>
                      </a:r>
                    </a:p>
                  </a:txBody>
                  <a:tcPr/>
                </a:tc>
                <a:extLst>
                  <a:ext uri="{0D108BD9-81ED-4DB2-BD59-A6C34878D82A}">
                    <a16:rowId xmlns:a16="http://schemas.microsoft.com/office/drawing/2014/main" val="3521192152"/>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2757138305"/>
              </p:ext>
            </p:extLst>
          </p:nvPr>
        </p:nvGraphicFramePr>
        <p:xfrm>
          <a:off x="6749587" y="720256"/>
          <a:ext cx="1506262"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06262">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r>
                        <a:rPr lang="en-US" sz="1100" dirty="0"/>
                        <a:t>Obstacle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1859738941"/>
                  </a:ext>
                </a:extLst>
              </a:tr>
              <a:tr h="259500">
                <a:tc>
                  <a:txBody>
                    <a:bodyPr/>
                    <a:lstStyle/>
                    <a:p>
                      <a:endParaRPr lang="en-US" sz="1100" dirty="0"/>
                    </a:p>
                  </a:txBody>
                  <a:tcPr/>
                </a:tc>
                <a:extLst>
                  <a:ext uri="{0D108BD9-81ED-4DB2-BD59-A6C34878D82A}">
                    <a16:rowId xmlns:a16="http://schemas.microsoft.com/office/drawing/2014/main" val="2057244570"/>
                  </a:ext>
                </a:extLst>
              </a:tr>
              <a:tr h="259500">
                <a:tc>
                  <a:txBody>
                    <a:bodyPr/>
                    <a:lstStyle/>
                    <a:p>
                      <a:endParaRPr lang="en-US" sz="1100" dirty="0"/>
                    </a:p>
                  </a:txBody>
                  <a:tcPr/>
                </a:tc>
                <a:extLst>
                  <a:ext uri="{0D108BD9-81ED-4DB2-BD59-A6C34878D82A}">
                    <a16:rowId xmlns:a16="http://schemas.microsoft.com/office/drawing/2014/main" val="3173772304"/>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2408425713"/>
              </p:ext>
            </p:extLst>
          </p:nvPr>
        </p:nvGraphicFramePr>
        <p:xfrm>
          <a:off x="10611882" y="732138"/>
          <a:ext cx="1430592"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30592">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Hover()</a:t>
                      </a:r>
                    </a:p>
                  </a:txBody>
                  <a:tcPr/>
                </a:tc>
                <a:extLst>
                  <a:ext uri="{0D108BD9-81ED-4DB2-BD59-A6C34878D82A}">
                    <a16:rowId xmlns:a16="http://schemas.microsoft.com/office/drawing/2014/main" val="2364396772"/>
                  </a:ext>
                </a:extLst>
              </a:tr>
              <a:tr h="259500">
                <a:tc>
                  <a:txBody>
                    <a:bodyPr/>
                    <a:lstStyle/>
                    <a:p>
                      <a:r>
                        <a:rPr lang="en-US" sz="1100" dirty="0"/>
                        <a:t>Stabilize()</a:t>
                      </a:r>
                    </a:p>
                  </a:txBody>
                  <a:tcPr/>
                </a:tc>
                <a:extLst>
                  <a:ext uri="{0D108BD9-81ED-4DB2-BD59-A6C34878D82A}">
                    <a16:rowId xmlns:a16="http://schemas.microsoft.com/office/drawing/2014/main" val="2057244570"/>
                  </a:ext>
                </a:extLst>
              </a:tr>
              <a:tr h="259500">
                <a:tc>
                  <a:txBody>
                    <a:bodyPr/>
                    <a:lstStyle/>
                    <a:p>
                      <a:r>
                        <a:rPr lang="en-US" sz="1100" dirty="0"/>
                        <a:t>Plot() &amp; Follow()</a:t>
                      </a:r>
                    </a:p>
                  </a:txBody>
                  <a:tcPr/>
                </a:tc>
                <a:extLst>
                  <a:ext uri="{0D108BD9-81ED-4DB2-BD59-A6C34878D82A}">
                    <a16:rowId xmlns:a16="http://schemas.microsoft.com/office/drawing/2014/main" val="2777275173"/>
                  </a:ext>
                </a:extLst>
              </a:tr>
              <a:tr h="259500">
                <a:tc>
                  <a:txBody>
                    <a:bodyPr/>
                    <a:lstStyle/>
                    <a:p>
                      <a:r>
                        <a:rPr lang="en-US" sz="1100" dirty="0"/>
                        <a:t>Center()</a:t>
                      </a:r>
                    </a:p>
                  </a:txBody>
                  <a:tcPr/>
                </a:tc>
                <a:extLst>
                  <a:ext uri="{0D108BD9-81ED-4DB2-BD59-A6C34878D82A}">
                    <a16:rowId xmlns:a16="http://schemas.microsoft.com/office/drawing/2014/main" val="3173772304"/>
                  </a:ext>
                </a:extLst>
              </a:tr>
              <a:tr h="259500">
                <a:tc>
                  <a:txBody>
                    <a:bodyPr/>
                    <a:lstStyle/>
                    <a:p>
                      <a:r>
                        <a:rPr lang="en-US" sz="1100" dirty="0"/>
                        <a:t>Approach() &amp; Land()</a:t>
                      </a:r>
                    </a:p>
                  </a:txBody>
                  <a:tcPr/>
                </a:tc>
                <a:extLst>
                  <a:ext uri="{0D108BD9-81ED-4DB2-BD59-A6C34878D82A}">
                    <a16:rowId xmlns:a16="http://schemas.microsoft.com/office/drawing/2014/main" val="3387946508"/>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3358883634"/>
              </p:ext>
            </p:extLst>
          </p:nvPr>
        </p:nvGraphicFramePr>
        <p:xfrm>
          <a:off x="3438396" y="713186"/>
          <a:ext cx="1379897" cy="16319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9897">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r>
                        <a:rPr lang="en-US" sz="1100" dirty="0"/>
                        <a:t>Flag1 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Flag2 Position (</a:t>
                      </a:r>
                      <a:r>
                        <a:rPr lang="en-US" sz="1100" dirty="0" err="1"/>
                        <a:t>x,y</a:t>
                      </a:r>
                      <a:r>
                        <a:rPr lang="en-US" sz="1100" dirty="0"/>
                        <a:t>)</a:t>
                      </a:r>
                    </a:p>
                  </a:txBody>
                  <a:tcPr/>
                </a:tc>
                <a:extLst>
                  <a:ext uri="{0D108BD9-81ED-4DB2-BD59-A6C34878D82A}">
                    <a16:rowId xmlns:a16="http://schemas.microsoft.com/office/drawing/2014/main" val="2057244570"/>
                  </a:ext>
                </a:extLst>
              </a:tr>
              <a:tr h="259500">
                <a:tc>
                  <a:txBody>
                    <a:bodyPr/>
                    <a:lstStyle/>
                    <a:p>
                      <a:r>
                        <a:rPr lang="en-US" sz="1100" dirty="0"/>
                        <a:t>Minimum Safe Altitude (</a:t>
                      </a:r>
                      <a:r>
                        <a:rPr lang="en-US" sz="1100" dirty="0" err="1"/>
                        <a:t>ymin</a:t>
                      </a:r>
                      <a:r>
                        <a:rPr lang="en-US" sz="1100" dirty="0"/>
                        <a:t>)</a:t>
                      </a:r>
                    </a:p>
                  </a:txBody>
                  <a:tcPr/>
                </a:tc>
                <a:extLst>
                  <a:ext uri="{0D108BD9-81ED-4DB2-BD59-A6C34878D82A}">
                    <a16:rowId xmlns:a16="http://schemas.microsoft.com/office/drawing/2014/main" val="1459603258"/>
                  </a:ext>
                </a:extLst>
              </a:tr>
              <a:tr h="259500">
                <a:tc>
                  <a:txBody>
                    <a:bodyPr/>
                    <a:lstStyle/>
                    <a:p>
                      <a:r>
                        <a:rPr lang="en-US" sz="1100" dirty="0"/>
                        <a:t>Maximum Radar Range (m)</a:t>
                      </a:r>
                    </a:p>
                  </a:txBody>
                  <a:tcPr/>
                </a:tc>
                <a:extLst>
                  <a:ext uri="{0D108BD9-81ED-4DB2-BD59-A6C34878D82A}">
                    <a16:rowId xmlns:a16="http://schemas.microsoft.com/office/drawing/2014/main" val="3255696021"/>
                  </a:ext>
                </a:extLst>
              </a:tr>
            </a:tbl>
          </a:graphicData>
        </a:graphic>
      </p:graphicFrame>
      <p:sp>
        <p:nvSpPr>
          <p:cNvPr id="44" name="Rectangle 43">
            <a:extLst>
              <a:ext uri="{FF2B5EF4-FFF2-40B4-BE49-F238E27FC236}">
                <a16:creationId xmlns:a16="http://schemas.microsoft.com/office/drawing/2014/main" id="{68F91781-CC31-1D5F-0E5F-01540151C360}"/>
              </a:ext>
            </a:extLst>
          </p:cNvPr>
          <p:cNvSpPr/>
          <p:nvPr/>
        </p:nvSpPr>
        <p:spPr>
          <a:xfrm>
            <a:off x="4968115" y="3683983"/>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Stabilize()</a:t>
            </a:r>
          </a:p>
        </p:txBody>
      </p:sp>
      <p:sp>
        <p:nvSpPr>
          <p:cNvPr id="47" name="Rectangle 46">
            <a:extLst>
              <a:ext uri="{FF2B5EF4-FFF2-40B4-BE49-F238E27FC236}">
                <a16:creationId xmlns:a16="http://schemas.microsoft.com/office/drawing/2014/main" id="{76220EA0-BD81-E6D8-0E75-73EA662AFC8B}"/>
              </a:ext>
            </a:extLst>
          </p:cNvPr>
          <p:cNvSpPr/>
          <p:nvPr/>
        </p:nvSpPr>
        <p:spPr>
          <a:xfrm>
            <a:off x="7123616" y="6052628"/>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a:t>
            </a:r>
          </a:p>
        </p:txBody>
      </p:sp>
      <p:sp>
        <p:nvSpPr>
          <p:cNvPr id="48" name="Rectangle 47">
            <a:extLst>
              <a:ext uri="{FF2B5EF4-FFF2-40B4-BE49-F238E27FC236}">
                <a16:creationId xmlns:a16="http://schemas.microsoft.com/office/drawing/2014/main" id="{39300803-DEBF-2682-BB92-666589CCE837}"/>
              </a:ext>
            </a:extLst>
          </p:cNvPr>
          <p:cNvSpPr/>
          <p:nvPr/>
        </p:nvSpPr>
        <p:spPr>
          <a:xfrm>
            <a:off x="4960652" y="6052629"/>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a:t>
            </a:r>
          </a:p>
        </p:txBody>
      </p:sp>
      <p:sp>
        <p:nvSpPr>
          <p:cNvPr id="49" name="Rectangle 48">
            <a:extLst>
              <a:ext uri="{FF2B5EF4-FFF2-40B4-BE49-F238E27FC236}">
                <a16:creationId xmlns:a16="http://schemas.microsoft.com/office/drawing/2014/main" id="{60CFC1B6-9F93-2D24-F922-2E091BCF9ABB}"/>
              </a:ext>
            </a:extLst>
          </p:cNvPr>
          <p:cNvSpPr/>
          <p:nvPr/>
        </p:nvSpPr>
        <p:spPr>
          <a:xfrm>
            <a:off x="4960653" y="5223871"/>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3447167" y="4476615"/>
            <a:ext cx="592507" cy="592507"/>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3" name="Rectangle 1032">
            <a:extLst>
              <a:ext uri="{FF2B5EF4-FFF2-40B4-BE49-F238E27FC236}">
                <a16:creationId xmlns:a16="http://schemas.microsoft.com/office/drawing/2014/main" id="{AD51DA84-0F26-2600-E80B-59BA72BFCC43}"/>
              </a:ext>
            </a:extLst>
          </p:cNvPr>
          <p:cNvSpPr/>
          <p:nvPr/>
        </p:nvSpPr>
        <p:spPr>
          <a:xfrm>
            <a:off x="4975582" y="2895813"/>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Hover()</a:t>
            </a:r>
          </a:p>
        </p:txBody>
      </p:sp>
      <p:cxnSp>
        <p:nvCxnSpPr>
          <p:cNvPr id="1037" name="Connector: Elbow 1036">
            <a:extLst>
              <a:ext uri="{FF2B5EF4-FFF2-40B4-BE49-F238E27FC236}">
                <a16:creationId xmlns:a16="http://schemas.microsoft.com/office/drawing/2014/main" id="{1DF2687C-73B3-2CBC-EBF1-B737E879D7A9}"/>
              </a:ext>
            </a:extLst>
          </p:cNvPr>
          <p:cNvCxnSpPr>
            <a:cxnSpLocks/>
            <a:stCxn id="60" idx="0"/>
            <a:endCxn id="1033" idx="1"/>
          </p:cNvCxnSpPr>
          <p:nvPr/>
        </p:nvCxnSpPr>
        <p:spPr>
          <a:xfrm rot="5400000" flipH="1" flipV="1">
            <a:off x="3726734" y="3227768"/>
            <a:ext cx="1265534" cy="123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C64BF39C-DEDD-C076-17AD-16FEBA0A1A0E}"/>
              </a:ext>
            </a:extLst>
          </p:cNvPr>
          <p:cNvCxnSpPr>
            <a:cxnSpLocks/>
            <a:stCxn id="1033" idx="3"/>
            <a:endCxn id="9" idx="0"/>
          </p:cNvCxnSpPr>
          <p:nvPr/>
        </p:nvCxnSpPr>
        <p:spPr>
          <a:xfrm>
            <a:off x="6581278" y="3211081"/>
            <a:ext cx="2968172" cy="13061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BC8929FA-F193-6846-60B7-1C483948375A}"/>
              </a:ext>
            </a:extLst>
          </p:cNvPr>
          <p:cNvSpPr txBox="1"/>
          <p:nvPr/>
        </p:nvSpPr>
        <p:spPr>
          <a:xfrm>
            <a:off x="217030" y="712801"/>
            <a:ext cx="3088145" cy="2400657"/>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HOMEWORK</a:t>
            </a:r>
            <a:r>
              <a:rPr lang="en-US" sz="1000" b="0" i="0" dirty="0">
                <a:solidFill>
                  <a:srgbClr val="1F1F1F"/>
                </a:solidFill>
                <a:effectLst/>
                <a:latin typeface="Source Sans Pro" panose="020B0604020202020204" pitchFamily="34" charset="0"/>
              </a:rPr>
              <a:t>:</a:t>
            </a:r>
          </a:p>
          <a:p>
            <a:pPr algn="l"/>
            <a:r>
              <a:rPr lang="en-US" sz="1000" b="0" i="0" dirty="0">
                <a:solidFill>
                  <a:srgbClr val="1F1F1F"/>
                </a:solidFill>
                <a:effectLst/>
                <a:latin typeface="Source Sans Pro" panose="020B0604020202020204" pitchFamily="34" charset="0"/>
              </a:rPr>
              <a:t>Modify the </a:t>
            </a:r>
            <a:r>
              <a:rPr lang="en-US" sz="1000" dirty="0">
                <a:solidFill>
                  <a:srgbClr val="1F1F1F"/>
                </a:solidFill>
                <a:latin typeface="Source Sans Pro" panose="020B0604020202020204" pitchFamily="34" charset="0"/>
              </a:rPr>
              <a:t>(provided)</a:t>
            </a:r>
            <a:r>
              <a:rPr lang="en-US" sz="1000" b="0" i="0" dirty="0">
                <a:solidFill>
                  <a:srgbClr val="1F1F1F"/>
                </a:solidFill>
                <a:effectLst/>
                <a:latin typeface="Source Sans Pro" panose="020B0604020202020204" pitchFamily="34" charset="0"/>
              </a:rPr>
              <a:t> brain design and create </a:t>
            </a:r>
            <a:r>
              <a:rPr lang="en-US" sz="1000" b="0" i="1" u="sng" dirty="0">
                <a:solidFill>
                  <a:srgbClr val="1F1F1F"/>
                </a:solidFill>
                <a:effectLst/>
                <a:latin typeface="Source Sans Pro" panose="020B0604020202020204" pitchFamily="34" charset="0"/>
              </a:rPr>
              <a:t>two other</a:t>
            </a:r>
            <a:r>
              <a:rPr lang="en-US" sz="1000" b="0" i="0" dirty="0">
                <a:solidFill>
                  <a:srgbClr val="1F1F1F"/>
                </a:solidFill>
                <a:effectLst/>
                <a:latin typeface="Source Sans Pro" panose="020B0604020202020204" pitchFamily="34" charset="0"/>
              </a:rPr>
              <a:t> brain designs for the following assumptions:</a:t>
            </a:r>
          </a:p>
          <a:p>
            <a:pPr algn="l"/>
            <a:endParaRPr lang="en-US" sz="1000" b="0" i="0" dirty="0">
              <a:solidFill>
                <a:srgbClr val="1F1F1F"/>
              </a:solidFill>
              <a:effectLst/>
              <a:latin typeface="Source Sans Pro" panose="020B0604020202020204" pitchFamily="34" charset="0"/>
            </a:endParaRPr>
          </a:p>
          <a:p>
            <a:pPr algn="l"/>
            <a:r>
              <a:rPr lang="en-US" sz="1000" b="0" i="0" dirty="0">
                <a:solidFill>
                  <a:srgbClr val="1F1F1F"/>
                </a:solidFill>
                <a:effectLst/>
                <a:latin typeface="Source Sans Pro" panose="020B0604020202020204" pitchFamily="34" charset="0"/>
              </a:rPr>
              <a:t>a)     Landing doesn’t happen until the end therefore it can be sequential.</a:t>
            </a:r>
          </a:p>
          <a:p>
            <a:pPr algn="l"/>
            <a:r>
              <a:rPr lang="en-US" sz="1000" b="0" i="0" dirty="0">
                <a:solidFill>
                  <a:srgbClr val="1F1F1F"/>
                </a:solidFill>
                <a:effectLst/>
                <a:latin typeface="Source Sans Pro" panose="020B0604020202020204" pitchFamily="34" charset="0"/>
              </a:rPr>
              <a:t>b)     Experiment with advanced perception modules</a:t>
            </a:r>
          </a:p>
          <a:p>
            <a:pPr algn="l"/>
            <a:endParaRPr lang="en-US" sz="1000" b="0" i="0" dirty="0">
              <a:solidFill>
                <a:srgbClr val="1F1F1F"/>
              </a:solidFill>
              <a:effectLst/>
              <a:latin typeface="Source Sans Pro" panose="020B0604020202020204" pitchFamily="34" charset="0"/>
            </a:endParaRPr>
          </a:p>
          <a:p>
            <a:pPr algn="l"/>
            <a:r>
              <a:rPr lang="en-US" sz="1000" b="0" i="0" dirty="0">
                <a:solidFill>
                  <a:srgbClr val="1F1F1F"/>
                </a:solidFill>
                <a:effectLst/>
                <a:latin typeface="Source Sans Pro" panose="020B0604020202020204" pitchFamily="34" charset="0"/>
              </a:rPr>
              <a:t>Explain your assumptions and how they are reflected in your brain design.</a:t>
            </a:r>
          </a:p>
          <a:p>
            <a:pPr algn="l"/>
            <a:endParaRPr lang="en-US" sz="1000" b="0" i="0" dirty="0">
              <a:solidFill>
                <a:srgbClr val="1F1F1F"/>
              </a:solidFill>
              <a:effectLst/>
              <a:latin typeface="Source Sans Pro" panose="020B0604020202020204" pitchFamily="34" charset="0"/>
            </a:endParaRPr>
          </a:p>
          <a:p>
            <a:pPr algn="l"/>
            <a:r>
              <a:rPr lang="en-US" sz="1000" b="0" i="1" dirty="0">
                <a:solidFill>
                  <a:srgbClr val="1F1F1F"/>
                </a:solidFill>
                <a:effectLst/>
                <a:latin typeface="Source Sans Pro" panose="020B0604020202020204" pitchFamily="34" charset="0"/>
              </a:rPr>
              <a:t>Remember to post these brain designs and assumptions to the forum and engage in conversations with the other Autonomous AI Architects in practice. That is exactly what brain design architects do.</a:t>
            </a:r>
            <a:endParaRPr lang="en-US" sz="1000" b="0" i="0" dirty="0">
              <a:solidFill>
                <a:srgbClr val="1F1F1F"/>
              </a:solidFill>
              <a:effectLst/>
              <a:latin typeface="Source Sans Pro" panose="020B0604020202020204" pitchFamily="34" charset="0"/>
            </a:endParaRPr>
          </a:p>
        </p:txBody>
      </p:sp>
      <p:cxnSp>
        <p:nvCxnSpPr>
          <p:cNvPr id="1059" name="Connector: Elbow 1058">
            <a:extLst>
              <a:ext uri="{FF2B5EF4-FFF2-40B4-BE49-F238E27FC236}">
                <a16:creationId xmlns:a16="http://schemas.microsoft.com/office/drawing/2014/main" id="{0FE8D9F6-97FC-887F-0DCF-7AB4BD8AB509}"/>
              </a:ext>
            </a:extLst>
          </p:cNvPr>
          <p:cNvCxnSpPr>
            <a:cxnSpLocks/>
            <a:stCxn id="48" idx="3"/>
            <a:endCxn id="47" idx="1"/>
          </p:cNvCxnSpPr>
          <p:nvPr/>
        </p:nvCxnSpPr>
        <p:spPr>
          <a:xfrm flipV="1">
            <a:off x="6566348" y="6367896"/>
            <a:ext cx="55726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70" name="TextBox 1069">
            <a:extLst>
              <a:ext uri="{FF2B5EF4-FFF2-40B4-BE49-F238E27FC236}">
                <a16:creationId xmlns:a16="http://schemas.microsoft.com/office/drawing/2014/main" id="{83C3D8C3-B539-A8ED-C641-44F816132B19}"/>
              </a:ext>
            </a:extLst>
          </p:cNvPr>
          <p:cNvSpPr txBox="1"/>
          <p:nvPr/>
        </p:nvSpPr>
        <p:spPr>
          <a:xfrm>
            <a:off x="9713321" y="2414890"/>
            <a:ext cx="2329153" cy="2092881"/>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#2</a:t>
            </a:r>
            <a:r>
              <a:rPr lang="en-US" sz="1000" b="0" i="0" dirty="0">
                <a:solidFill>
                  <a:srgbClr val="1F1F1F"/>
                </a:solidFill>
                <a:effectLst/>
                <a:latin typeface="Source Sans Pro" panose="020B0604020202020204" pitchFamily="34" charset="0"/>
              </a:rPr>
              <a:t>: </a:t>
            </a:r>
          </a:p>
          <a:p>
            <a:pPr algn="l"/>
            <a:r>
              <a:rPr lang="en-US" sz="1000" dirty="0">
                <a:solidFill>
                  <a:srgbClr val="1F1F1F"/>
                </a:solidFill>
                <a:latin typeface="Source Sans Pro" panose="020B0604020202020204" pitchFamily="34" charset="0"/>
              </a:rPr>
              <a:t>By defining a new Sense “Radar” with associated Perception “Obstacle” which stands between Position and </a:t>
            </a:r>
            <a:r>
              <a:rPr lang="en-US" sz="1000" dirty="0" err="1">
                <a:solidFill>
                  <a:srgbClr val="1F1F1F"/>
                </a:solidFill>
                <a:latin typeface="Source Sans Pro" panose="020B0604020202020204" pitchFamily="34" charset="0"/>
              </a:rPr>
              <a:t>FlagPosition</a:t>
            </a:r>
            <a:r>
              <a:rPr lang="en-US" sz="1000" dirty="0">
                <a:solidFill>
                  <a:srgbClr val="1F1F1F"/>
                </a:solidFill>
                <a:latin typeface="Source Sans Pro" panose="020B0604020202020204" pitchFamily="34" charset="0"/>
              </a:rPr>
              <a:t>, we can then create 2 new Strategies Plot() which plots a path to Maximum Radar Range and then we use another new Strategy “Follow()” to follow the obstacle (the surface of hill in front of the flags) at a Minimum Safe Altitude until there is no longer an Obstacle, after which we can then Center(), Approach() and Land() …</a:t>
            </a:r>
            <a:endParaRPr lang="en-US" sz="1000" b="0" i="0" dirty="0">
              <a:solidFill>
                <a:srgbClr val="1F1F1F"/>
              </a:solidFill>
              <a:effectLst/>
              <a:latin typeface="Source Sans Pro" panose="020B0604020202020204" pitchFamily="34" charset="0"/>
            </a:endParaRPr>
          </a:p>
        </p:txBody>
      </p:sp>
      <p:grpSp>
        <p:nvGrpSpPr>
          <p:cNvPr id="8" name="Group 7">
            <a:extLst>
              <a:ext uri="{FF2B5EF4-FFF2-40B4-BE49-F238E27FC236}">
                <a16:creationId xmlns:a16="http://schemas.microsoft.com/office/drawing/2014/main" id="{5D69B804-EE47-CEE4-6CD8-61208DE57EDF}"/>
              </a:ext>
            </a:extLst>
          </p:cNvPr>
          <p:cNvGrpSpPr/>
          <p:nvPr/>
        </p:nvGrpSpPr>
        <p:grpSpPr>
          <a:xfrm>
            <a:off x="102436" y="4728130"/>
            <a:ext cx="1410566" cy="2031325"/>
            <a:chOff x="210385" y="4713615"/>
            <a:chExt cx="1410566" cy="2031325"/>
          </a:xfrm>
        </p:grpSpPr>
        <p:sp>
          <p:nvSpPr>
            <p:cNvPr id="11" name="TextBox 10">
              <a:extLst>
                <a:ext uri="{FF2B5EF4-FFF2-40B4-BE49-F238E27FC236}">
                  <a16:creationId xmlns:a16="http://schemas.microsoft.com/office/drawing/2014/main" id="{FDCBB408-BC8F-0311-F7C6-EE61B25D67F6}"/>
                </a:ext>
              </a:extLst>
            </p:cNvPr>
            <p:cNvSpPr txBox="1"/>
            <p:nvPr/>
          </p:nvSpPr>
          <p:spPr>
            <a:xfrm>
              <a:off x="210385" y="4713615"/>
              <a:ext cx="1410566" cy="2031325"/>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endParaRPr lang="en-US" sz="900" dirty="0"/>
            </a:p>
            <a:p>
              <a:r>
                <a:rPr lang="en-US" sz="900" dirty="0"/>
                <a:t>Advanced</a:t>
              </a:r>
              <a:br>
                <a:rPr lang="en-US" sz="900" dirty="0"/>
              </a:br>
              <a:r>
                <a:rPr lang="en-US" sz="900" dirty="0"/>
                <a:t>Perception</a:t>
              </a:r>
            </a:p>
            <a:p>
              <a:r>
                <a:rPr lang="en-US" sz="900" dirty="0"/>
                <a:t>                       </a:t>
              </a:r>
            </a:p>
          </p:txBody>
        </p:sp>
        <p:sp>
          <p:nvSpPr>
            <p:cNvPr id="12" name="Flowchart: Terminator 11">
              <a:extLst>
                <a:ext uri="{FF2B5EF4-FFF2-40B4-BE49-F238E27FC236}">
                  <a16:creationId xmlns:a16="http://schemas.microsoft.com/office/drawing/2014/main" id="{0E18F8B4-2FCA-6EDD-A48A-A9A1F19DE836}"/>
                </a:ext>
              </a:extLst>
            </p:cNvPr>
            <p:cNvSpPr/>
            <p:nvPr/>
          </p:nvSpPr>
          <p:spPr>
            <a:xfrm>
              <a:off x="982111" y="4893775"/>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96FD7B-C971-F1CB-5CCB-E988E1CD0553}"/>
                </a:ext>
              </a:extLst>
            </p:cNvPr>
            <p:cNvSpPr/>
            <p:nvPr/>
          </p:nvSpPr>
          <p:spPr>
            <a:xfrm>
              <a:off x="936719" y="5416793"/>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r 14">
              <a:extLst>
                <a:ext uri="{FF2B5EF4-FFF2-40B4-BE49-F238E27FC236}">
                  <a16:creationId xmlns:a16="http://schemas.microsoft.com/office/drawing/2014/main" id="{85C6D173-BFAB-BF37-ADDD-CC56B6C3F81F}"/>
                </a:ext>
              </a:extLst>
            </p:cNvPr>
            <p:cNvSpPr/>
            <p:nvPr/>
          </p:nvSpPr>
          <p:spPr>
            <a:xfrm>
              <a:off x="1060976" y="5680024"/>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74567E-9CE8-BC3D-CEE1-B94498D6AAE0}"/>
                </a:ext>
              </a:extLst>
            </p:cNvPr>
            <p:cNvSpPr/>
            <p:nvPr/>
          </p:nvSpPr>
          <p:spPr>
            <a:xfrm>
              <a:off x="1014594" y="5967088"/>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4" name="Group 1033">
              <a:extLst>
                <a:ext uri="{FF2B5EF4-FFF2-40B4-BE49-F238E27FC236}">
                  <a16:creationId xmlns:a16="http://schemas.microsoft.com/office/drawing/2014/main" id="{522EA003-A078-3FA4-701F-8E4237BD2D52}"/>
                </a:ext>
              </a:extLst>
            </p:cNvPr>
            <p:cNvGrpSpPr/>
            <p:nvPr/>
          </p:nvGrpSpPr>
          <p:grpSpPr>
            <a:xfrm>
              <a:off x="1054151" y="5117355"/>
              <a:ext cx="224723" cy="224723"/>
              <a:chOff x="3853991" y="3000670"/>
              <a:chExt cx="417262" cy="417262"/>
            </a:xfrm>
          </p:grpSpPr>
          <p:sp>
            <p:nvSpPr>
              <p:cNvPr id="1035" name="Flowchart: Decision 1034">
                <a:extLst>
                  <a:ext uri="{FF2B5EF4-FFF2-40B4-BE49-F238E27FC236}">
                    <a16:creationId xmlns:a16="http://schemas.microsoft.com/office/drawing/2014/main" id="{9F2B3B97-9603-C64B-F8B4-0043919B30F8}"/>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lowchart: Connector 1035">
                <a:extLst>
                  <a:ext uri="{FF2B5EF4-FFF2-40B4-BE49-F238E27FC236}">
                    <a16:creationId xmlns:a16="http://schemas.microsoft.com/office/drawing/2014/main" id="{A726347D-54E0-EEA2-A644-BCB2E2D931AC}"/>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40E7E591-D84D-9851-BAE8-E7EF847860B1}"/>
                </a:ext>
              </a:extLst>
            </p:cNvPr>
            <p:cNvSpPr/>
            <p:nvPr/>
          </p:nvSpPr>
          <p:spPr>
            <a:xfrm>
              <a:off x="936719" y="6312369"/>
              <a:ext cx="462948" cy="195592"/>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91812E70-8E84-6842-F9C3-57718DAE63B1}"/>
              </a:ext>
            </a:extLst>
          </p:cNvPr>
          <p:cNvSpPr/>
          <p:nvPr/>
        </p:nvSpPr>
        <p:spPr>
          <a:xfrm>
            <a:off x="1571258" y="3668307"/>
            <a:ext cx="1254600" cy="576957"/>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Obstacle()</a:t>
            </a:r>
          </a:p>
        </p:txBody>
      </p:sp>
      <p:cxnSp>
        <p:nvCxnSpPr>
          <p:cNvPr id="13" name="Connector: Elbow 12">
            <a:extLst>
              <a:ext uri="{FF2B5EF4-FFF2-40B4-BE49-F238E27FC236}">
                <a16:creationId xmlns:a16="http://schemas.microsoft.com/office/drawing/2014/main" id="{0AF327F6-11DB-190E-2235-CB1F67FB031E}"/>
              </a:ext>
            </a:extLst>
          </p:cNvPr>
          <p:cNvCxnSpPr>
            <a:cxnSpLocks/>
            <a:stCxn id="3" idx="3"/>
            <a:endCxn id="7" idx="1"/>
          </p:cNvCxnSpPr>
          <p:nvPr/>
        </p:nvCxnSpPr>
        <p:spPr>
          <a:xfrm>
            <a:off x="1277332" y="3956311"/>
            <a:ext cx="293926" cy="4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0B25936-BB5D-C5AB-2E28-8E247C6CF5F6}"/>
              </a:ext>
            </a:extLst>
          </p:cNvPr>
          <p:cNvSpPr/>
          <p:nvPr/>
        </p:nvSpPr>
        <p:spPr>
          <a:xfrm>
            <a:off x="4960652" y="4457761"/>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a:t>
            </a:r>
          </a:p>
        </p:txBody>
      </p:sp>
      <p:cxnSp>
        <p:nvCxnSpPr>
          <p:cNvPr id="28" name="Connector: Elbow 27">
            <a:extLst>
              <a:ext uri="{FF2B5EF4-FFF2-40B4-BE49-F238E27FC236}">
                <a16:creationId xmlns:a16="http://schemas.microsoft.com/office/drawing/2014/main" id="{3D9C2FF6-30F4-E99C-B1D1-E837A196D060}"/>
              </a:ext>
            </a:extLst>
          </p:cNvPr>
          <p:cNvCxnSpPr>
            <a:cxnSpLocks/>
            <a:stCxn id="44" idx="3"/>
            <a:endCxn id="9" idx="1"/>
          </p:cNvCxnSpPr>
          <p:nvPr/>
        </p:nvCxnSpPr>
        <p:spPr>
          <a:xfrm>
            <a:off x="6573811" y="3999251"/>
            <a:ext cx="2792331" cy="5938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2EEFB7F-ADA0-9FAE-C5BC-F52C38CFF558}"/>
              </a:ext>
            </a:extLst>
          </p:cNvPr>
          <p:cNvCxnSpPr>
            <a:cxnSpLocks/>
            <a:stCxn id="60" idx="7"/>
            <a:endCxn id="44" idx="1"/>
          </p:cNvCxnSpPr>
          <p:nvPr/>
        </p:nvCxnSpPr>
        <p:spPr>
          <a:xfrm rot="5400000" flipH="1" flipV="1">
            <a:off x="4178442" y="3773713"/>
            <a:ext cx="564135" cy="10152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8CAA80B-7664-13E0-2747-C011729318AF}"/>
              </a:ext>
            </a:extLst>
          </p:cNvPr>
          <p:cNvSpPr/>
          <p:nvPr/>
        </p:nvSpPr>
        <p:spPr>
          <a:xfrm>
            <a:off x="7127249" y="4459485"/>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a:t>
            </a:r>
          </a:p>
        </p:txBody>
      </p:sp>
      <p:cxnSp>
        <p:nvCxnSpPr>
          <p:cNvPr id="55" name="Connector: Elbow 54">
            <a:extLst>
              <a:ext uri="{FF2B5EF4-FFF2-40B4-BE49-F238E27FC236}">
                <a16:creationId xmlns:a16="http://schemas.microsoft.com/office/drawing/2014/main" id="{7B54BBC9-F55D-13CD-B1F8-3B9BA768944E}"/>
              </a:ext>
            </a:extLst>
          </p:cNvPr>
          <p:cNvCxnSpPr>
            <a:cxnSpLocks/>
            <a:stCxn id="24" idx="3"/>
            <a:endCxn id="50" idx="1"/>
          </p:cNvCxnSpPr>
          <p:nvPr/>
        </p:nvCxnSpPr>
        <p:spPr>
          <a:xfrm>
            <a:off x="6566348" y="4773029"/>
            <a:ext cx="560901" cy="1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62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33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Moab Ball-Balancer Design – Mark’s Design #1: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425999" y="3681364"/>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10561391" y="3681364"/>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9075095" y="3638943"/>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3" idx="3"/>
            <a:endCxn id="53" idx="1"/>
          </p:cNvCxnSpPr>
          <p:nvPr/>
        </p:nvCxnSpPr>
        <p:spPr>
          <a:xfrm flipV="1">
            <a:off x="1510082" y="3896201"/>
            <a:ext cx="472104" cy="1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EE2BE2-63FF-0B8B-74D0-6C864AAF22B2}"/>
              </a:ext>
            </a:extLst>
          </p:cNvPr>
          <p:cNvCxnSpPr>
            <a:cxnSpLocks/>
            <a:stCxn id="60" idx="6"/>
          </p:cNvCxnSpPr>
          <p:nvPr/>
        </p:nvCxnSpPr>
        <p:spPr>
          <a:xfrm>
            <a:off x="5449706" y="3898180"/>
            <a:ext cx="1084083"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C3DF953-B416-32DA-DFC5-821CB37C0632}"/>
              </a:ext>
            </a:extLst>
          </p:cNvPr>
          <p:cNvCxnSpPr>
            <a:cxnSpLocks/>
          </p:cNvCxnSpPr>
          <p:nvPr/>
        </p:nvCxnSpPr>
        <p:spPr>
          <a:xfrm flipV="1">
            <a:off x="8303583" y="3897591"/>
            <a:ext cx="771512" cy="11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9593569" y="3898180"/>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extLst>
              <p:ext uri="{D42A27DB-BD31-4B8C-83A1-F6EECF244321}">
                <p14:modId xmlns:p14="http://schemas.microsoft.com/office/powerpoint/2010/main" val="3471119509"/>
              </p:ext>
            </p:extLst>
          </p:nvPr>
        </p:nvGraphicFramePr>
        <p:xfrm>
          <a:off x="8772532" y="724147"/>
          <a:ext cx="946767"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Stabilizing</a:t>
                      </a:r>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extLst>
              <p:ext uri="{D42A27DB-BD31-4B8C-83A1-F6EECF244321}">
                <p14:modId xmlns:p14="http://schemas.microsoft.com/office/powerpoint/2010/main" val="3240669632"/>
              </p:ext>
            </p:extLst>
          </p:nvPr>
        </p:nvGraphicFramePr>
        <p:xfrm>
          <a:off x="9823941" y="736494"/>
          <a:ext cx="1092982"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92982">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Stabilize()</a:t>
                      </a:r>
                    </a:p>
                  </a:txBody>
                  <a:tcPr/>
                </a:tc>
                <a:extLst>
                  <a:ext uri="{0D108BD9-81ED-4DB2-BD59-A6C34878D82A}">
                    <a16:rowId xmlns:a16="http://schemas.microsoft.com/office/drawing/2014/main" val="3181268999"/>
                  </a:ext>
                </a:extLst>
              </a:tr>
              <a:tr h="259500">
                <a:tc>
                  <a:txBody>
                    <a:bodyPr/>
                    <a:lstStyle/>
                    <a:p>
                      <a:endParaRPr lang="en-US" sz="1100" dirty="0"/>
                    </a:p>
                  </a:txBody>
                  <a:tcPr/>
                </a:tc>
                <a:extLst>
                  <a:ext uri="{0D108BD9-81ED-4DB2-BD59-A6C34878D82A}">
                    <a16:rowId xmlns:a16="http://schemas.microsoft.com/office/drawing/2014/main" val="2364396772"/>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3415580229"/>
              </p:ext>
            </p:extLst>
          </p:nvPr>
        </p:nvGraphicFramePr>
        <p:xfrm>
          <a:off x="5628580" y="713186"/>
          <a:ext cx="1243553"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3553">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Ball 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Arm1 Position (r1)</a:t>
                      </a:r>
                    </a:p>
                  </a:txBody>
                  <a:tcPr/>
                </a:tc>
                <a:extLst>
                  <a:ext uri="{0D108BD9-81ED-4DB2-BD59-A6C34878D82A}">
                    <a16:rowId xmlns:a16="http://schemas.microsoft.com/office/drawing/2014/main" val="2057244570"/>
                  </a:ext>
                </a:extLst>
              </a:tr>
              <a:tr h="259500">
                <a:tc>
                  <a:txBody>
                    <a:bodyPr/>
                    <a:lstStyle/>
                    <a:p>
                      <a:r>
                        <a:rPr lang="en-US" sz="1100" dirty="0"/>
                        <a:t>Arm2 Position (r2)</a:t>
                      </a:r>
                    </a:p>
                  </a:txBody>
                  <a:tcPr/>
                </a:tc>
                <a:extLst>
                  <a:ext uri="{0D108BD9-81ED-4DB2-BD59-A6C34878D82A}">
                    <a16:rowId xmlns:a16="http://schemas.microsoft.com/office/drawing/2014/main" val="3173772304"/>
                  </a:ext>
                </a:extLst>
              </a:tr>
              <a:tr h="259500">
                <a:tc>
                  <a:txBody>
                    <a:bodyPr/>
                    <a:lstStyle/>
                    <a:p>
                      <a:r>
                        <a:rPr lang="en-US" sz="1100" dirty="0"/>
                        <a:t>Arm3 Position (r3)</a:t>
                      </a:r>
                    </a:p>
                  </a:txBody>
                  <a:tcPr/>
                </a:tc>
                <a:extLst>
                  <a:ext uri="{0D108BD9-81ED-4DB2-BD59-A6C34878D82A}">
                    <a16:rowId xmlns:a16="http://schemas.microsoft.com/office/drawing/2014/main" val="2777504128"/>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3472424035"/>
              </p:ext>
            </p:extLst>
          </p:nvPr>
        </p:nvGraphicFramePr>
        <p:xfrm>
          <a:off x="6976776" y="720256"/>
          <a:ext cx="1688756" cy="103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88756">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r>
                        <a:rPr lang="en-US" sz="1100" dirty="0"/>
                        <a:t>Ball Position (r1, r2, r3)</a:t>
                      </a:r>
                    </a:p>
                  </a:txBody>
                  <a:tcPr/>
                </a:tc>
                <a:extLst>
                  <a:ext uri="{0D108BD9-81ED-4DB2-BD59-A6C34878D82A}">
                    <a16:rowId xmlns:a16="http://schemas.microsoft.com/office/drawing/2014/main" val="2364396772"/>
                  </a:ext>
                </a:extLst>
              </a:tr>
              <a:tr h="259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Ball Velocity (v1, v2, v3)</a:t>
                      </a:r>
                    </a:p>
                  </a:txBody>
                  <a:tcPr/>
                </a:tc>
                <a:extLst>
                  <a:ext uri="{0D108BD9-81ED-4DB2-BD59-A6C34878D82A}">
                    <a16:rowId xmlns:a16="http://schemas.microsoft.com/office/drawing/2014/main" val="1859738941"/>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1520379469"/>
              </p:ext>
            </p:extLst>
          </p:nvPr>
        </p:nvGraphicFramePr>
        <p:xfrm>
          <a:off x="11021565" y="732416"/>
          <a:ext cx="946767"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Stabilize()</a:t>
                      </a:r>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49874681"/>
              </p:ext>
            </p:extLst>
          </p:nvPr>
        </p:nvGraphicFramePr>
        <p:xfrm>
          <a:off x="4142660" y="713186"/>
          <a:ext cx="1342064" cy="103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42064">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r>
                        <a:rPr lang="en-US" sz="1100" dirty="0"/>
                        <a:t>Arm1 Range [R1]</a:t>
                      </a:r>
                    </a:p>
                  </a:txBody>
                  <a:tcPr/>
                </a:tc>
                <a:extLst>
                  <a:ext uri="{0D108BD9-81ED-4DB2-BD59-A6C34878D82A}">
                    <a16:rowId xmlns:a16="http://schemas.microsoft.com/office/drawing/2014/main" val="2364396772"/>
                  </a:ext>
                </a:extLst>
              </a:tr>
              <a:tr h="259500">
                <a:tc>
                  <a:txBody>
                    <a:bodyPr/>
                    <a:lstStyle/>
                    <a:p>
                      <a:r>
                        <a:rPr lang="en-US" sz="1100" dirty="0"/>
                        <a:t>Arm2 Range [R2]</a:t>
                      </a:r>
                    </a:p>
                  </a:txBody>
                  <a:tcPr/>
                </a:tc>
                <a:extLst>
                  <a:ext uri="{0D108BD9-81ED-4DB2-BD59-A6C34878D82A}">
                    <a16:rowId xmlns:a16="http://schemas.microsoft.com/office/drawing/2014/main" val="2057244570"/>
                  </a:ext>
                </a:extLst>
              </a:tr>
              <a:tr h="259500">
                <a:tc>
                  <a:txBody>
                    <a:bodyPr/>
                    <a:lstStyle/>
                    <a:p>
                      <a:r>
                        <a:rPr lang="en-US" sz="1100" dirty="0"/>
                        <a:t>Arm3 Range [R3]</a:t>
                      </a:r>
                    </a:p>
                  </a:txBody>
                  <a:tcPr/>
                </a:tc>
                <a:extLst>
                  <a:ext uri="{0D108BD9-81ED-4DB2-BD59-A6C34878D82A}">
                    <a16:rowId xmlns:a16="http://schemas.microsoft.com/office/drawing/2014/main" val="4214708212"/>
                  </a:ext>
                </a:extLst>
              </a:tr>
            </a:tbl>
          </a:graphicData>
        </a:graphic>
      </p:graphicFrame>
      <p:sp>
        <p:nvSpPr>
          <p:cNvPr id="49" name="Rectangle 48">
            <a:extLst>
              <a:ext uri="{FF2B5EF4-FFF2-40B4-BE49-F238E27FC236}">
                <a16:creationId xmlns:a16="http://schemas.microsoft.com/office/drawing/2014/main" id="{60CFC1B6-9F93-2D24-F922-2E091BCF9ABB}"/>
              </a:ext>
            </a:extLst>
          </p:cNvPr>
          <p:cNvSpPr/>
          <p:nvPr/>
        </p:nvSpPr>
        <p:spPr>
          <a:xfrm>
            <a:off x="6533789" y="3582912"/>
            <a:ext cx="1769794"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Stabilize()</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4869970" y="3608312"/>
            <a:ext cx="579736" cy="579736"/>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D65A1E13-1A0F-81CE-343E-0CA7BFECAD39}"/>
              </a:ext>
            </a:extLst>
          </p:cNvPr>
          <p:cNvPicPr>
            <a:picLocks noChangeAspect="1"/>
          </p:cNvPicPr>
          <p:nvPr/>
        </p:nvPicPr>
        <p:blipFill>
          <a:blip r:embed="rId2"/>
          <a:stretch>
            <a:fillRect/>
          </a:stretch>
        </p:blipFill>
        <p:spPr>
          <a:xfrm>
            <a:off x="165339" y="5059753"/>
            <a:ext cx="2234828" cy="1604796"/>
          </a:xfrm>
          <a:prstGeom prst="rect">
            <a:avLst/>
          </a:prstGeom>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E66A55DF-A69D-5E24-C086-6BFBCD8A89B0}"/>
              </a:ext>
            </a:extLst>
          </p:cNvPr>
          <p:cNvPicPr>
            <a:picLocks noChangeAspect="1"/>
          </p:cNvPicPr>
          <p:nvPr/>
        </p:nvPicPr>
        <p:blipFill>
          <a:blip r:embed="rId3"/>
          <a:stretch>
            <a:fillRect/>
          </a:stretch>
        </p:blipFill>
        <p:spPr>
          <a:xfrm>
            <a:off x="2621451" y="5059417"/>
            <a:ext cx="2093425" cy="1605132"/>
          </a:xfrm>
          <a:prstGeom prst="rect">
            <a:avLst/>
          </a:prstGeom>
          <a:effectLst>
            <a:outerShdw blurRad="50800" dist="38100" dir="2700000" algn="tl" rotWithShape="0">
              <a:prstClr val="black">
                <a:alpha val="40000"/>
              </a:prstClr>
            </a:outerShdw>
          </a:effectLst>
        </p:spPr>
      </p:pic>
      <p:sp>
        <p:nvSpPr>
          <p:cNvPr id="20" name="TextBox 19">
            <a:extLst>
              <a:ext uri="{FF2B5EF4-FFF2-40B4-BE49-F238E27FC236}">
                <a16:creationId xmlns:a16="http://schemas.microsoft.com/office/drawing/2014/main" id="{BEE7CF68-7C9B-110E-1D87-B86D51ABE946}"/>
              </a:ext>
            </a:extLst>
          </p:cNvPr>
          <p:cNvSpPr txBox="1"/>
          <p:nvPr/>
        </p:nvSpPr>
        <p:spPr>
          <a:xfrm>
            <a:off x="165339" y="750498"/>
            <a:ext cx="3856630" cy="1785104"/>
          </a:xfrm>
          <a:prstGeom prst="rect">
            <a:avLst/>
          </a:prstGeom>
          <a:noFill/>
        </p:spPr>
        <p:txBody>
          <a:bodyPr wrap="square">
            <a:spAutoFit/>
          </a:bodyPr>
          <a:lstStyle/>
          <a:p>
            <a:pPr algn="l"/>
            <a:r>
              <a:rPr lang="en-US" sz="1000" b="1" dirty="0">
                <a:solidFill>
                  <a:srgbClr val="1F1F1F"/>
                </a:solidFill>
                <a:latin typeface="Source Sans Pro" panose="020B0503030403020204" pitchFamily="34" charset="0"/>
              </a:rPr>
              <a:t>HOMEWORK</a:t>
            </a:r>
            <a:r>
              <a:rPr lang="en-US" sz="1000" dirty="0">
                <a:solidFill>
                  <a:srgbClr val="1F1F1F"/>
                </a:solidFill>
                <a:latin typeface="Source Sans Pro" panose="020B0503030403020204" pitchFamily="34" charset="0"/>
              </a:rPr>
              <a:t>: </a:t>
            </a:r>
            <a:endParaRPr lang="en-US" sz="1000" b="0" i="0" dirty="0">
              <a:solidFill>
                <a:srgbClr val="1F1F1F"/>
              </a:solidFill>
              <a:effectLst/>
              <a:latin typeface="Source Sans Pro" panose="020B0503030403020204" pitchFamily="34" charset="0"/>
            </a:endParaRPr>
          </a:p>
          <a:p>
            <a:pPr algn="l"/>
            <a:r>
              <a:rPr lang="en-US" sz="1000" b="0" i="0" dirty="0">
                <a:solidFill>
                  <a:srgbClr val="1F1F1F"/>
                </a:solidFill>
                <a:effectLst/>
                <a:latin typeface="Source Sans Pro" panose="020B0503030403020204" pitchFamily="34" charset="0"/>
              </a:rPr>
              <a:t>Modify the above brain design and create two other brain designs for the following assumptions:</a:t>
            </a:r>
          </a:p>
          <a:p>
            <a:pPr algn="l"/>
            <a:r>
              <a:rPr lang="en-US" sz="1000" b="0" i="0" dirty="0">
                <a:solidFill>
                  <a:srgbClr val="1F1F1F"/>
                </a:solidFill>
                <a:effectLst/>
                <a:latin typeface="Source Sans Pro" panose="020B0503030403020204" pitchFamily="34" charset="0"/>
              </a:rPr>
              <a:t>a)     Extract the advanced perception outside the input sensors.</a:t>
            </a:r>
          </a:p>
          <a:p>
            <a:pPr algn="l"/>
            <a:r>
              <a:rPr lang="en-US" sz="1000" b="0" i="0" dirty="0">
                <a:solidFill>
                  <a:srgbClr val="1F1F1F"/>
                </a:solidFill>
                <a:effectLst/>
                <a:latin typeface="Source Sans Pro" panose="020B0503030403020204" pitchFamily="34" charset="0"/>
              </a:rPr>
              <a:t>b)     Experiment with other skills.</a:t>
            </a:r>
          </a:p>
          <a:p>
            <a:pPr algn="l"/>
            <a:endParaRPr lang="en-US" sz="1000" b="0" i="0" dirty="0">
              <a:solidFill>
                <a:srgbClr val="1F1F1F"/>
              </a:solidFill>
              <a:effectLst/>
              <a:latin typeface="Source Sans Pro" panose="020B0503030403020204" pitchFamily="34" charset="0"/>
            </a:endParaRPr>
          </a:p>
          <a:p>
            <a:pPr algn="l"/>
            <a:r>
              <a:rPr lang="en-US" sz="1000" b="0" i="0" dirty="0">
                <a:solidFill>
                  <a:srgbClr val="1F1F1F"/>
                </a:solidFill>
                <a:effectLst/>
                <a:latin typeface="Source Sans Pro" panose="020B0503030403020204" pitchFamily="34" charset="0"/>
              </a:rPr>
              <a:t>Explain your assumptions and how they are reflected in your brain design.</a:t>
            </a:r>
          </a:p>
          <a:p>
            <a:pPr algn="l"/>
            <a:r>
              <a:rPr lang="en-US" sz="1000" b="0" i="1" dirty="0">
                <a:solidFill>
                  <a:srgbClr val="1F1F1F"/>
                </a:solidFill>
                <a:effectLst/>
                <a:latin typeface="Source Sans Pro" panose="020B0503030403020204" pitchFamily="34" charset="0"/>
              </a:rPr>
              <a:t>Remember to post these brain designs and assumptions to the forum and engage in conversations with the other Autonomous AI Architects in practice.</a:t>
            </a:r>
            <a:endParaRPr lang="en-US" sz="1000" b="0" i="0" dirty="0">
              <a:solidFill>
                <a:srgbClr val="1F1F1F"/>
              </a:solidFill>
              <a:effectLst/>
              <a:latin typeface="Source Sans Pro" panose="020B0503030403020204" pitchFamily="34" charset="0"/>
            </a:endParaRPr>
          </a:p>
        </p:txBody>
      </p:sp>
      <p:sp>
        <p:nvSpPr>
          <p:cNvPr id="53" name="Rectangle 52">
            <a:extLst>
              <a:ext uri="{FF2B5EF4-FFF2-40B4-BE49-F238E27FC236}">
                <a16:creationId xmlns:a16="http://schemas.microsoft.com/office/drawing/2014/main" id="{92A5031F-66EE-B834-F738-7F56BD942988}"/>
              </a:ext>
            </a:extLst>
          </p:cNvPr>
          <p:cNvSpPr/>
          <p:nvPr/>
        </p:nvSpPr>
        <p:spPr>
          <a:xfrm>
            <a:off x="1982186" y="3498292"/>
            <a:ext cx="2093425" cy="795818"/>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BallPosition</a:t>
            </a:r>
            <a:r>
              <a:rPr lang="en-US" sz="1400" dirty="0"/>
              <a:t> (r1, r2, r3)</a:t>
            </a:r>
          </a:p>
          <a:p>
            <a:r>
              <a:rPr lang="en-US" sz="1400" dirty="0" err="1"/>
              <a:t>BallVelocity</a:t>
            </a:r>
            <a:r>
              <a:rPr lang="en-US" sz="1400" dirty="0"/>
              <a:t> (vr1, vr2, vr3)</a:t>
            </a:r>
          </a:p>
        </p:txBody>
      </p:sp>
      <p:cxnSp>
        <p:nvCxnSpPr>
          <p:cNvPr id="55" name="Connector: Elbow 54">
            <a:extLst>
              <a:ext uri="{FF2B5EF4-FFF2-40B4-BE49-F238E27FC236}">
                <a16:creationId xmlns:a16="http://schemas.microsoft.com/office/drawing/2014/main" id="{4AA8EAAD-03E9-1677-352F-24E143336F03}"/>
              </a:ext>
            </a:extLst>
          </p:cNvPr>
          <p:cNvCxnSpPr>
            <a:cxnSpLocks/>
            <a:stCxn id="53" idx="3"/>
            <a:endCxn id="60" idx="2"/>
          </p:cNvCxnSpPr>
          <p:nvPr/>
        </p:nvCxnSpPr>
        <p:spPr>
          <a:xfrm>
            <a:off x="4075611" y="3896201"/>
            <a:ext cx="794359" cy="19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9A603E3-B288-0D45-C359-4A0193CF9CD5}"/>
              </a:ext>
            </a:extLst>
          </p:cNvPr>
          <p:cNvSpPr txBox="1"/>
          <p:nvPr/>
        </p:nvSpPr>
        <p:spPr>
          <a:xfrm>
            <a:off x="4131644" y="2294476"/>
            <a:ext cx="6466799" cy="1015663"/>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#1</a:t>
            </a:r>
            <a:r>
              <a:rPr lang="en-US" sz="1000" b="0" i="0" dirty="0">
                <a:solidFill>
                  <a:srgbClr val="1F1F1F"/>
                </a:solidFill>
                <a:effectLst/>
                <a:latin typeface="Source Sans Pro" panose="020B0604020202020204" pitchFamily="34" charset="0"/>
              </a:rPr>
              <a:t>: </a:t>
            </a:r>
          </a:p>
          <a:p>
            <a:pPr algn="l"/>
            <a:r>
              <a:rPr lang="en-US" sz="1000" b="0" i="0" dirty="0">
                <a:solidFill>
                  <a:srgbClr val="1F1F1F"/>
                </a:solidFill>
                <a:effectLst/>
                <a:latin typeface="Source Sans Pro" panose="020B0604020202020204" pitchFamily="34" charset="0"/>
              </a:rPr>
              <a:t>IF we </a:t>
            </a:r>
            <a:r>
              <a:rPr lang="en-US" sz="1000" dirty="0">
                <a:solidFill>
                  <a:srgbClr val="1F1F1F"/>
                </a:solidFill>
                <a:latin typeface="Source Sans Pro" panose="020B0604020202020204" pitchFamily="34" charset="0"/>
              </a:rPr>
              <a:t>DON’T use RECTANGULAR coordinates for </a:t>
            </a:r>
            <a:r>
              <a:rPr lang="en-US" sz="1000" dirty="0" err="1">
                <a:solidFill>
                  <a:srgbClr val="1F1F1F"/>
                </a:solidFill>
                <a:latin typeface="Source Sans Pro" panose="020B0604020202020204" pitchFamily="34" charset="0"/>
              </a:rPr>
              <a:t>BallPosition</a:t>
            </a:r>
            <a:r>
              <a:rPr lang="en-US" sz="1000" dirty="0">
                <a:solidFill>
                  <a:srgbClr val="1F1F1F"/>
                </a:solidFill>
                <a:latin typeface="Source Sans Pro" panose="020B0604020202020204" pitchFamily="34" charset="0"/>
              </a:rPr>
              <a:t> (</a:t>
            </a:r>
            <a:r>
              <a:rPr lang="en-US" sz="1000" dirty="0" err="1">
                <a:solidFill>
                  <a:srgbClr val="1F1F1F"/>
                </a:solidFill>
                <a:latin typeface="Source Sans Pro" panose="020B0604020202020204" pitchFamily="34" charset="0"/>
              </a:rPr>
              <a:t>x,y</a:t>
            </a:r>
            <a:r>
              <a:rPr lang="en-US" sz="1000" dirty="0">
                <a:solidFill>
                  <a:srgbClr val="1F1F1F"/>
                </a:solidFill>
                <a:latin typeface="Source Sans Pro" panose="020B0604020202020204" pitchFamily="34" charset="0"/>
              </a:rPr>
              <a:t>) and </a:t>
            </a:r>
            <a:r>
              <a:rPr lang="en-US" sz="1000" dirty="0" err="1">
                <a:solidFill>
                  <a:srgbClr val="1F1F1F"/>
                </a:solidFill>
                <a:latin typeface="Source Sans Pro" panose="020B0604020202020204" pitchFamily="34" charset="0"/>
              </a:rPr>
              <a:t>BallVelocity</a:t>
            </a:r>
            <a:r>
              <a:rPr lang="en-US" sz="1000" dirty="0">
                <a:solidFill>
                  <a:srgbClr val="1F1F1F"/>
                </a:solidFill>
                <a:latin typeface="Source Sans Pro" panose="020B0604020202020204" pitchFamily="34" charset="0"/>
              </a:rPr>
              <a:t>(</a:t>
            </a:r>
            <a:r>
              <a:rPr lang="en-US" sz="1000" dirty="0" err="1">
                <a:solidFill>
                  <a:srgbClr val="1F1F1F"/>
                </a:solidFill>
                <a:latin typeface="Source Sans Pro" panose="020B0604020202020204" pitchFamily="34" charset="0"/>
              </a:rPr>
              <a:t>vx,vy</a:t>
            </a:r>
            <a:r>
              <a:rPr lang="en-US" sz="1000" dirty="0">
                <a:solidFill>
                  <a:srgbClr val="1F1F1F"/>
                </a:solidFill>
                <a:latin typeface="Source Sans Pro" panose="020B0604020202020204" pitchFamily="34" charset="0"/>
              </a:rPr>
              <a:t>) and instead CONVERT them (this is an </a:t>
            </a:r>
            <a:r>
              <a:rPr lang="en-US" sz="1000" dirty="0" err="1">
                <a:solidFill>
                  <a:srgbClr val="1F1F1F"/>
                </a:solidFill>
                <a:latin typeface="Source Sans Pro" panose="020B0604020202020204" pitchFamily="34" charset="0"/>
              </a:rPr>
              <a:t>AdvancedPerception</a:t>
            </a:r>
            <a:r>
              <a:rPr lang="en-US" sz="1000" dirty="0">
                <a:solidFill>
                  <a:srgbClr val="1F1F1F"/>
                </a:solidFill>
                <a:latin typeface="Source Sans Pro" panose="020B0604020202020204" pitchFamily="34" charset="0"/>
              </a:rPr>
              <a:t>) to POLAR coordinates for </a:t>
            </a:r>
            <a:r>
              <a:rPr lang="en-US" sz="1000" dirty="0" err="1">
                <a:solidFill>
                  <a:srgbClr val="1F1F1F"/>
                </a:solidFill>
                <a:latin typeface="Source Sans Pro" panose="020B0604020202020204" pitchFamily="34" charset="0"/>
              </a:rPr>
              <a:t>BallPosition</a:t>
            </a:r>
            <a:r>
              <a:rPr lang="en-US" sz="1000" dirty="0">
                <a:solidFill>
                  <a:srgbClr val="1F1F1F"/>
                </a:solidFill>
                <a:latin typeface="Source Sans Pro" panose="020B0604020202020204" pitchFamily="34" charset="0"/>
              </a:rPr>
              <a:t> (r1, r2, r3) and </a:t>
            </a:r>
            <a:r>
              <a:rPr lang="en-US" sz="1000" dirty="0" err="1">
                <a:solidFill>
                  <a:srgbClr val="1F1F1F"/>
                </a:solidFill>
                <a:latin typeface="Source Sans Pro" panose="020B0604020202020204" pitchFamily="34" charset="0"/>
              </a:rPr>
              <a:t>BallVelocity</a:t>
            </a:r>
            <a:r>
              <a:rPr lang="en-US" sz="1000" dirty="0">
                <a:solidFill>
                  <a:srgbClr val="1F1F1F"/>
                </a:solidFill>
                <a:latin typeface="Source Sans Pro" panose="020B0604020202020204" pitchFamily="34" charset="0"/>
              </a:rPr>
              <a:t>(vr1, vr2, vr3), then “Stabilize()” simply becomes sending each Arm a single signal to “reverse” until it sees its own </a:t>
            </a:r>
            <a:r>
              <a:rPr lang="en-US" sz="1000" dirty="0" err="1">
                <a:solidFill>
                  <a:srgbClr val="1F1F1F"/>
                </a:solidFill>
                <a:latin typeface="Source Sans Pro" panose="020B0604020202020204" pitchFamily="34" charset="0"/>
              </a:rPr>
              <a:t>vri</a:t>
            </a:r>
            <a:r>
              <a:rPr lang="en-US" sz="1000" dirty="0">
                <a:solidFill>
                  <a:srgbClr val="1F1F1F"/>
                </a:solidFill>
                <a:latin typeface="Source Sans Pro" panose="020B0604020202020204" pitchFamily="34" charset="0"/>
              </a:rPr>
              <a:t> finally reach ZERO. This empowers each arm to work use the SAME senses (</a:t>
            </a:r>
            <a:r>
              <a:rPr lang="en-US" sz="1000" dirty="0" err="1">
                <a:solidFill>
                  <a:srgbClr val="1F1F1F"/>
                </a:solidFill>
                <a:latin typeface="Source Sans Pro" panose="020B0604020202020204" pitchFamily="34" charset="0"/>
              </a:rPr>
              <a:t>BallPosition</a:t>
            </a:r>
            <a:r>
              <a:rPr lang="en-US" sz="1000" dirty="0">
                <a:solidFill>
                  <a:srgbClr val="1F1F1F"/>
                </a:solidFill>
                <a:latin typeface="Source Sans Pro" panose="020B0604020202020204" pitchFamily="34" charset="0"/>
              </a:rPr>
              <a:t> </a:t>
            </a:r>
            <a:r>
              <a:rPr lang="en-US" sz="1000" dirty="0" err="1">
                <a:solidFill>
                  <a:srgbClr val="1F1F1F"/>
                </a:solidFill>
                <a:latin typeface="Source Sans Pro" panose="020B0604020202020204" pitchFamily="34" charset="0"/>
              </a:rPr>
              <a:t>x,y</a:t>
            </a:r>
            <a:r>
              <a:rPr lang="en-US" sz="1000" dirty="0">
                <a:solidFill>
                  <a:srgbClr val="1F1F1F"/>
                </a:solidFill>
                <a:latin typeface="Source Sans Pro" panose="020B0604020202020204" pitchFamily="34" charset="0"/>
              </a:rPr>
              <a:t>) converted to </a:t>
            </a:r>
            <a:r>
              <a:rPr lang="en-US" sz="1000" dirty="0" err="1">
                <a:solidFill>
                  <a:srgbClr val="1F1F1F"/>
                </a:solidFill>
                <a:latin typeface="Source Sans Pro" panose="020B0604020202020204" pitchFamily="34" charset="0"/>
              </a:rPr>
              <a:t>BallPosition</a:t>
            </a:r>
            <a:r>
              <a:rPr lang="en-US" sz="1000" dirty="0">
                <a:solidFill>
                  <a:srgbClr val="1F1F1F"/>
                </a:solidFill>
                <a:latin typeface="Source Sans Pro" panose="020B0604020202020204" pitchFamily="34" charset="0"/>
              </a:rPr>
              <a:t>(r1, r2, r3), but basically RESPOND to ONLY the coordinate that is MEANINGFUL to that arm, and IGNORE all the others </a:t>
            </a:r>
            <a:r>
              <a:rPr lang="en-US" sz="1000" dirty="0">
                <a:solidFill>
                  <a:srgbClr val="1F1F1F"/>
                </a:solidFill>
                <a:latin typeface="Source Sans Pro" panose="020B0604020202020204" pitchFamily="34" charset="0"/>
                <a:sym typeface="Wingdings" panose="05000000000000000000" pitchFamily="2" charset="2"/>
              </a:rPr>
              <a:t> </a:t>
            </a:r>
            <a:endParaRPr lang="en-US" sz="1000" b="0" i="0" dirty="0">
              <a:solidFill>
                <a:srgbClr val="1F1F1F"/>
              </a:solidFill>
              <a:effectLst/>
              <a:latin typeface="Source Sans Pro" panose="020B0604020202020204" pitchFamily="34" charset="0"/>
            </a:endParaRPr>
          </a:p>
        </p:txBody>
      </p:sp>
      <p:grpSp>
        <p:nvGrpSpPr>
          <p:cNvPr id="1032" name="Group 1031">
            <a:extLst>
              <a:ext uri="{FF2B5EF4-FFF2-40B4-BE49-F238E27FC236}">
                <a16:creationId xmlns:a16="http://schemas.microsoft.com/office/drawing/2014/main" id="{FBC43001-6DA2-AFEF-9BFC-B6E50FD5D46E}"/>
              </a:ext>
            </a:extLst>
          </p:cNvPr>
          <p:cNvGrpSpPr/>
          <p:nvPr/>
        </p:nvGrpSpPr>
        <p:grpSpPr>
          <a:xfrm>
            <a:off x="10616095" y="4697279"/>
            <a:ext cx="1410566" cy="2031325"/>
            <a:chOff x="210385" y="4713615"/>
            <a:chExt cx="1410566" cy="2031325"/>
          </a:xfrm>
        </p:grpSpPr>
        <p:sp>
          <p:nvSpPr>
            <p:cNvPr id="1038" name="TextBox 1037">
              <a:extLst>
                <a:ext uri="{FF2B5EF4-FFF2-40B4-BE49-F238E27FC236}">
                  <a16:creationId xmlns:a16="http://schemas.microsoft.com/office/drawing/2014/main" id="{669EF7BC-DA10-AD41-A6E0-C60CF9425870}"/>
                </a:ext>
              </a:extLst>
            </p:cNvPr>
            <p:cNvSpPr txBox="1"/>
            <p:nvPr/>
          </p:nvSpPr>
          <p:spPr>
            <a:xfrm>
              <a:off x="210385" y="4713615"/>
              <a:ext cx="1410566" cy="2031325"/>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endParaRPr lang="en-US" sz="900" dirty="0"/>
            </a:p>
            <a:p>
              <a:r>
                <a:rPr lang="en-US" sz="900" dirty="0"/>
                <a:t>Advanced</a:t>
              </a:r>
              <a:br>
                <a:rPr lang="en-US" sz="900" dirty="0"/>
              </a:br>
              <a:r>
                <a:rPr lang="en-US" sz="900" dirty="0"/>
                <a:t>Perception</a:t>
              </a:r>
            </a:p>
            <a:p>
              <a:r>
                <a:rPr lang="en-US" sz="900" dirty="0"/>
                <a:t>                       </a:t>
              </a:r>
            </a:p>
          </p:txBody>
        </p:sp>
        <p:sp>
          <p:nvSpPr>
            <p:cNvPr id="1039" name="Flowchart: Terminator 1038">
              <a:extLst>
                <a:ext uri="{FF2B5EF4-FFF2-40B4-BE49-F238E27FC236}">
                  <a16:creationId xmlns:a16="http://schemas.microsoft.com/office/drawing/2014/main" id="{56F59422-C317-F0BD-0BD8-20252FE309C4}"/>
                </a:ext>
              </a:extLst>
            </p:cNvPr>
            <p:cNvSpPr/>
            <p:nvPr/>
          </p:nvSpPr>
          <p:spPr>
            <a:xfrm>
              <a:off x="982111" y="4893775"/>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CE2449B3-8EA7-8F84-B060-2B3C71EFD8AB}"/>
                </a:ext>
              </a:extLst>
            </p:cNvPr>
            <p:cNvSpPr/>
            <p:nvPr/>
          </p:nvSpPr>
          <p:spPr>
            <a:xfrm>
              <a:off x="936719" y="5416793"/>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lowchart: Or 1041">
              <a:extLst>
                <a:ext uri="{FF2B5EF4-FFF2-40B4-BE49-F238E27FC236}">
                  <a16:creationId xmlns:a16="http://schemas.microsoft.com/office/drawing/2014/main" id="{CC3C9A75-59BB-4914-22E3-5C6D90D853E4}"/>
                </a:ext>
              </a:extLst>
            </p:cNvPr>
            <p:cNvSpPr/>
            <p:nvPr/>
          </p:nvSpPr>
          <p:spPr>
            <a:xfrm>
              <a:off x="1060976" y="5680024"/>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0D6D2E09-5354-E68F-A402-A00036E9C337}"/>
                </a:ext>
              </a:extLst>
            </p:cNvPr>
            <p:cNvSpPr/>
            <p:nvPr/>
          </p:nvSpPr>
          <p:spPr>
            <a:xfrm>
              <a:off x="1014594" y="5967088"/>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Group 1043">
              <a:extLst>
                <a:ext uri="{FF2B5EF4-FFF2-40B4-BE49-F238E27FC236}">
                  <a16:creationId xmlns:a16="http://schemas.microsoft.com/office/drawing/2014/main" id="{37366F49-C076-0A4A-BB95-E63FC03C456D}"/>
                </a:ext>
              </a:extLst>
            </p:cNvPr>
            <p:cNvGrpSpPr/>
            <p:nvPr/>
          </p:nvGrpSpPr>
          <p:grpSpPr>
            <a:xfrm>
              <a:off x="1054151" y="5117355"/>
              <a:ext cx="224723" cy="224723"/>
              <a:chOff x="3853991" y="3000670"/>
              <a:chExt cx="417262" cy="417262"/>
            </a:xfrm>
          </p:grpSpPr>
          <p:sp>
            <p:nvSpPr>
              <p:cNvPr id="1046" name="Flowchart: Decision 1045">
                <a:extLst>
                  <a:ext uri="{FF2B5EF4-FFF2-40B4-BE49-F238E27FC236}">
                    <a16:creationId xmlns:a16="http://schemas.microsoft.com/office/drawing/2014/main" id="{0468C9BE-67F8-9639-5868-1A0D1D601E18}"/>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lowchart: Connector 1046">
                <a:extLst>
                  <a:ext uri="{FF2B5EF4-FFF2-40B4-BE49-F238E27FC236}">
                    <a16:creationId xmlns:a16="http://schemas.microsoft.com/office/drawing/2014/main" id="{CE9B25F4-6DBB-B70E-2AD6-DA379DF8BD85}"/>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5" name="Rectangle 1044">
              <a:extLst>
                <a:ext uri="{FF2B5EF4-FFF2-40B4-BE49-F238E27FC236}">
                  <a16:creationId xmlns:a16="http://schemas.microsoft.com/office/drawing/2014/main" id="{E1C4FAEA-2874-37CA-403B-5DD02A2E8ADE}"/>
                </a:ext>
              </a:extLst>
            </p:cNvPr>
            <p:cNvSpPr/>
            <p:nvPr/>
          </p:nvSpPr>
          <p:spPr>
            <a:xfrm>
              <a:off x="936719" y="6312369"/>
              <a:ext cx="462948" cy="195592"/>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6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Moab Ball-Balancer Design – Mark’s Design #2: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856649" y="3666740"/>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10379294" y="3657313"/>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9373764" y="3614892"/>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3" idx="3"/>
            <a:endCxn id="6" idx="1"/>
          </p:cNvCxnSpPr>
          <p:nvPr/>
        </p:nvCxnSpPr>
        <p:spPr>
          <a:xfrm flipV="1">
            <a:off x="1940732" y="3880479"/>
            <a:ext cx="546749" cy="30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971005F-82F3-BDD2-1661-34F800C7FE34}"/>
              </a:ext>
            </a:extLst>
          </p:cNvPr>
          <p:cNvCxnSpPr>
            <a:cxnSpLocks/>
            <a:stCxn id="60" idx="7"/>
            <a:endCxn id="44" idx="1"/>
          </p:cNvCxnSpPr>
          <p:nvPr/>
        </p:nvCxnSpPr>
        <p:spPr>
          <a:xfrm rot="5400000" flipH="1" flipV="1">
            <a:off x="6025925" y="2858871"/>
            <a:ext cx="620993" cy="10069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EE2BE2-63FF-0B8B-74D0-6C864AAF22B2}"/>
              </a:ext>
            </a:extLst>
          </p:cNvPr>
          <p:cNvCxnSpPr>
            <a:cxnSpLocks/>
            <a:stCxn id="60" idx="6"/>
            <a:endCxn id="49" idx="1"/>
          </p:cNvCxnSpPr>
          <p:nvPr/>
        </p:nvCxnSpPr>
        <p:spPr>
          <a:xfrm flipV="1">
            <a:off x="5917564" y="3874129"/>
            <a:ext cx="914894" cy="3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E6EB399-26B5-B940-223C-FD8310521EE4}"/>
              </a:ext>
            </a:extLst>
          </p:cNvPr>
          <p:cNvCxnSpPr>
            <a:cxnSpLocks/>
            <a:stCxn id="60" idx="5"/>
            <a:endCxn id="48" idx="1"/>
          </p:cNvCxnSpPr>
          <p:nvPr/>
        </p:nvCxnSpPr>
        <p:spPr>
          <a:xfrm rot="16200000" flipH="1">
            <a:off x="6021431" y="3893039"/>
            <a:ext cx="622519" cy="9995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C97EEFA-B676-2C1F-1C53-98483FFAF655}"/>
              </a:ext>
            </a:extLst>
          </p:cNvPr>
          <p:cNvCxnSpPr>
            <a:cxnSpLocks/>
            <a:stCxn id="44" idx="3"/>
            <a:endCxn id="9" idx="1"/>
          </p:cNvCxnSpPr>
          <p:nvPr/>
        </p:nvCxnSpPr>
        <p:spPr>
          <a:xfrm>
            <a:off x="8609714" y="3051872"/>
            <a:ext cx="839979" cy="638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C3DF953-B416-32DA-DFC5-821CB37C0632}"/>
              </a:ext>
            </a:extLst>
          </p:cNvPr>
          <p:cNvCxnSpPr>
            <a:cxnSpLocks/>
          </p:cNvCxnSpPr>
          <p:nvPr/>
        </p:nvCxnSpPr>
        <p:spPr>
          <a:xfrm flipV="1">
            <a:off x="8602252" y="3873540"/>
            <a:ext cx="771512" cy="11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F816141-9177-7D3D-86FF-7288EFB62C4D}"/>
              </a:ext>
            </a:extLst>
          </p:cNvPr>
          <p:cNvCxnSpPr>
            <a:cxnSpLocks/>
            <a:stCxn id="48" idx="3"/>
            <a:endCxn id="9" idx="3"/>
          </p:cNvCxnSpPr>
          <p:nvPr/>
        </p:nvCxnSpPr>
        <p:spPr>
          <a:xfrm flipV="1">
            <a:off x="8602251" y="4057437"/>
            <a:ext cx="847442" cy="646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9411472" y="3874129"/>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nvGraphicFramePr>
        <p:xfrm>
          <a:off x="8772532" y="724147"/>
          <a:ext cx="946767"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Stabilizing</a:t>
                      </a:r>
                    </a:p>
                  </a:txBody>
                  <a:tcPr/>
                </a:tc>
                <a:extLst>
                  <a:ext uri="{0D108BD9-81ED-4DB2-BD59-A6C34878D82A}">
                    <a16:rowId xmlns:a16="http://schemas.microsoft.com/office/drawing/2014/main" val="2364396772"/>
                  </a:ext>
                </a:extLst>
              </a:tr>
              <a:tr h="259500">
                <a:tc>
                  <a:txBody>
                    <a:bodyPr/>
                    <a:lstStyle/>
                    <a:p>
                      <a:r>
                        <a:rPr lang="en-US" sz="1100" dirty="0"/>
                        <a:t>Centering</a:t>
                      </a:r>
                    </a:p>
                  </a:txBody>
                  <a:tcPr/>
                </a:tc>
                <a:extLst>
                  <a:ext uri="{0D108BD9-81ED-4DB2-BD59-A6C34878D82A}">
                    <a16:rowId xmlns:a16="http://schemas.microsoft.com/office/drawing/2014/main" val="2057244570"/>
                  </a:ext>
                </a:extLst>
              </a:tr>
              <a:tr h="259500">
                <a:tc>
                  <a:txBody>
                    <a:bodyPr/>
                    <a:lstStyle/>
                    <a:p>
                      <a:r>
                        <a:rPr lang="en-US" sz="1100" dirty="0"/>
                        <a:t>Translating</a:t>
                      </a:r>
                    </a:p>
                  </a:txBody>
                  <a:tcPr/>
                </a:tc>
                <a:extLst>
                  <a:ext uri="{0D108BD9-81ED-4DB2-BD59-A6C34878D82A}">
                    <a16:rowId xmlns:a16="http://schemas.microsoft.com/office/drawing/2014/main" val="478938940"/>
                  </a:ext>
                </a:extLst>
              </a:tr>
              <a:tr h="259500">
                <a:tc>
                  <a:txBody>
                    <a:bodyPr/>
                    <a:lstStyle/>
                    <a:p>
                      <a:r>
                        <a:rPr lang="en-US" sz="1100" dirty="0"/>
                        <a:t>Arc-</a:t>
                      </a:r>
                      <a:r>
                        <a:rPr lang="en-US" sz="1100" dirty="0" err="1"/>
                        <a:t>ing</a:t>
                      </a:r>
                      <a:endParaRPr lang="en-US" sz="1100" dirty="0"/>
                    </a:p>
                  </a:txBody>
                  <a:tcPr/>
                </a:tc>
                <a:extLst>
                  <a:ext uri="{0D108BD9-81ED-4DB2-BD59-A6C34878D82A}">
                    <a16:rowId xmlns:a16="http://schemas.microsoft.com/office/drawing/2014/main" val="1865395431"/>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nvGraphicFramePr>
        <p:xfrm>
          <a:off x="9823941" y="736494"/>
          <a:ext cx="1092982"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92982">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Stabilize()</a:t>
                      </a:r>
                    </a:p>
                  </a:txBody>
                  <a:tcPr/>
                </a:tc>
                <a:extLst>
                  <a:ext uri="{0D108BD9-81ED-4DB2-BD59-A6C34878D82A}">
                    <a16:rowId xmlns:a16="http://schemas.microsoft.com/office/drawing/2014/main" val="3181268999"/>
                  </a:ext>
                </a:extLst>
              </a:tr>
              <a:tr h="259500">
                <a:tc>
                  <a:txBody>
                    <a:bodyPr/>
                    <a:lstStyle/>
                    <a:p>
                      <a:r>
                        <a:rPr lang="en-US" sz="1100" dirty="0"/>
                        <a:t>Center()</a:t>
                      </a:r>
                    </a:p>
                  </a:txBody>
                  <a:tcPr/>
                </a:tc>
                <a:extLst>
                  <a:ext uri="{0D108BD9-81ED-4DB2-BD59-A6C34878D82A}">
                    <a16:rowId xmlns:a16="http://schemas.microsoft.com/office/drawing/2014/main" val="2364396772"/>
                  </a:ext>
                </a:extLst>
              </a:tr>
              <a:tr h="259500">
                <a:tc>
                  <a:txBody>
                    <a:bodyPr/>
                    <a:lstStyle/>
                    <a:p>
                      <a:r>
                        <a:rPr lang="en-US" sz="1100" dirty="0" err="1"/>
                        <a:t>TranslateX</a:t>
                      </a:r>
                      <a:r>
                        <a:rPr lang="en-US" sz="1100" dirty="0"/>
                        <a:t>()</a:t>
                      </a:r>
                    </a:p>
                  </a:txBody>
                  <a:tcPr/>
                </a:tc>
                <a:extLst>
                  <a:ext uri="{0D108BD9-81ED-4DB2-BD59-A6C34878D82A}">
                    <a16:rowId xmlns:a16="http://schemas.microsoft.com/office/drawing/2014/main" val="3173772304"/>
                  </a:ext>
                </a:extLst>
              </a:tr>
              <a:tr h="259500">
                <a:tc>
                  <a:txBody>
                    <a:bodyPr/>
                    <a:lstStyle/>
                    <a:p>
                      <a:r>
                        <a:rPr lang="en-US" sz="1100" dirty="0" err="1"/>
                        <a:t>TranslateY</a:t>
                      </a:r>
                      <a:r>
                        <a:rPr lang="en-US" sz="1100" dirty="0"/>
                        <a:t>()</a:t>
                      </a:r>
                    </a:p>
                  </a:txBody>
                  <a:tcPr/>
                </a:tc>
                <a:extLst>
                  <a:ext uri="{0D108BD9-81ED-4DB2-BD59-A6C34878D82A}">
                    <a16:rowId xmlns:a16="http://schemas.microsoft.com/office/drawing/2014/main" val="2018356779"/>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1969164251"/>
              </p:ext>
            </p:extLst>
          </p:nvPr>
        </p:nvGraphicFramePr>
        <p:xfrm>
          <a:off x="5628582" y="713186"/>
          <a:ext cx="1281266"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81266">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Ball Position (</a:t>
                      </a:r>
                      <a:r>
                        <a:rPr lang="en-US" sz="1100" dirty="0" err="1"/>
                        <a:t>x,y</a:t>
                      </a:r>
                      <a:r>
                        <a:rPr lang="en-US" sz="1100" dirty="0"/>
                        <a:t>)</a:t>
                      </a:r>
                    </a:p>
                  </a:txBody>
                  <a:tcPr/>
                </a:tc>
                <a:extLst>
                  <a:ext uri="{0D108BD9-81ED-4DB2-BD59-A6C34878D82A}">
                    <a16:rowId xmlns:a16="http://schemas.microsoft.com/office/drawing/2014/main" val="2364396772"/>
                  </a:ext>
                </a:extLst>
              </a:tr>
              <a:tr h="259500">
                <a:tc>
                  <a:txBody>
                    <a:bodyPr/>
                    <a:lstStyle/>
                    <a:p>
                      <a:r>
                        <a:rPr lang="en-US" sz="1100" dirty="0"/>
                        <a:t>Arm1 Position (r1)</a:t>
                      </a:r>
                    </a:p>
                  </a:txBody>
                  <a:tcPr/>
                </a:tc>
                <a:extLst>
                  <a:ext uri="{0D108BD9-81ED-4DB2-BD59-A6C34878D82A}">
                    <a16:rowId xmlns:a16="http://schemas.microsoft.com/office/drawing/2014/main" val="2057244570"/>
                  </a:ext>
                </a:extLst>
              </a:tr>
              <a:tr h="259500">
                <a:tc>
                  <a:txBody>
                    <a:bodyPr/>
                    <a:lstStyle/>
                    <a:p>
                      <a:r>
                        <a:rPr lang="en-US" sz="1100" dirty="0"/>
                        <a:t>Arm2 Position (r2)</a:t>
                      </a:r>
                    </a:p>
                  </a:txBody>
                  <a:tcPr/>
                </a:tc>
                <a:extLst>
                  <a:ext uri="{0D108BD9-81ED-4DB2-BD59-A6C34878D82A}">
                    <a16:rowId xmlns:a16="http://schemas.microsoft.com/office/drawing/2014/main" val="3173772304"/>
                  </a:ext>
                </a:extLst>
              </a:tr>
              <a:tr h="259500">
                <a:tc>
                  <a:txBody>
                    <a:bodyPr/>
                    <a:lstStyle/>
                    <a:p>
                      <a:r>
                        <a:rPr lang="en-US" sz="1100" dirty="0"/>
                        <a:t>Arm3 Position (r3)</a:t>
                      </a:r>
                    </a:p>
                  </a:txBody>
                  <a:tcPr/>
                </a:tc>
                <a:extLst>
                  <a:ext uri="{0D108BD9-81ED-4DB2-BD59-A6C34878D82A}">
                    <a16:rowId xmlns:a16="http://schemas.microsoft.com/office/drawing/2014/main" val="2777504128"/>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880440695"/>
              </p:ext>
            </p:extLst>
          </p:nvPr>
        </p:nvGraphicFramePr>
        <p:xfrm>
          <a:off x="7014490" y="720256"/>
          <a:ext cx="1651042"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51042">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r>
                        <a:rPr lang="en-US" sz="1100" dirty="0"/>
                        <a:t>Ball Position (r1, r2, r3)</a:t>
                      </a:r>
                    </a:p>
                  </a:txBody>
                  <a:tcPr/>
                </a:tc>
                <a:extLst>
                  <a:ext uri="{0D108BD9-81ED-4DB2-BD59-A6C34878D82A}">
                    <a16:rowId xmlns:a16="http://schemas.microsoft.com/office/drawing/2014/main" val="2364396772"/>
                  </a:ext>
                </a:extLst>
              </a:tr>
              <a:tr h="259500">
                <a:tc>
                  <a:txBody>
                    <a:bodyPr/>
                    <a:lstStyle/>
                    <a:p>
                      <a:r>
                        <a:rPr lang="en-US" sz="1100" dirty="0"/>
                        <a:t>Ball Velocity (v1, v2, v3)</a:t>
                      </a:r>
                    </a:p>
                  </a:txBody>
                  <a:tcPr/>
                </a:tc>
                <a:extLst>
                  <a:ext uri="{0D108BD9-81ED-4DB2-BD59-A6C34878D82A}">
                    <a16:rowId xmlns:a16="http://schemas.microsoft.com/office/drawing/2014/main" val="1859738941"/>
                  </a:ext>
                </a:extLst>
              </a:tr>
              <a:tr h="259500">
                <a:tc>
                  <a:txBody>
                    <a:bodyPr/>
                    <a:lstStyle/>
                    <a:p>
                      <a:endParaRPr lang="en-US" sz="1100" dirty="0"/>
                    </a:p>
                  </a:txBody>
                  <a:tcPr/>
                </a:tc>
                <a:extLst>
                  <a:ext uri="{0D108BD9-81ED-4DB2-BD59-A6C34878D82A}">
                    <a16:rowId xmlns:a16="http://schemas.microsoft.com/office/drawing/2014/main" val="2057244570"/>
                  </a:ext>
                </a:extLst>
              </a:tr>
              <a:tr h="259500">
                <a:tc>
                  <a:txBody>
                    <a:bodyPr/>
                    <a:lstStyle/>
                    <a:p>
                      <a:endParaRPr lang="en-US" sz="1100" dirty="0"/>
                    </a:p>
                  </a:txBody>
                  <a:tcPr/>
                </a:tc>
                <a:extLst>
                  <a:ext uri="{0D108BD9-81ED-4DB2-BD59-A6C34878D82A}">
                    <a16:rowId xmlns:a16="http://schemas.microsoft.com/office/drawing/2014/main" val="3173772304"/>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2211149308"/>
              </p:ext>
            </p:extLst>
          </p:nvPr>
        </p:nvGraphicFramePr>
        <p:xfrm>
          <a:off x="11021565" y="732416"/>
          <a:ext cx="946767"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Stabilize()</a:t>
                      </a:r>
                    </a:p>
                  </a:txBody>
                  <a:tcPr/>
                </a:tc>
                <a:extLst>
                  <a:ext uri="{0D108BD9-81ED-4DB2-BD59-A6C34878D82A}">
                    <a16:rowId xmlns:a16="http://schemas.microsoft.com/office/drawing/2014/main" val="2364396772"/>
                  </a:ext>
                </a:extLst>
              </a:tr>
              <a:tr h="259500">
                <a:tc>
                  <a:txBody>
                    <a:bodyPr/>
                    <a:lstStyle/>
                    <a:p>
                      <a:r>
                        <a:rPr lang="en-US" sz="1100" dirty="0"/>
                        <a:t>Center()</a:t>
                      </a:r>
                    </a:p>
                  </a:txBody>
                  <a:tcPr/>
                </a:tc>
                <a:extLst>
                  <a:ext uri="{0D108BD9-81ED-4DB2-BD59-A6C34878D82A}">
                    <a16:rowId xmlns:a16="http://schemas.microsoft.com/office/drawing/2014/main" val="2057244570"/>
                  </a:ext>
                </a:extLst>
              </a:tr>
              <a:tr h="259500">
                <a:tc>
                  <a:txBody>
                    <a:bodyPr/>
                    <a:lstStyle/>
                    <a:p>
                      <a:r>
                        <a:rPr lang="en-US" sz="1100" dirty="0" err="1"/>
                        <a:t>TranslateXY</a:t>
                      </a:r>
                      <a:r>
                        <a:rPr lang="en-US" sz="1100" dirty="0"/>
                        <a:t>()</a:t>
                      </a:r>
                    </a:p>
                  </a:txBody>
                  <a:tcPr/>
                </a:tc>
                <a:extLst>
                  <a:ext uri="{0D108BD9-81ED-4DB2-BD59-A6C34878D82A}">
                    <a16:rowId xmlns:a16="http://schemas.microsoft.com/office/drawing/2014/main" val="3173772304"/>
                  </a:ext>
                </a:extLst>
              </a:tr>
              <a:tr h="259500">
                <a:tc>
                  <a:txBody>
                    <a:bodyPr/>
                    <a:lstStyle/>
                    <a:p>
                      <a:r>
                        <a:rPr lang="en-US" sz="1100" dirty="0" err="1"/>
                        <a:t>TracePath</a:t>
                      </a:r>
                      <a:r>
                        <a:rPr lang="en-US" sz="1100" dirty="0"/>
                        <a:t>()</a:t>
                      </a:r>
                    </a:p>
                  </a:txBody>
                  <a:tcPr/>
                </a:tc>
                <a:extLst>
                  <a:ext uri="{0D108BD9-81ED-4DB2-BD59-A6C34878D82A}">
                    <a16:rowId xmlns:a16="http://schemas.microsoft.com/office/drawing/2014/main" val="3387946508"/>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2143798878"/>
              </p:ext>
            </p:extLst>
          </p:nvPr>
        </p:nvGraphicFramePr>
        <p:xfrm>
          <a:off x="4411744" y="713186"/>
          <a:ext cx="1110813"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10813">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endParaRPr lang="en-US" sz="1100" dirty="0"/>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sp>
        <p:nvSpPr>
          <p:cNvPr id="44" name="Rectangle 43">
            <a:extLst>
              <a:ext uri="{FF2B5EF4-FFF2-40B4-BE49-F238E27FC236}">
                <a16:creationId xmlns:a16="http://schemas.microsoft.com/office/drawing/2014/main" id="{68F91781-CC31-1D5F-0E5F-01540151C360}"/>
              </a:ext>
            </a:extLst>
          </p:cNvPr>
          <p:cNvSpPr/>
          <p:nvPr/>
        </p:nvSpPr>
        <p:spPr>
          <a:xfrm>
            <a:off x="6839920" y="2736604"/>
            <a:ext cx="1769794"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Stabilize()</a:t>
            </a:r>
          </a:p>
        </p:txBody>
      </p:sp>
      <p:sp>
        <p:nvSpPr>
          <p:cNvPr id="47" name="Rectangle 46">
            <a:extLst>
              <a:ext uri="{FF2B5EF4-FFF2-40B4-BE49-F238E27FC236}">
                <a16:creationId xmlns:a16="http://schemas.microsoft.com/office/drawing/2014/main" id="{76220EA0-BD81-E6D8-0E75-73EA662AFC8B}"/>
              </a:ext>
            </a:extLst>
          </p:cNvPr>
          <p:cNvSpPr/>
          <p:nvPr/>
        </p:nvSpPr>
        <p:spPr>
          <a:xfrm>
            <a:off x="6839921" y="5193230"/>
            <a:ext cx="1769794"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TracePath</a:t>
            </a:r>
            <a:r>
              <a:rPr lang="en-US" dirty="0"/>
              <a:t>()</a:t>
            </a:r>
          </a:p>
        </p:txBody>
      </p:sp>
      <p:sp>
        <p:nvSpPr>
          <p:cNvPr id="48" name="Rectangle 47">
            <a:extLst>
              <a:ext uri="{FF2B5EF4-FFF2-40B4-BE49-F238E27FC236}">
                <a16:creationId xmlns:a16="http://schemas.microsoft.com/office/drawing/2014/main" id="{39300803-DEBF-2682-BB92-666589CCE837}"/>
              </a:ext>
            </a:extLst>
          </p:cNvPr>
          <p:cNvSpPr/>
          <p:nvPr/>
        </p:nvSpPr>
        <p:spPr>
          <a:xfrm>
            <a:off x="6832457" y="4388798"/>
            <a:ext cx="1769794"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TranslateXY</a:t>
            </a:r>
            <a:r>
              <a:rPr lang="en-US" dirty="0"/>
              <a:t>()</a:t>
            </a:r>
          </a:p>
        </p:txBody>
      </p:sp>
      <p:sp>
        <p:nvSpPr>
          <p:cNvPr id="49" name="Rectangle 48">
            <a:extLst>
              <a:ext uri="{FF2B5EF4-FFF2-40B4-BE49-F238E27FC236}">
                <a16:creationId xmlns:a16="http://schemas.microsoft.com/office/drawing/2014/main" id="{60CFC1B6-9F93-2D24-F922-2E091BCF9ABB}"/>
              </a:ext>
            </a:extLst>
          </p:cNvPr>
          <p:cNvSpPr/>
          <p:nvPr/>
        </p:nvSpPr>
        <p:spPr>
          <a:xfrm>
            <a:off x="6832458" y="3558861"/>
            <a:ext cx="1769794"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5339600" y="3588224"/>
            <a:ext cx="577964" cy="577964"/>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7" name="Connector: Elbow 1026">
            <a:extLst>
              <a:ext uri="{FF2B5EF4-FFF2-40B4-BE49-F238E27FC236}">
                <a16:creationId xmlns:a16="http://schemas.microsoft.com/office/drawing/2014/main" id="{72B0768C-2844-51A4-23FD-761BF5AD9220}"/>
              </a:ext>
            </a:extLst>
          </p:cNvPr>
          <p:cNvCxnSpPr>
            <a:cxnSpLocks/>
            <a:stCxn id="60" idx="4"/>
            <a:endCxn id="47" idx="1"/>
          </p:cNvCxnSpPr>
          <p:nvPr/>
        </p:nvCxnSpPr>
        <p:spPr>
          <a:xfrm rot="16200000" flipH="1">
            <a:off x="5563096" y="4231673"/>
            <a:ext cx="1342310" cy="12113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 name="Connector: Elbow 1029">
            <a:extLst>
              <a:ext uri="{FF2B5EF4-FFF2-40B4-BE49-F238E27FC236}">
                <a16:creationId xmlns:a16="http://schemas.microsoft.com/office/drawing/2014/main" id="{201C953A-9F25-34D7-9593-3917AD30165F}"/>
              </a:ext>
            </a:extLst>
          </p:cNvPr>
          <p:cNvCxnSpPr>
            <a:cxnSpLocks/>
            <a:stCxn id="47" idx="3"/>
            <a:endCxn id="9" idx="4"/>
          </p:cNvCxnSpPr>
          <p:nvPr/>
        </p:nvCxnSpPr>
        <p:spPr>
          <a:xfrm flipV="1">
            <a:off x="8609715" y="4133366"/>
            <a:ext cx="1023286" cy="1375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65A1E13-1A0F-81CE-343E-0CA7BFECAD39}"/>
              </a:ext>
            </a:extLst>
          </p:cNvPr>
          <p:cNvPicPr>
            <a:picLocks noChangeAspect="1"/>
          </p:cNvPicPr>
          <p:nvPr/>
        </p:nvPicPr>
        <p:blipFill>
          <a:blip r:embed="rId2"/>
          <a:stretch>
            <a:fillRect/>
          </a:stretch>
        </p:blipFill>
        <p:spPr>
          <a:xfrm>
            <a:off x="165339" y="5078938"/>
            <a:ext cx="2234828" cy="1604796"/>
          </a:xfrm>
          <a:prstGeom prst="rect">
            <a:avLst/>
          </a:prstGeom>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E66A55DF-A69D-5E24-C086-6BFBCD8A89B0}"/>
              </a:ext>
            </a:extLst>
          </p:cNvPr>
          <p:cNvPicPr>
            <a:picLocks noChangeAspect="1"/>
          </p:cNvPicPr>
          <p:nvPr/>
        </p:nvPicPr>
        <p:blipFill>
          <a:blip r:embed="rId3"/>
          <a:stretch>
            <a:fillRect/>
          </a:stretch>
        </p:blipFill>
        <p:spPr>
          <a:xfrm>
            <a:off x="2633526" y="5078938"/>
            <a:ext cx="2093425" cy="1605132"/>
          </a:xfrm>
          <a:prstGeom prst="rect">
            <a:avLst/>
          </a:prstGeom>
          <a:effectLst>
            <a:outerShdw blurRad="50800" dist="38100" dir="2700000" algn="tl" rotWithShape="0">
              <a:prstClr val="black">
                <a:alpha val="40000"/>
              </a:prstClr>
            </a:outerShdw>
          </a:effectLst>
        </p:spPr>
      </p:pic>
      <p:sp>
        <p:nvSpPr>
          <p:cNvPr id="20" name="TextBox 19">
            <a:extLst>
              <a:ext uri="{FF2B5EF4-FFF2-40B4-BE49-F238E27FC236}">
                <a16:creationId xmlns:a16="http://schemas.microsoft.com/office/drawing/2014/main" id="{BEE7CF68-7C9B-110E-1D87-B86D51ABE946}"/>
              </a:ext>
            </a:extLst>
          </p:cNvPr>
          <p:cNvSpPr txBox="1"/>
          <p:nvPr/>
        </p:nvSpPr>
        <p:spPr>
          <a:xfrm>
            <a:off x="165339" y="750498"/>
            <a:ext cx="4139405" cy="1323439"/>
          </a:xfrm>
          <a:prstGeom prst="rect">
            <a:avLst/>
          </a:prstGeom>
          <a:noFill/>
        </p:spPr>
        <p:txBody>
          <a:bodyPr wrap="square">
            <a:spAutoFit/>
          </a:bodyPr>
          <a:lstStyle/>
          <a:p>
            <a:pPr algn="l"/>
            <a:r>
              <a:rPr lang="en-US" sz="1000" b="1" dirty="0">
                <a:solidFill>
                  <a:srgbClr val="1F1F1F"/>
                </a:solidFill>
                <a:latin typeface="Source Sans Pro" panose="020B0503030403020204" pitchFamily="34" charset="0"/>
              </a:rPr>
              <a:t>HOMEWORK</a:t>
            </a:r>
            <a:r>
              <a:rPr lang="en-US" sz="1000" dirty="0">
                <a:solidFill>
                  <a:srgbClr val="1F1F1F"/>
                </a:solidFill>
                <a:latin typeface="Source Sans Pro" panose="020B0503030403020204" pitchFamily="34" charset="0"/>
              </a:rPr>
              <a:t>: </a:t>
            </a:r>
            <a:endParaRPr lang="en-US" sz="1000" b="0" i="0" dirty="0">
              <a:solidFill>
                <a:srgbClr val="1F1F1F"/>
              </a:solidFill>
              <a:effectLst/>
              <a:latin typeface="Source Sans Pro" panose="020B0503030403020204" pitchFamily="34" charset="0"/>
            </a:endParaRPr>
          </a:p>
          <a:p>
            <a:pPr algn="l"/>
            <a:r>
              <a:rPr lang="en-US" sz="1000" b="0" i="0" dirty="0">
                <a:solidFill>
                  <a:srgbClr val="1F1F1F"/>
                </a:solidFill>
                <a:effectLst/>
                <a:latin typeface="Source Sans Pro" panose="020B0503030403020204" pitchFamily="34" charset="0"/>
              </a:rPr>
              <a:t>Modify the above brain design and create two other brain designs for the following assumptions:</a:t>
            </a:r>
          </a:p>
          <a:p>
            <a:pPr algn="l"/>
            <a:r>
              <a:rPr lang="en-US" sz="1000" b="0" i="0" dirty="0">
                <a:solidFill>
                  <a:srgbClr val="1F1F1F"/>
                </a:solidFill>
                <a:effectLst/>
                <a:latin typeface="Source Sans Pro" panose="020B0503030403020204" pitchFamily="34" charset="0"/>
              </a:rPr>
              <a:t>a)     Extract the advanced perception outside the input sensors.</a:t>
            </a:r>
          </a:p>
          <a:p>
            <a:pPr algn="l"/>
            <a:r>
              <a:rPr lang="en-US" sz="1000" b="0" i="0" dirty="0">
                <a:solidFill>
                  <a:srgbClr val="1F1F1F"/>
                </a:solidFill>
                <a:effectLst/>
                <a:latin typeface="Source Sans Pro" panose="020B0503030403020204" pitchFamily="34" charset="0"/>
              </a:rPr>
              <a:t>b)     Experiment with other skills.</a:t>
            </a:r>
          </a:p>
          <a:p>
            <a:pPr algn="l"/>
            <a:r>
              <a:rPr lang="en-US" sz="1000" b="0" i="0" dirty="0">
                <a:solidFill>
                  <a:srgbClr val="1F1F1F"/>
                </a:solidFill>
                <a:effectLst/>
                <a:latin typeface="Source Sans Pro" panose="020B0503030403020204" pitchFamily="34" charset="0"/>
              </a:rPr>
              <a:t>Explain your assumptions and how they are reflected in your brain design.</a:t>
            </a:r>
          </a:p>
          <a:p>
            <a:pPr algn="l"/>
            <a:r>
              <a:rPr lang="en-US" sz="1000" b="0" i="1" dirty="0">
                <a:solidFill>
                  <a:srgbClr val="1F1F1F"/>
                </a:solidFill>
                <a:effectLst/>
                <a:latin typeface="Source Sans Pro" panose="020B0503030403020204" pitchFamily="34" charset="0"/>
              </a:rPr>
              <a:t>Remember to post these brain designs and assumptions to the forum and engage in conversations with the other Autonomous AI Architects in practice.</a:t>
            </a:r>
            <a:endParaRPr lang="en-US" sz="1000" b="0" i="0" dirty="0">
              <a:solidFill>
                <a:srgbClr val="1F1F1F"/>
              </a:solidFill>
              <a:effectLst/>
              <a:latin typeface="Source Sans Pro" panose="020B0503030403020204" pitchFamily="34" charset="0"/>
            </a:endParaRPr>
          </a:p>
        </p:txBody>
      </p:sp>
      <p:cxnSp>
        <p:nvCxnSpPr>
          <p:cNvPr id="55" name="Connector: Elbow 54">
            <a:extLst>
              <a:ext uri="{FF2B5EF4-FFF2-40B4-BE49-F238E27FC236}">
                <a16:creationId xmlns:a16="http://schemas.microsoft.com/office/drawing/2014/main" id="{4AA8EAAD-03E9-1677-352F-24E143336F03}"/>
              </a:ext>
            </a:extLst>
          </p:cNvPr>
          <p:cNvCxnSpPr>
            <a:cxnSpLocks/>
            <a:stCxn id="6" idx="3"/>
            <a:endCxn id="60" idx="2"/>
          </p:cNvCxnSpPr>
          <p:nvPr/>
        </p:nvCxnSpPr>
        <p:spPr>
          <a:xfrm flipV="1">
            <a:off x="4580906" y="3877206"/>
            <a:ext cx="758694" cy="32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B87021-043A-077F-F899-AA7F2D9CABE0}"/>
              </a:ext>
            </a:extLst>
          </p:cNvPr>
          <p:cNvSpPr txBox="1"/>
          <p:nvPr/>
        </p:nvSpPr>
        <p:spPr>
          <a:xfrm>
            <a:off x="850386" y="2145703"/>
            <a:ext cx="4634450" cy="1169551"/>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#1</a:t>
            </a:r>
            <a:r>
              <a:rPr lang="en-US" sz="1000" b="0" i="0" dirty="0">
                <a:solidFill>
                  <a:srgbClr val="1F1F1F"/>
                </a:solidFill>
                <a:effectLst/>
                <a:latin typeface="Source Sans Pro" panose="020B0604020202020204" pitchFamily="34" charset="0"/>
              </a:rPr>
              <a:t>: </a:t>
            </a:r>
          </a:p>
          <a:p>
            <a:pPr algn="l"/>
            <a:r>
              <a:rPr lang="en-US" sz="1000" dirty="0">
                <a:solidFill>
                  <a:srgbClr val="1F1F1F"/>
                </a:solidFill>
                <a:latin typeface="Source Sans Pro" panose="020B0604020202020204" pitchFamily="34" charset="0"/>
              </a:rPr>
              <a:t>By creating the ADVANCED PERCEPTIONS of POSITION and VELOCITY using POLAR COORDINATES, it is not only TRIVIAL to “stabilize” (read “render inert”) the ball, but we SHOULD be able to also REPOSITION it to ANYWHERE on the table top and even TRACE A PARTICULAR PATH on the table top :-O </a:t>
            </a:r>
          </a:p>
          <a:p>
            <a:pPr algn="l"/>
            <a:br>
              <a:rPr lang="en-US" sz="1000" b="0" i="0" dirty="0">
                <a:solidFill>
                  <a:srgbClr val="1F1F1F"/>
                </a:solidFill>
                <a:effectLst/>
                <a:latin typeface="Source Sans Pro" panose="020B0604020202020204" pitchFamily="34" charset="0"/>
              </a:rPr>
            </a:br>
            <a:r>
              <a:rPr lang="en-US" sz="1000" b="0" i="0" dirty="0">
                <a:solidFill>
                  <a:srgbClr val="1F1F1F"/>
                </a:solidFill>
                <a:effectLst/>
                <a:latin typeface="Source Sans Pro" panose="020B0604020202020204" pitchFamily="34" charset="0"/>
              </a:rPr>
              <a:t>Thes</a:t>
            </a:r>
            <a:r>
              <a:rPr lang="en-US" sz="1000" dirty="0">
                <a:solidFill>
                  <a:srgbClr val="1F1F1F"/>
                </a:solidFill>
                <a:latin typeface="Source Sans Pro" panose="020B0604020202020204" pitchFamily="34" charset="0"/>
              </a:rPr>
              <a:t>e then are some ADDITIONAL skills/strategies as show in the table &amp; diagram </a:t>
            </a:r>
            <a:r>
              <a:rPr lang="en-US" sz="1000" dirty="0">
                <a:solidFill>
                  <a:srgbClr val="1F1F1F"/>
                </a:solidFill>
                <a:latin typeface="Source Sans Pro" panose="020B0604020202020204" pitchFamily="34" charset="0"/>
                <a:sym typeface="Wingdings" panose="05000000000000000000" pitchFamily="2" charset="2"/>
              </a:rPr>
              <a:t> </a:t>
            </a:r>
            <a:endParaRPr lang="en-US" sz="1000" b="0" i="0" dirty="0">
              <a:solidFill>
                <a:srgbClr val="1F1F1F"/>
              </a:solidFill>
              <a:effectLst/>
              <a:latin typeface="Source Sans Pro" panose="020B0604020202020204" pitchFamily="34" charset="0"/>
            </a:endParaRPr>
          </a:p>
        </p:txBody>
      </p:sp>
      <p:sp>
        <p:nvSpPr>
          <p:cNvPr id="6" name="Rectangle 5">
            <a:extLst>
              <a:ext uri="{FF2B5EF4-FFF2-40B4-BE49-F238E27FC236}">
                <a16:creationId xmlns:a16="http://schemas.microsoft.com/office/drawing/2014/main" id="{25B93176-EC26-F0EE-1ED6-E0026AD62425}"/>
              </a:ext>
            </a:extLst>
          </p:cNvPr>
          <p:cNvSpPr/>
          <p:nvPr/>
        </p:nvSpPr>
        <p:spPr>
          <a:xfrm>
            <a:off x="2487481" y="3482570"/>
            <a:ext cx="2093425" cy="795818"/>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BallPosition</a:t>
            </a:r>
            <a:r>
              <a:rPr lang="en-US" sz="1400" dirty="0"/>
              <a:t> (r1, r2, r3)</a:t>
            </a:r>
          </a:p>
          <a:p>
            <a:r>
              <a:rPr lang="en-US" sz="1400" dirty="0" err="1"/>
              <a:t>BallVelocity</a:t>
            </a:r>
            <a:r>
              <a:rPr lang="en-US" sz="1400" dirty="0"/>
              <a:t> (vr1, vr2, vr3)</a:t>
            </a:r>
          </a:p>
        </p:txBody>
      </p:sp>
      <p:grpSp>
        <p:nvGrpSpPr>
          <p:cNvPr id="14" name="Group 13">
            <a:extLst>
              <a:ext uri="{FF2B5EF4-FFF2-40B4-BE49-F238E27FC236}">
                <a16:creationId xmlns:a16="http://schemas.microsoft.com/office/drawing/2014/main" id="{BD266C77-D778-298F-B5E5-DC0929835016}"/>
              </a:ext>
            </a:extLst>
          </p:cNvPr>
          <p:cNvGrpSpPr/>
          <p:nvPr/>
        </p:nvGrpSpPr>
        <p:grpSpPr>
          <a:xfrm>
            <a:off x="10631908" y="4724079"/>
            <a:ext cx="1410566" cy="2031325"/>
            <a:chOff x="210385" y="4713615"/>
            <a:chExt cx="1410566" cy="2031325"/>
          </a:xfrm>
        </p:grpSpPr>
        <p:sp>
          <p:nvSpPr>
            <p:cNvPr id="15" name="TextBox 14">
              <a:extLst>
                <a:ext uri="{FF2B5EF4-FFF2-40B4-BE49-F238E27FC236}">
                  <a16:creationId xmlns:a16="http://schemas.microsoft.com/office/drawing/2014/main" id="{53738FC4-89F9-3365-DD0C-42A9F598050E}"/>
                </a:ext>
              </a:extLst>
            </p:cNvPr>
            <p:cNvSpPr txBox="1"/>
            <p:nvPr/>
          </p:nvSpPr>
          <p:spPr>
            <a:xfrm>
              <a:off x="210385" y="4713615"/>
              <a:ext cx="1410566" cy="2031325"/>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endParaRPr lang="en-US" sz="900" dirty="0"/>
            </a:p>
            <a:p>
              <a:r>
                <a:rPr lang="en-US" sz="900" dirty="0"/>
                <a:t>Advanced</a:t>
              </a:r>
              <a:br>
                <a:rPr lang="en-US" sz="900" dirty="0"/>
              </a:br>
              <a:r>
                <a:rPr lang="en-US" sz="900" dirty="0"/>
                <a:t>Perception</a:t>
              </a:r>
            </a:p>
            <a:p>
              <a:r>
                <a:rPr lang="en-US" sz="900" dirty="0"/>
                <a:t>                       </a:t>
              </a:r>
            </a:p>
          </p:txBody>
        </p:sp>
        <p:sp>
          <p:nvSpPr>
            <p:cNvPr id="16" name="Flowchart: Terminator 15">
              <a:extLst>
                <a:ext uri="{FF2B5EF4-FFF2-40B4-BE49-F238E27FC236}">
                  <a16:creationId xmlns:a16="http://schemas.microsoft.com/office/drawing/2014/main" id="{1ACED404-0F2B-66C1-1F94-A86B1D7E48DD}"/>
                </a:ext>
              </a:extLst>
            </p:cNvPr>
            <p:cNvSpPr/>
            <p:nvPr/>
          </p:nvSpPr>
          <p:spPr>
            <a:xfrm>
              <a:off x="982111" y="4893775"/>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F64080-7A55-F478-E5EC-7B08E342CB97}"/>
                </a:ext>
              </a:extLst>
            </p:cNvPr>
            <p:cNvSpPr/>
            <p:nvPr/>
          </p:nvSpPr>
          <p:spPr>
            <a:xfrm>
              <a:off x="936719" y="5416793"/>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Or 21">
              <a:extLst>
                <a:ext uri="{FF2B5EF4-FFF2-40B4-BE49-F238E27FC236}">
                  <a16:creationId xmlns:a16="http://schemas.microsoft.com/office/drawing/2014/main" id="{C08F709F-423D-1AA9-BD03-AAA4FBE37E34}"/>
                </a:ext>
              </a:extLst>
            </p:cNvPr>
            <p:cNvSpPr/>
            <p:nvPr/>
          </p:nvSpPr>
          <p:spPr>
            <a:xfrm>
              <a:off x="1060976" y="5680024"/>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DE235F6-D1FC-77FB-909E-10ECCDC5E5B3}"/>
                </a:ext>
              </a:extLst>
            </p:cNvPr>
            <p:cNvSpPr/>
            <p:nvPr/>
          </p:nvSpPr>
          <p:spPr>
            <a:xfrm>
              <a:off x="1014594" y="5967088"/>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20F4B89-6C1D-AF56-F836-C2CD55493547}"/>
                </a:ext>
              </a:extLst>
            </p:cNvPr>
            <p:cNvGrpSpPr/>
            <p:nvPr/>
          </p:nvGrpSpPr>
          <p:grpSpPr>
            <a:xfrm>
              <a:off x="1054151" y="5117355"/>
              <a:ext cx="224723" cy="224723"/>
              <a:chOff x="3853991" y="3000670"/>
              <a:chExt cx="417262" cy="417262"/>
            </a:xfrm>
          </p:grpSpPr>
          <p:sp>
            <p:nvSpPr>
              <p:cNvPr id="28" name="Flowchart: Decision 27">
                <a:extLst>
                  <a:ext uri="{FF2B5EF4-FFF2-40B4-BE49-F238E27FC236}">
                    <a16:creationId xmlns:a16="http://schemas.microsoft.com/office/drawing/2014/main" id="{343FF060-7BE2-F63D-2667-2EFFAC179787}"/>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B8D9D1C6-FF95-463F-F3B3-44451DB7AE1F}"/>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8895FFD9-2311-6CED-529F-C44E761E6407}"/>
                </a:ext>
              </a:extLst>
            </p:cNvPr>
            <p:cNvSpPr/>
            <p:nvPr/>
          </p:nvSpPr>
          <p:spPr>
            <a:xfrm>
              <a:off x="936719" y="6312369"/>
              <a:ext cx="462948" cy="195592"/>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15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4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HVAC Design – Mark’s Design #1: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542043" y="3965736"/>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9885582" y="3965736"/>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8399286" y="3923315"/>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7" idx="3"/>
            <a:endCxn id="60" idx="2"/>
          </p:cNvCxnSpPr>
          <p:nvPr/>
        </p:nvCxnSpPr>
        <p:spPr>
          <a:xfrm flipV="1">
            <a:off x="4152511" y="4182287"/>
            <a:ext cx="564659" cy="2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E6EB399-26B5-B940-223C-FD8310521EE4}"/>
              </a:ext>
            </a:extLst>
          </p:cNvPr>
          <p:cNvCxnSpPr>
            <a:cxnSpLocks/>
            <a:stCxn id="60" idx="4"/>
            <a:endCxn id="48" idx="1"/>
          </p:cNvCxnSpPr>
          <p:nvPr/>
        </p:nvCxnSpPr>
        <p:spPr>
          <a:xfrm rot="16200000" flipH="1">
            <a:off x="5228170" y="4245792"/>
            <a:ext cx="493752" cy="941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F816141-9177-7D3D-86FF-7288EFB62C4D}"/>
              </a:ext>
            </a:extLst>
          </p:cNvPr>
          <p:cNvCxnSpPr>
            <a:cxnSpLocks/>
            <a:stCxn id="48" idx="3"/>
            <a:endCxn id="9" idx="4"/>
          </p:cNvCxnSpPr>
          <p:nvPr/>
        </p:nvCxnSpPr>
        <p:spPr>
          <a:xfrm flipV="1">
            <a:off x="7551365" y="4441789"/>
            <a:ext cx="1107158" cy="5215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8917760" y="4182552"/>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extLst>
              <p:ext uri="{D42A27DB-BD31-4B8C-83A1-F6EECF244321}">
                <p14:modId xmlns:p14="http://schemas.microsoft.com/office/powerpoint/2010/main" val="3082236406"/>
              </p:ext>
            </p:extLst>
          </p:nvPr>
        </p:nvGraphicFramePr>
        <p:xfrm>
          <a:off x="8570243" y="724147"/>
          <a:ext cx="946767"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Regulating</a:t>
                      </a:r>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extLst>
              <p:ext uri="{D42A27DB-BD31-4B8C-83A1-F6EECF244321}">
                <p14:modId xmlns:p14="http://schemas.microsoft.com/office/powerpoint/2010/main" val="1258149310"/>
              </p:ext>
            </p:extLst>
          </p:nvPr>
        </p:nvGraphicFramePr>
        <p:xfrm>
          <a:off x="9621652" y="736494"/>
          <a:ext cx="1092982"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92982">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Regulate()</a:t>
                      </a:r>
                    </a:p>
                  </a:txBody>
                  <a:tcPr/>
                </a:tc>
                <a:extLst>
                  <a:ext uri="{0D108BD9-81ED-4DB2-BD59-A6C34878D82A}">
                    <a16:rowId xmlns:a16="http://schemas.microsoft.com/office/drawing/2014/main" val="3181268999"/>
                  </a:ext>
                </a:extLst>
              </a:tr>
              <a:tr h="259500">
                <a:tc>
                  <a:txBody>
                    <a:bodyPr/>
                    <a:lstStyle/>
                    <a:p>
                      <a:endParaRPr lang="en-US" sz="1100" dirty="0"/>
                    </a:p>
                  </a:txBody>
                  <a:tcPr/>
                </a:tc>
                <a:extLst>
                  <a:ext uri="{0D108BD9-81ED-4DB2-BD59-A6C34878D82A}">
                    <a16:rowId xmlns:a16="http://schemas.microsoft.com/office/drawing/2014/main" val="2364396772"/>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3796925027"/>
              </p:ext>
            </p:extLst>
          </p:nvPr>
        </p:nvGraphicFramePr>
        <p:xfrm>
          <a:off x="4917240" y="713186"/>
          <a:ext cx="1734685"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34685">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Damper Angle (deg)</a:t>
                      </a:r>
                    </a:p>
                  </a:txBody>
                  <a:tcPr/>
                </a:tc>
                <a:extLst>
                  <a:ext uri="{0D108BD9-81ED-4DB2-BD59-A6C34878D82A}">
                    <a16:rowId xmlns:a16="http://schemas.microsoft.com/office/drawing/2014/main" val="2364396772"/>
                  </a:ext>
                </a:extLst>
              </a:tr>
              <a:tr h="259500">
                <a:tc>
                  <a:txBody>
                    <a:bodyPr/>
                    <a:lstStyle/>
                    <a:p>
                      <a:r>
                        <a:rPr lang="en-US" sz="1100" dirty="0"/>
                        <a:t>Indoor Temperature (F)</a:t>
                      </a:r>
                    </a:p>
                  </a:txBody>
                  <a:tcPr/>
                </a:tc>
                <a:extLst>
                  <a:ext uri="{0D108BD9-81ED-4DB2-BD59-A6C34878D82A}">
                    <a16:rowId xmlns:a16="http://schemas.microsoft.com/office/drawing/2014/main" val="2057244570"/>
                  </a:ext>
                </a:extLst>
              </a:tr>
              <a:tr h="259500">
                <a:tc>
                  <a:txBody>
                    <a:bodyPr/>
                    <a:lstStyle/>
                    <a:p>
                      <a:r>
                        <a:rPr lang="en-US" sz="1100" dirty="0"/>
                        <a:t>Outdoor Temperature (F)</a:t>
                      </a:r>
                    </a:p>
                  </a:txBody>
                  <a:tcPr/>
                </a:tc>
                <a:extLst>
                  <a:ext uri="{0D108BD9-81ED-4DB2-BD59-A6C34878D82A}">
                    <a16:rowId xmlns:a16="http://schemas.microsoft.com/office/drawing/2014/main" val="3173772304"/>
                  </a:ext>
                </a:extLst>
              </a:tr>
              <a:tr h="259500">
                <a:tc>
                  <a:txBody>
                    <a:bodyPr/>
                    <a:lstStyle/>
                    <a:p>
                      <a:r>
                        <a:rPr lang="en-US" sz="1100" dirty="0"/>
                        <a:t>Indoor CO2 Level (%)</a:t>
                      </a:r>
                    </a:p>
                  </a:txBody>
                  <a:tcPr/>
                </a:tc>
                <a:extLst>
                  <a:ext uri="{0D108BD9-81ED-4DB2-BD59-A6C34878D82A}">
                    <a16:rowId xmlns:a16="http://schemas.microsoft.com/office/drawing/2014/main" val="2777504128"/>
                  </a:ext>
                </a:extLst>
              </a:tr>
              <a:tr h="259500">
                <a:tc>
                  <a:txBody>
                    <a:bodyPr/>
                    <a:lstStyle/>
                    <a:p>
                      <a:endParaRPr lang="en-US" sz="1100" dirty="0"/>
                    </a:p>
                  </a:txBody>
                  <a:tcPr/>
                </a:tc>
                <a:extLst>
                  <a:ext uri="{0D108BD9-81ED-4DB2-BD59-A6C34878D82A}">
                    <a16:rowId xmlns:a16="http://schemas.microsoft.com/office/drawing/2014/main" val="1111975647"/>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1670217519"/>
              </p:ext>
            </p:extLst>
          </p:nvPr>
        </p:nvGraphicFramePr>
        <p:xfrm>
          <a:off x="6746195" y="720256"/>
          <a:ext cx="1717048" cy="945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17048">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r>
                        <a:rPr lang="en-US" sz="1100" dirty="0" err="1"/>
                        <a:t>PowerCost</a:t>
                      </a:r>
                      <a:r>
                        <a:rPr lang="en-US" sz="1100" dirty="0"/>
                        <a:t>(date, </a:t>
                      </a:r>
                      <a:r>
                        <a:rPr lang="en-US" sz="1100"/>
                        <a:t>time)</a:t>
                      </a:r>
                      <a:br>
                        <a:rPr lang="en-US" sz="1100"/>
                      </a:br>
                      <a:r>
                        <a:rPr lang="en-US" sz="1100"/>
                        <a:t>-&gt; $/min</a:t>
                      </a:r>
                      <a:endParaRPr lang="en-US" sz="1100" dirty="0"/>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1859738941"/>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2482181541"/>
              </p:ext>
            </p:extLst>
          </p:nvPr>
        </p:nvGraphicFramePr>
        <p:xfrm>
          <a:off x="10819276" y="732416"/>
          <a:ext cx="946767"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Regulate()</a:t>
                      </a:r>
                    </a:p>
                  </a:txBody>
                  <a:tcPr/>
                </a:tc>
                <a:extLst>
                  <a:ext uri="{0D108BD9-81ED-4DB2-BD59-A6C34878D82A}">
                    <a16:rowId xmlns:a16="http://schemas.microsoft.com/office/drawing/2014/main" val="2364396772"/>
                  </a:ext>
                </a:extLst>
              </a:tr>
              <a:tr h="259500">
                <a:tc>
                  <a:txBody>
                    <a:bodyPr/>
                    <a:lstStyle/>
                    <a:p>
                      <a:endParaRPr lang="en-US" sz="1100" dirty="0"/>
                    </a:p>
                  </a:txBody>
                  <a:tcPr/>
                </a:tc>
                <a:extLst>
                  <a:ext uri="{0D108BD9-81ED-4DB2-BD59-A6C34878D82A}">
                    <a16:rowId xmlns:a16="http://schemas.microsoft.com/office/drawing/2014/main" val="2057244570"/>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3749498539"/>
              </p:ext>
            </p:extLst>
          </p:nvPr>
        </p:nvGraphicFramePr>
        <p:xfrm>
          <a:off x="3431319" y="713186"/>
          <a:ext cx="1379897" cy="103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9897">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r>
                        <a:rPr lang="en-US" sz="1100" dirty="0"/>
                        <a:t>Past Power Cost</a:t>
                      </a:r>
                    </a:p>
                  </a:txBody>
                  <a:tcPr/>
                </a:tc>
                <a:extLst>
                  <a:ext uri="{0D108BD9-81ED-4DB2-BD59-A6C34878D82A}">
                    <a16:rowId xmlns:a16="http://schemas.microsoft.com/office/drawing/2014/main" val="2364396772"/>
                  </a:ext>
                </a:extLst>
              </a:tr>
              <a:tr h="259500">
                <a:tc>
                  <a:txBody>
                    <a:bodyPr/>
                    <a:lstStyle/>
                    <a:p>
                      <a:r>
                        <a:rPr lang="en-US" sz="1100" dirty="0"/>
                        <a:t>Target Temperature</a:t>
                      </a:r>
                    </a:p>
                  </a:txBody>
                  <a:tcPr/>
                </a:tc>
                <a:extLst>
                  <a:ext uri="{0D108BD9-81ED-4DB2-BD59-A6C34878D82A}">
                    <a16:rowId xmlns:a16="http://schemas.microsoft.com/office/drawing/2014/main" val="2057244570"/>
                  </a:ext>
                </a:extLst>
              </a:tr>
              <a:tr h="259500">
                <a:tc>
                  <a:txBody>
                    <a:bodyPr/>
                    <a:lstStyle/>
                    <a:p>
                      <a:r>
                        <a:rPr lang="en-US" sz="1100" dirty="0"/>
                        <a:t>Target CO2 Level</a:t>
                      </a:r>
                    </a:p>
                  </a:txBody>
                  <a:tcPr/>
                </a:tc>
                <a:extLst>
                  <a:ext uri="{0D108BD9-81ED-4DB2-BD59-A6C34878D82A}">
                    <a16:rowId xmlns:a16="http://schemas.microsoft.com/office/drawing/2014/main" val="554696266"/>
                  </a:ext>
                </a:extLst>
              </a:tr>
            </a:tbl>
          </a:graphicData>
        </a:graphic>
      </p:graphicFrame>
      <p:sp>
        <p:nvSpPr>
          <p:cNvPr id="48" name="Rectangle 47">
            <a:extLst>
              <a:ext uri="{FF2B5EF4-FFF2-40B4-BE49-F238E27FC236}">
                <a16:creationId xmlns:a16="http://schemas.microsoft.com/office/drawing/2014/main" id="{39300803-DEBF-2682-BB92-666589CCE837}"/>
              </a:ext>
            </a:extLst>
          </p:cNvPr>
          <p:cNvSpPr/>
          <p:nvPr/>
        </p:nvSpPr>
        <p:spPr>
          <a:xfrm>
            <a:off x="5945669" y="4648023"/>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Regulate()</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4717170" y="3895034"/>
            <a:ext cx="574505" cy="574505"/>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3" name="Rectangle 1032">
            <a:extLst>
              <a:ext uri="{FF2B5EF4-FFF2-40B4-BE49-F238E27FC236}">
                <a16:creationId xmlns:a16="http://schemas.microsoft.com/office/drawing/2014/main" id="{AD51DA84-0F26-2600-E80B-59BA72BFCC43}"/>
              </a:ext>
            </a:extLst>
          </p:cNvPr>
          <p:cNvSpPr/>
          <p:nvPr/>
        </p:nvSpPr>
        <p:spPr>
          <a:xfrm>
            <a:off x="5960599" y="3084353"/>
            <a:ext cx="1605696" cy="630536"/>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Recycle()</a:t>
            </a:r>
          </a:p>
        </p:txBody>
      </p:sp>
      <p:cxnSp>
        <p:nvCxnSpPr>
          <p:cNvPr id="1037" name="Connector: Elbow 1036">
            <a:extLst>
              <a:ext uri="{FF2B5EF4-FFF2-40B4-BE49-F238E27FC236}">
                <a16:creationId xmlns:a16="http://schemas.microsoft.com/office/drawing/2014/main" id="{1DF2687C-73B3-2CBC-EBF1-B737E879D7A9}"/>
              </a:ext>
            </a:extLst>
          </p:cNvPr>
          <p:cNvCxnSpPr>
            <a:cxnSpLocks/>
            <a:stCxn id="60" idx="0"/>
            <a:endCxn id="1033" idx="1"/>
          </p:cNvCxnSpPr>
          <p:nvPr/>
        </p:nvCxnSpPr>
        <p:spPr>
          <a:xfrm rot="5400000" flipH="1" flipV="1">
            <a:off x="5234805" y="3169240"/>
            <a:ext cx="495413" cy="956176"/>
          </a:xfrm>
          <a:prstGeom prst="bentConnector2">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C64BF39C-DEDD-C076-17AD-16FEBA0A1A0E}"/>
              </a:ext>
            </a:extLst>
          </p:cNvPr>
          <p:cNvCxnSpPr>
            <a:cxnSpLocks/>
            <a:stCxn id="1033" idx="3"/>
            <a:endCxn id="9" idx="0"/>
          </p:cNvCxnSpPr>
          <p:nvPr/>
        </p:nvCxnSpPr>
        <p:spPr>
          <a:xfrm>
            <a:off x="7566295" y="3399621"/>
            <a:ext cx="1092228" cy="523694"/>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BC8929FA-F193-6846-60B7-1C483948375A}"/>
              </a:ext>
            </a:extLst>
          </p:cNvPr>
          <p:cNvSpPr txBox="1"/>
          <p:nvPr/>
        </p:nvSpPr>
        <p:spPr>
          <a:xfrm>
            <a:off x="217030" y="712801"/>
            <a:ext cx="3088145" cy="1169551"/>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HOMEWORK</a:t>
            </a:r>
            <a:r>
              <a:rPr lang="en-US" sz="1000" b="0" i="0" dirty="0">
                <a:solidFill>
                  <a:srgbClr val="1F1F1F"/>
                </a:solidFill>
                <a:effectLst/>
                <a:latin typeface="Source Sans Pro" panose="020B0604020202020204" pitchFamily="34" charset="0"/>
              </a:rPr>
              <a:t>:</a:t>
            </a:r>
          </a:p>
          <a:p>
            <a:pPr algn="l"/>
            <a:r>
              <a:rPr lang="en-US" sz="1000" b="0" i="0" dirty="0">
                <a:solidFill>
                  <a:srgbClr val="1F1F1F"/>
                </a:solidFill>
                <a:effectLst/>
                <a:latin typeface="Source Sans Pro" panose="020B0503030403020204" pitchFamily="34" charset="0"/>
              </a:rPr>
              <a:t>Modify the provided brain design for the following assumption:</a:t>
            </a:r>
          </a:p>
          <a:p>
            <a:pPr algn="l"/>
            <a:r>
              <a:rPr lang="en-US" sz="1000" dirty="0">
                <a:solidFill>
                  <a:srgbClr val="1F1F1F"/>
                </a:solidFill>
                <a:latin typeface="Source Sans Pro" panose="020B0503030403020204" pitchFamily="34" charset="0"/>
              </a:rPr>
              <a:t>1. </a:t>
            </a:r>
            <a:r>
              <a:rPr lang="en-US" sz="1000" b="0" i="0" dirty="0">
                <a:solidFill>
                  <a:srgbClr val="1F1F1F"/>
                </a:solidFill>
                <a:effectLst/>
                <a:latin typeface="Source Sans Pro" panose="020B0503030403020204" pitchFamily="34" charset="0"/>
              </a:rPr>
              <a:t>Add Advanced </a:t>
            </a:r>
            <a:r>
              <a:rPr lang="en-US" sz="1000" dirty="0">
                <a:solidFill>
                  <a:srgbClr val="1F1F1F"/>
                </a:solidFill>
                <a:latin typeface="Source Sans Pro" panose="020B0503030403020204" pitchFamily="34" charset="0"/>
              </a:rPr>
              <a:t>P</a:t>
            </a:r>
            <a:r>
              <a:rPr lang="en-US" sz="1000" b="0" i="0" dirty="0">
                <a:solidFill>
                  <a:srgbClr val="1F1F1F"/>
                </a:solidFill>
                <a:effectLst/>
                <a:latin typeface="Source Sans Pro" panose="020B0503030403020204" pitchFamily="34" charset="0"/>
              </a:rPr>
              <a:t>erception.</a:t>
            </a:r>
          </a:p>
          <a:p>
            <a:pPr algn="l"/>
            <a:endParaRPr lang="en-US" sz="1000" b="0" i="0" dirty="0">
              <a:solidFill>
                <a:srgbClr val="1F1F1F"/>
              </a:solidFill>
              <a:effectLst/>
              <a:latin typeface="Source Sans Pro" panose="020B0503030403020204" pitchFamily="34" charset="0"/>
            </a:endParaRPr>
          </a:p>
          <a:p>
            <a:pPr algn="l"/>
            <a:r>
              <a:rPr lang="en-US" sz="1000" b="0" i="0" dirty="0">
                <a:solidFill>
                  <a:srgbClr val="1F1F1F"/>
                </a:solidFill>
                <a:effectLst/>
                <a:latin typeface="Source Sans Pro" panose="020B0503030403020204" pitchFamily="34" charset="0"/>
              </a:rPr>
              <a:t>Explain your assumptions and how they are reflected in your brain design.</a:t>
            </a:r>
          </a:p>
        </p:txBody>
      </p:sp>
      <p:sp>
        <p:nvSpPr>
          <p:cNvPr id="1070" name="TextBox 1069">
            <a:extLst>
              <a:ext uri="{FF2B5EF4-FFF2-40B4-BE49-F238E27FC236}">
                <a16:creationId xmlns:a16="http://schemas.microsoft.com/office/drawing/2014/main" id="{83C3D8C3-B539-A8ED-C641-44F816132B19}"/>
              </a:ext>
            </a:extLst>
          </p:cNvPr>
          <p:cNvSpPr txBox="1"/>
          <p:nvPr/>
        </p:nvSpPr>
        <p:spPr>
          <a:xfrm>
            <a:off x="228444" y="1982195"/>
            <a:ext cx="4493136" cy="1785104"/>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#1</a:t>
            </a:r>
            <a:r>
              <a:rPr lang="en-US" sz="1000" b="0" i="0" dirty="0">
                <a:solidFill>
                  <a:srgbClr val="1F1F1F"/>
                </a:solidFill>
                <a:effectLst/>
                <a:latin typeface="Source Sans Pro" panose="020B0604020202020204" pitchFamily="34" charset="0"/>
              </a:rPr>
              <a:t>: </a:t>
            </a:r>
          </a:p>
          <a:p>
            <a:pPr algn="l"/>
            <a:r>
              <a:rPr lang="en-US" sz="1000" b="0" i="0" dirty="0">
                <a:solidFill>
                  <a:srgbClr val="1F1F1F"/>
                </a:solidFill>
                <a:effectLst/>
                <a:latin typeface="Source Sans Pro" panose="020B0604020202020204" pitchFamily="34" charset="0"/>
              </a:rPr>
              <a:t>From KNOWLEDGE of </a:t>
            </a:r>
            <a:r>
              <a:rPr lang="en-US" sz="1000" b="0" i="0" dirty="0" err="1">
                <a:solidFill>
                  <a:srgbClr val="1F1F1F"/>
                </a:solidFill>
                <a:effectLst/>
                <a:latin typeface="Source Sans Pro" panose="020B0604020202020204" pitchFamily="34" charset="0"/>
              </a:rPr>
              <a:t>Pa</a:t>
            </a:r>
            <a:r>
              <a:rPr lang="en-US" sz="1000" dirty="0" err="1">
                <a:solidFill>
                  <a:srgbClr val="1F1F1F"/>
                </a:solidFill>
                <a:latin typeface="Source Sans Pro" panose="020B0604020202020204" pitchFamily="34" charset="0"/>
              </a:rPr>
              <a:t>stElectricityCosts</a:t>
            </a:r>
            <a:r>
              <a:rPr lang="en-US" sz="1000" dirty="0">
                <a:solidFill>
                  <a:srgbClr val="1F1F1F"/>
                </a:solidFill>
                <a:latin typeface="Source Sans Pro" panose="020B0604020202020204" pitchFamily="34" charset="0"/>
              </a:rPr>
              <a:t> we can create a predictive ML model to predict (this is an ADVANCED PERCEPTION) the </a:t>
            </a:r>
            <a:r>
              <a:rPr lang="en-US" sz="1000" dirty="0" err="1">
                <a:solidFill>
                  <a:srgbClr val="1F1F1F"/>
                </a:solidFill>
                <a:latin typeface="Source Sans Pro" panose="020B0604020202020204" pitchFamily="34" charset="0"/>
              </a:rPr>
              <a:t>PowerCost</a:t>
            </a:r>
            <a:r>
              <a:rPr lang="en-US" sz="1000" dirty="0">
                <a:solidFill>
                  <a:srgbClr val="1F1F1F"/>
                </a:solidFill>
                <a:latin typeface="Source Sans Pro" panose="020B0604020202020204" pitchFamily="34" charset="0"/>
              </a:rPr>
              <a:t>() on a given </a:t>
            </a:r>
            <a:r>
              <a:rPr lang="en-US" sz="1000" i="1" u="sng" dirty="0">
                <a:solidFill>
                  <a:srgbClr val="1F1F1F"/>
                </a:solidFill>
                <a:latin typeface="Source Sans Pro" panose="020B0604020202020204" pitchFamily="34" charset="0"/>
              </a:rPr>
              <a:t>date</a:t>
            </a:r>
            <a:r>
              <a:rPr lang="en-US" sz="1000" dirty="0">
                <a:solidFill>
                  <a:srgbClr val="1F1F1F"/>
                </a:solidFill>
                <a:latin typeface="Source Sans Pro" panose="020B0604020202020204" pitchFamily="34" charset="0"/>
              </a:rPr>
              <a:t> at a given </a:t>
            </a:r>
            <a:r>
              <a:rPr lang="en-US" sz="1000" i="1" u="sng" dirty="0">
                <a:solidFill>
                  <a:srgbClr val="1F1F1F"/>
                </a:solidFill>
                <a:latin typeface="Source Sans Pro" panose="020B0604020202020204" pitchFamily="34" charset="0"/>
              </a:rPr>
              <a:t>time</a:t>
            </a:r>
            <a:r>
              <a:rPr lang="en-US" sz="1000" dirty="0">
                <a:solidFill>
                  <a:srgbClr val="1F1F1F"/>
                </a:solidFill>
                <a:latin typeface="Source Sans Pro" panose="020B0604020202020204" pitchFamily="34" charset="0"/>
              </a:rPr>
              <a:t>…</a:t>
            </a:r>
          </a:p>
          <a:p>
            <a:pPr algn="l"/>
            <a:endParaRPr lang="en-US" sz="1000" b="0" i="0" dirty="0">
              <a:solidFill>
                <a:srgbClr val="1F1F1F"/>
              </a:solidFill>
              <a:effectLst/>
              <a:latin typeface="Source Sans Pro" panose="020B0604020202020204" pitchFamily="34" charset="0"/>
            </a:endParaRPr>
          </a:p>
          <a:p>
            <a:pPr algn="l"/>
            <a:r>
              <a:rPr lang="en-US" sz="1000" dirty="0">
                <a:solidFill>
                  <a:srgbClr val="1F1F1F"/>
                </a:solidFill>
                <a:latin typeface="Source Sans Pro" panose="020B0604020202020204" pitchFamily="34" charset="0"/>
              </a:rPr>
              <a:t>From a (new) CO2 sensor we can detect the Current CO2 level, so it can be compared to the threshold…  </a:t>
            </a:r>
          </a:p>
          <a:p>
            <a:pPr algn="l"/>
            <a:endParaRPr lang="en-US" sz="1000" dirty="0">
              <a:solidFill>
                <a:srgbClr val="1F1F1F"/>
              </a:solidFill>
              <a:latin typeface="Source Sans Pro" panose="020B0604020202020204" pitchFamily="34" charset="0"/>
            </a:endParaRPr>
          </a:p>
          <a:p>
            <a:pPr algn="l"/>
            <a:r>
              <a:rPr lang="en-US" sz="1000" dirty="0">
                <a:solidFill>
                  <a:srgbClr val="1F1F1F"/>
                </a:solidFill>
                <a:latin typeface="Source Sans Pro" panose="020B0604020202020204" pitchFamily="34" charset="0"/>
              </a:rPr>
              <a:t>SO with KNOWLEDGE of the COST at any given moment the Regulate() strategy can be trained to decide on a DAMPER ANGLE and a TIME which minimizes COST while maintaining TEMPERATURE and staying under the CO2 threshold </a:t>
            </a:r>
            <a:r>
              <a:rPr lang="en-US" sz="1000" dirty="0">
                <a:solidFill>
                  <a:srgbClr val="1F1F1F"/>
                </a:solidFill>
                <a:latin typeface="Source Sans Pro" panose="020B0604020202020204" pitchFamily="34" charset="0"/>
                <a:sym typeface="Wingdings" panose="05000000000000000000" pitchFamily="2" charset="2"/>
              </a:rPr>
              <a:t> </a:t>
            </a:r>
            <a:endParaRPr lang="en-US" sz="1000" b="0" i="0" dirty="0">
              <a:solidFill>
                <a:srgbClr val="1F1F1F"/>
              </a:solidFill>
              <a:effectLst/>
              <a:latin typeface="Source Sans Pro" panose="020B0604020202020204" pitchFamily="34" charset="0"/>
            </a:endParaRPr>
          </a:p>
        </p:txBody>
      </p:sp>
      <p:sp>
        <p:nvSpPr>
          <p:cNvPr id="7" name="Rectangle 6">
            <a:extLst>
              <a:ext uri="{FF2B5EF4-FFF2-40B4-BE49-F238E27FC236}">
                <a16:creationId xmlns:a16="http://schemas.microsoft.com/office/drawing/2014/main" id="{42CA78AE-4784-B9DF-979C-C1A1C052D6CE}"/>
              </a:ext>
            </a:extLst>
          </p:cNvPr>
          <p:cNvSpPr/>
          <p:nvPr/>
        </p:nvSpPr>
        <p:spPr>
          <a:xfrm>
            <a:off x="2059086" y="3784642"/>
            <a:ext cx="2093425" cy="795818"/>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t>PowerCost</a:t>
            </a:r>
            <a:r>
              <a:rPr lang="en-US" sz="1400" dirty="0"/>
              <a:t>(date, time)</a:t>
            </a:r>
          </a:p>
        </p:txBody>
      </p:sp>
      <p:cxnSp>
        <p:nvCxnSpPr>
          <p:cNvPr id="10" name="Connector: Elbow 9">
            <a:extLst>
              <a:ext uri="{FF2B5EF4-FFF2-40B4-BE49-F238E27FC236}">
                <a16:creationId xmlns:a16="http://schemas.microsoft.com/office/drawing/2014/main" id="{2E88A829-5DC9-886B-3697-E026178A2234}"/>
              </a:ext>
            </a:extLst>
          </p:cNvPr>
          <p:cNvCxnSpPr>
            <a:cxnSpLocks/>
            <a:stCxn id="3" idx="3"/>
            <a:endCxn id="7" idx="1"/>
          </p:cNvCxnSpPr>
          <p:nvPr/>
        </p:nvCxnSpPr>
        <p:spPr>
          <a:xfrm flipV="1">
            <a:off x="1626126" y="4182551"/>
            <a:ext cx="432960"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B8C82F8A-7FED-8AEF-A2BA-EAA22DF2B2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86" r="6197"/>
          <a:stretch/>
        </p:blipFill>
        <p:spPr bwMode="auto">
          <a:xfrm>
            <a:off x="1852984" y="5160697"/>
            <a:ext cx="2505627" cy="15137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98BCA0-78DF-A351-3D97-3B5DCD788D48}"/>
              </a:ext>
            </a:extLst>
          </p:cNvPr>
          <p:cNvSpPr txBox="1"/>
          <p:nvPr/>
        </p:nvSpPr>
        <p:spPr>
          <a:xfrm>
            <a:off x="7655174" y="2397567"/>
            <a:ext cx="3945498" cy="861774"/>
          </a:xfrm>
          <a:prstGeom prst="rect">
            <a:avLst/>
          </a:prstGeom>
          <a:noFill/>
        </p:spPr>
        <p:txBody>
          <a:bodyPr wrap="square">
            <a:spAutoFit/>
          </a:bodyPr>
          <a:lstStyle/>
          <a:p>
            <a:pPr algn="l"/>
            <a:r>
              <a:rPr lang="en-US" sz="1000" dirty="0">
                <a:solidFill>
                  <a:srgbClr val="1F1F1F"/>
                </a:solidFill>
                <a:latin typeface="Source Sans Pro" panose="020B0604020202020204" pitchFamily="34" charset="0"/>
              </a:rPr>
              <a:t>!!! I DON’T THINK that “</a:t>
            </a:r>
            <a:r>
              <a:rPr lang="en-US" sz="1000" i="1" dirty="0">
                <a:solidFill>
                  <a:srgbClr val="1F1F1F"/>
                </a:solidFill>
                <a:latin typeface="Source Sans Pro" panose="020B0604020202020204" pitchFamily="34" charset="0"/>
              </a:rPr>
              <a:t>Recycle</a:t>
            </a:r>
            <a:r>
              <a:rPr lang="en-US" sz="1000" dirty="0">
                <a:solidFill>
                  <a:srgbClr val="1F1F1F"/>
                </a:solidFill>
                <a:latin typeface="Source Sans Pro" panose="020B0604020202020204" pitchFamily="34" charset="0"/>
              </a:rPr>
              <a:t>()” is a SEPARATE skill/strategy; it’s merely a special case of “</a:t>
            </a:r>
            <a:r>
              <a:rPr lang="en-US" sz="1000" i="1" dirty="0">
                <a:solidFill>
                  <a:srgbClr val="1F1F1F"/>
                </a:solidFill>
                <a:latin typeface="Source Sans Pro" panose="020B0604020202020204" pitchFamily="34" charset="0"/>
              </a:rPr>
              <a:t>Regulate</a:t>
            </a:r>
            <a:r>
              <a:rPr lang="en-US" sz="1000" dirty="0">
                <a:solidFill>
                  <a:srgbClr val="1F1F1F"/>
                </a:solidFill>
                <a:latin typeface="Source Sans Pro" panose="020B0604020202020204" pitchFamily="34" charset="0"/>
              </a:rPr>
              <a:t>()” wherein the damper is completely closed – typically for a short period of time, because the moment there’s NO exchange with FRESH air the CO2 levels start to go UP !  DELETING this “redundant” skill/strategy…</a:t>
            </a:r>
            <a:endParaRPr lang="en-US" sz="1000" b="0" i="0" dirty="0">
              <a:solidFill>
                <a:srgbClr val="1F1F1F"/>
              </a:solidFill>
              <a:effectLst/>
              <a:latin typeface="Source Sans Pro" panose="020B0604020202020204" pitchFamily="34" charset="0"/>
            </a:endParaRPr>
          </a:p>
        </p:txBody>
      </p:sp>
      <p:grpSp>
        <p:nvGrpSpPr>
          <p:cNvPr id="8" name="Group 7">
            <a:extLst>
              <a:ext uri="{FF2B5EF4-FFF2-40B4-BE49-F238E27FC236}">
                <a16:creationId xmlns:a16="http://schemas.microsoft.com/office/drawing/2014/main" id="{4206199E-5F02-6EE8-008A-C3016925D2A8}"/>
              </a:ext>
            </a:extLst>
          </p:cNvPr>
          <p:cNvGrpSpPr/>
          <p:nvPr/>
        </p:nvGrpSpPr>
        <p:grpSpPr>
          <a:xfrm>
            <a:off x="165339" y="4666214"/>
            <a:ext cx="1410566" cy="2031325"/>
            <a:chOff x="210385" y="4713615"/>
            <a:chExt cx="1410566" cy="2031325"/>
          </a:xfrm>
        </p:grpSpPr>
        <p:sp>
          <p:nvSpPr>
            <p:cNvPr id="13" name="TextBox 12">
              <a:extLst>
                <a:ext uri="{FF2B5EF4-FFF2-40B4-BE49-F238E27FC236}">
                  <a16:creationId xmlns:a16="http://schemas.microsoft.com/office/drawing/2014/main" id="{E821602E-FC37-C427-4F5F-CE1375A087E1}"/>
                </a:ext>
              </a:extLst>
            </p:cNvPr>
            <p:cNvSpPr txBox="1"/>
            <p:nvPr/>
          </p:nvSpPr>
          <p:spPr>
            <a:xfrm>
              <a:off x="210385" y="4713615"/>
              <a:ext cx="1410566" cy="2031325"/>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endParaRPr lang="en-US" sz="900" dirty="0"/>
            </a:p>
            <a:p>
              <a:r>
                <a:rPr lang="en-US" sz="900" dirty="0"/>
                <a:t>Advanced</a:t>
              </a:r>
              <a:br>
                <a:rPr lang="en-US" sz="900" dirty="0"/>
              </a:br>
              <a:r>
                <a:rPr lang="en-US" sz="900" dirty="0"/>
                <a:t>Perception</a:t>
              </a:r>
            </a:p>
            <a:p>
              <a:r>
                <a:rPr lang="en-US" sz="900" dirty="0"/>
                <a:t>                       </a:t>
              </a:r>
            </a:p>
          </p:txBody>
        </p:sp>
        <p:sp>
          <p:nvSpPr>
            <p:cNvPr id="16" name="Flowchart: Terminator 15">
              <a:extLst>
                <a:ext uri="{FF2B5EF4-FFF2-40B4-BE49-F238E27FC236}">
                  <a16:creationId xmlns:a16="http://schemas.microsoft.com/office/drawing/2014/main" id="{F722F089-8B2F-3DE1-9FE1-4334F0EC8D88}"/>
                </a:ext>
              </a:extLst>
            </p:cNvPr>
            <p:cNvSpPr/>
            <p:nvPr/>
          </p:nvSpPr>
          <p:spPr>
            <a:xfrm>
              <a:off x="982111" y="4893775"/>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1D5218-A765-C177-B3F4-31B19D231B66}"/>
                </a:ext>
              </a:extLst>
            </p:cNvPr>
            <p:cNvSpPr/>
            <p:nvPr/>
          </p:nvSpPr>
          <p:spPr>
            <a:xfrm>
              <a:off x="936719" y="5416793"/>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Or 18">
              <a:extLst>
                <a:ext uri="{FF2B5EF4-FFF2-40B4-BE49-F238E27FC236}">
                  <a16:creationId xmlns:a16="http://schemas.microsoft.com/office/drawing/2014/main" id="{7C4A958D-DB31-8322-45AA-01DBA67971A5}"/>
                </a:ext>
              </a:extLst>
            </p:cNvPr>
            <p:cNvSpPr/>
            <p:nvPr/>
          </p:nvSpPr>
          <p:spPr>
            <a:xfrm>
              <a:off x="1060976" y="5680024"/>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6299873-E7F9-7854-BA02-54A86A4059DE}"/>
                </a:ext>
              </a:extLst>
            </p:cNvPr>
            <p:cNvSpPr/>
            <p:nvPr/>
          </p:nvSpPr>
          <p:spPr>
            <a:xfrm>
              <a:off x="1014594" y="5967088"/>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FC3AD46-9053-B000-79F2-08B00C9A7E3D}"/>
                </a:ext>
              </a:extLst>
            </p:cNvPr>
            <p:cNvGrpSpPr/>
            <p:nvPr/>
          </p:nvGrpSpPr>
          <p:grpSpPr>
            <a:xfrm>
              <a:off x="1054151" y="5117355"/>
              <a:ext cx="224723" cy="224723"/>
              <a:chOff x="3853991" y="3000670"/>
              <a:chExt cx="417262" cy="417262"/>
            </a:xfrm>
          </p:grpSpPr>
          <p:sp>
            <p:nvSpPr>
              <p:cNvPr id="24" name="Flowchart: Decision 23">
                <a:extLst>
                  <a:ext uri="{FF2B5EF4-FFF2-40B4-BE49-F238E27FC236}">
                    <a16:creationId xmlns:a16="http://schemas.microsoft.com/office/drawing/2014/main" id="{BBB1E7C9-99AB-411B-0CD5-F1783081C313}"/>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249A1D8D-6A4C-67CB-6839-2827CFC2754F}"/>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F2619CD4-6FD7-12FC-F4FF-D0E02C209345}"/>
                </a:ext>
              </a:extLst>
            </p:cNvPr>
            <p:cNvSpPr/>
            <p:nvPr/>
          </p:nvSpPr>
          <p:spPr>
            <a:xfrm>
              <a:off x="936719" y="6312369"/>
              <a:ext cx="462948" cy="195592"/>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 descr="5856987b1f2ab5479e378ac231cc347b47b8954bf0fd-uMzCvl | Hvac design, Hvac  system design, Hvac ductwork">
            <a:extLst>
              <a:ext uri="{FF2B5EF4-FFF2-40B4-BE49-F238E27FC236}">
                <a16:creationId xmlns:a16="http://schemas.microsoft.com/office/drawing/2014/main" id="{CCCA595B-0858-33BE-FCFF-7FD6CA155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870" y="4454061"/>
            <a:ext cx="2191017" cy="22544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5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9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267-6F1C-6616-F9E7-9F68E6F8786E}"/>
              </a:ext>
            </a:extLst>
          </p:cNvPr>
          <p:cNvSpPr>
            <a:spLocks noGrp="1"/>
          </p:cNvSpPr>
          <p:nvPr>
            <p:ph type="title"/>
          </p:nvPr>
        </p:nvSpPr>
        <p:spPr/>
        <p:txBody>
          <a:bodyPr>
            <a:normAutofit fontScale="90000"/>
          </a:bodyPr>
          <a:lstStyle/>
          <a:p>
            <a:r>
              <a:rPr lang="en-US" dirty="0"/>
              <a:t>Warehouse Logistics Design – Mark’s Design #1: </a:t>
            </a:r>
          </a:p>
        </p:txBody>
      </p:sp>
      <p:sp>
        <p:nvSpPr>
          <p:cNvPr id="3" name="Flowchart: Terminator 2">
            <a:extLst>
              <a:ext uri="{FF2B5EF4-FFF2-40B4-BE49-F238E27FC236}">
                <a16:creationId xmlns:a16="http://schemas.microsoft.com/office/drawing/2014/main" id="{91C731FB-AA75-0A14-6610-440F74B4D85C}"/>
              </a:ext>
            </a:extLst>
          </p:cNvPr>
          <p:cNvSpPr/>
          <p:nvPr/>
        </p:nvSpPr>
        <p:spPr>
          <a:xfrm>
            <a:off x="626886" y="4144849"/>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4" name="Flowchart: Terminator 3">
            <a:extLst>
              <a:ext uri="{FF2B5EF4-FFF2-40B4-BE49-F238E27FC236}">
                <a16:creationId xmlns:a16="http://schemas.microsoft.com/office/drawing/2014/main" id="{0205DADA-CA4C-7BF3-809C-BA14901D4A02}"/>
              </a:ext>
            </a:extLst>
          </p:cNvPr>
          <p:cNvSpPr/>
          <p:nvPr/>
        </p:nvSpPr>
        <p:spPr>
          <a:xfrm>
            <a:off x="10620875" y="4144849"/>
            <a:ext cx="1084083" cy="433633"/>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9" name="Flowchart: Or 8">
            <a:extLst>
              <a:ext uri="{FF2B5EF4-FFF2-40B4-BE49-F238E27FC236}">
                <a16:creationId xmlns:a16="http://schemas.microsoft.com/office/drawing/2014/main" id="{2DF0A2F0-DB7C-1DC9-2F09-165EEA2099EF}"/>
              </a:ext>
            </a:extLst>
          </p:cNvPr>
          <p:cNvSpPr/>
          <p:nvPr/>
        </p:nvSpPr>
        <p:spPr>
          <a:xfrm>
            <a:off x="9134579" y="4102428"/>
            <a:ext cx="518474" cy="518474"/>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5CC0960-C47E-985D-8BBE-0A28432C6134}"/>
              </a:ext>
            </a:extLst>
          </p:cNvPr>
          <p:cNvCxnSpPr>
            <a:cxnSpLocks/>
            <a:stCxn id="3" idx="3"/>
            <a:endCxn id="30" idx="1"/>
          </p:cNvCxnSpPr>
          <p:nvPr/>
        </p:nvCxnSpPr>
        <p:spPr>
          <a:xfrm flipV="1">
            <a:off x="1710969" y="4361664"/>
            <a:ext cx="357548"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971005F-82F3-BDD2-1661-34F800C7FE34}"/>
              </a:ext>
            </a:extLst>
          </p:cNvPr>
          <p:cNvCxnSpPr>
            <a:cxnSpLocks/>
            <a:stCxn id="60" idx="6"/>
            <a:endCxn id="44" idx="1"/>
          </p:cNvCxnSpPr>
          <p:nvPr/>
        </p:nvCxnSpPr>
        <p:spPr>
          <a:xfrm flipV="1">
            <a:off x="6826392" y="4357477"/>
            <a:ext cx="446494" cy="15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EE2BE2-63FF-0B8B-74D0-6C864AAF22B2}"/>
              </a:ext>
            </a:extLst>
          </p:cNvPr>
          <p:cNvCxnSpPr>
            <a:cxnSpLocks/>
            <a:stCxn id="60" idx="4"/>
            <a:endCxn id="49" idx="1"/>
          </p:cNvCxnSpPr>
          <p:nvPr/>
        </p:nvCxnSpPr>
        <p:spPr>
          <a:xfrm rot="16200000" flipH="1">
            <a:off x="6630265" y="4555181"/>
            <a:ext cx="569438" cy="700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C97EEFA-B676-2C1F-1C53-98483FFAF655}"/>
              </a:ext>
            </a:extLst>
          </p:cNvPr>
          <p:cNvCxnSpPr>
            <a:cxnSpLocks/>
            <a:stCxn id="44" idx="3"/>
            <a:endCxn id="9" idx="2"/>
          </p:cNvCxnSpPr>
          <p:nvPr/>
        </p:nvCxnSpPr>
        <p:spPr>
          <a:xfrm>
            <a:off x="8878582" y="4357477"/>
            <a:ext cx="255997" cy="41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C3DF953-B416-32DA-DFC5-821CB37C0632}"/>
              </a:ext>
            </a:extLst>
          </p:cNvPr>
          <p:cNvCxnSpPr>
            <a:cxnSpLocks/>
            <a:stCxn id="49" idx="3"/>
            <a:endCxn id="9" idx="4"/>
          </p:cNvCxnSpPr>
          <p:nvPr/>
        </p:nvCxnSpPr>
        <p:spPr>
          <a:xfrm flipV="1">
            <a:off x="8871120" y="4620902"/>
            <a:ext cx="522696" cy="5694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55C356B-196D-23A3-36DD-47B604B2E774}"/>
              </a:ext>
            </a:extLst>
          </p:cNvPr>
          <p:cNvCxnSpPr>
            <a:cxnSpLocks/>
          </p:cNvCxnSpPr>
          <p:nvPr/>
        </p:nvCxnSpPr>
        <p:spPr>
          <a:xfrm>
            <a:off x="9653053" y="4361665"/>
            <a:ext cx="9678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7">
            <a:extLst>
              <a:ext uri="{FF2B5EF4-FFF2-40B4-BE49-F238E27FC236}">
                <a16:creationId xmlns:a16="http://schemas.microsoft.com/office/drawing/2014/main" id="{E13EB83C-CEA5-3942-806C-84DA6AD74349}"/>
              </a:ext>
            </a:extLst>
          </p:cNvPr>
          <p:cNvGraphicFramePr>
            <a:graphicFrameLocks noGrp="1"/>
          </p:cNvGraphicFramePr>
          <p:nvPr>
            <p:extLst>
              <p:ext uri="{D42A27DB-BD31-4B8C-83A1-F6EECF244321}">
                <p14:modId xmlns:p14="http://schemas.microsoft.com/office/powerpoint/2010/main" val="3253499004"/>
              </p:ext>
            </p:extLst>
          </p:nvPr>
        </p:nvGraphicFramePr>
        <p:xfrm>
          <a:off x="8570243" y="724147"/>
          <a:ext cx="1071924"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71924">
                  <a:extLst>
                    <a:ext uri="{9D8B030D-6E8A-4147-A177-3AD203B41FA5}">
                      <a16:colId xmlns:a16="http://schemas.microsoft.com/office/drawing/2014/main" val="347972081"/>
                    </a:ext>
                  </a:extLst>
                </a:gridCol>
              </a:tblGrid>
              <a:tr h="259500">
                <a:tc>
                  <a:txBody>
                    <a:bodyPr/>
                    <a:lstStyle/>
                    <a:p>
                      <a:r>
                        <a:rPr lang="en-US" sz="1100" dirty="0"/>
                        <a:t>CONCEPTS</a:t>
                      </a:r>
                    </a:p>
                  </a:txBody>
                  <a:tcPr/>
                </a:tc>
                <a:extLst>
                  <a:ext uri="{0D108BD9-81ED-4DB2-BD59-A6C34878D82A}">
                    <a16:rowId xmlns:a16="http://schemas.microsoft.com/office/drawing/2014/main" val="1355356326"/>
                  </a:ext>
                </a:extLst>
              </a:tr>
              <a:tr h="259500">
                <a:tc>
                  <a:txBody>
                    <a:bodyPr/>
                    <a:lstStyle/>
                    <a:p>
                      <a:r>
                        <a:rPr lang="en-US" sz="1100" dirty="0"/>
                        <a:t>Relocating</a:t>
                      </a:r>
                    </a:p>
                  </a:txBody>
                  <a:tcPr/>
                </a:tc>
                <a:extLst>
                  <a:ext uri="{0D108BD9-81ED-4DB2-BD59-A6C34878D82A}">
                    <a16:rowId xmlns:a16="http://schemas.microsoft.com/office/drawing/2014/main" val="2364396772"/>
                  </a:ext>
                </a:extLst>
              </a:tr>
              <a:tr h="259500">
                <a:tc>
                  <a:txBody>
                    <a:bodyPr/>
                    <a:lstStyle/>
                    <a:p>
                      <a:r>
                        <a:rPr lang="en-US" sz="1100" dirty="0"/>
                        <a:t>Distributing</a:t>
                      </a:r>
                    </a:p>
                  </a:txBody>
                  <a:tcPr/>
                </a:tc>
                <a:extLst>
                  <a:ext uri="{0D108BD9-81ED-4DB2-BD59-A6C34878D82A}">
                    <a16:rowId xmlns:a16="http://schemas.microsoft.com/office/drawing/2014/main" val="2057244570"/>
                  </a:ext>
                </a:extLst>
              </a:tr>
              <a:tr h="259500">
                <a:tc>
                  <a:txBody>
                    <a:bodyPr/>
                    <a:lstStyle/>
                    <a:p>
                      <a:r>
                        <a:rPr lang="en-US" sz="1100" dirty="0"/>
                        <a:t>Consolidating</a:t>
                      </a:r>
                    </a:p>
                  </a:txBody>
                  <a:tcPr/>
                </a:tc>
                <a:extLst>
                  <a:ext uri="{0D108BD9-81ED-4DB2-BD59-A6C34878D82A}">
                    <a16:rowId xmlns:a16="http://schemas.microsoft.com/office/drawing/2014/main" val="478938940"/>
                  </a:ext>
                </a:extLst>
              </a:tr>
              <a:tr h="259500">
                <a:tc>
                  <a:txBody>
                    <a:bodyPr/>
                    <a:lstStyle/>
                    <a:p>
                      <a:endParaRPr lang="en-US" sz="1100" dirty="0"/>
                    </a:p>
                  </a:txBody>
                  <a:tcPr/>
                </a:tc>
                <a:extLst>
                  <a:ext uri="{0D108BD9-81ED-4DB2-BD59-A6C34878D82A}">
                    <a16:rowId xmlns:a16="http://schemas.microsoft.com/office/drawing/2014/main" val="1865395431"/>
                  </a:ext>
                </a:extLst>
              </a:tr>
              <a:tr h="259500">
                <a:tc>
                  <a:txBody>
                    <a:bodyPr/>
                    <a:lstStyle/>
                    <a:p>
                      <a:endParaRPr lang="en-US" sz="1100" dirty="0"/>
                    </a:p>
                  </a:txBody>
                  <a:tcPr/>
                </a:tc>
                <a:extLst>
                  <a:ext uri="{0D108BD9-81ED-4DB2-BD59-A6C34878D82A}">
                    <a16:rowId xmlns:a16="http://schemas.microsoft.com/office/drawing/2014/main" val="2162176856"/>
                  </a:ext>
                </a:extLst>
              </a:tr>
            </a:tbl>
          </a:graphicData>
        </a:graphic>
      </p:graphicFrame>
      <p:graphicFrame>
        <p:nvGraphicFramePr>
          <p:cNvPr id="38" name="Table 37">
            <a:extLst>
              <a:ext uri="{FF2B5EF4-FFF2-40B4-BE49-F238E27FC236}">
                <a16:creationId xmlns:a16="http://schemas.microsoft.com/office/drawing/2014/main" id="{127A9EE4-DB1A-5A23-1986-50088A26925E}"/>
              </a:ext>
            </a:extLst>
          </p:cNvPr>
          <p:cNvGraphicFramePr>
            <a:graphicFrameLocks noGrp="1"/>
          </p:cNvGraphicFramePr>
          <p:nvPr>
            <p:extLst>
              <p:ext uri="{D42A27DB-BD31-4B8C-83A1-F6EECF244321}">
                <p14:modId xmlns:p14="http://schemas.microsoft.com/office/powerpoint/2010/main" val="1195168244"/>
              </p:ext>
            </p:extLst>
          </p:nvPr>
        </p:nvGraphicFramePr>
        <p:xfrm>
          <a:off x="9746810" y="736494"/>
          <a:ext cx="967823"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67823">
                  <a:extLst>
                    <a:ext uri="{9D8B030D-6E8A-4147-A177-3AD203B41FA5}">
                      <a16:colId xmlns:a16="http://schemas.microsoft.com/office/drawing/2014/main" val="2934907015"/>
                    </a:ext>
                  </a:extLst>
                </a:gridCol>
              </a:tblGrid>
              <a:tr h="259500">
                <a:tc>
                  <a:txBody>
                    <a:bodyPr/>
                    <a:lstStyle/>
                    <a:p>
                      <a:r>
                        <a:rPr lang="en-US" sz="1100" dirty="0"/>
                        <a:t>SKILLS</a:t>
                      </a:r>
                    </a:p>
                  </a:txBody>
                  <a:tcPr/>
                </a:tc>
                <a:extLst>
                  <a:ext uri="{0D108BD9-81ED-4DB2-BD59-A6C34878D82A}">
                    <a16:rowId xmlns:a16="http://schemas.microsoft.com/office/drawing/2014/main" val="1355356326"/>
                  </a:ext>
                </a:extLst>
              </a:tr>
              <a:tr h="259500">
                <a:tc>
                  <a:txBody>
                    <a:bodyPr/>
                    <a:lstStyle/>
                    <a:p>
                      <a:r>
                        <a:rPr lang="en-US" sz="1100" dirty="0"/>
                        <a:t>Relocate()</a:t>
                      </a:r>
                    </a:p>
                  </a:txBody>
                  <a:tcPr/>
                </a:tc>
                <a:extLst>
                  <a:ext uri="{0D108BD9-81ED-4DB2-BD59-A6C34878D82A}">
                    <a16:rowId xmlns:a16="http://schemas.microsoft.com/office/drawing/2014/main" val="3181268999"/>
                  </a:ext>
                </a:extLst>
              </a:tr>
              <a:tr h="259500">
                <a:tc>
                  <a:txBody>
                    <a:bodyPr/>
                    <a:lstStyle/>
                    <a:p>
                      <a:r>
                        <a:rPr lang="en-US" sz="1100" dirty="0"/>
                        <a:t>Distribute()</a:t>
                      </a:r>
                    </a:p>
                  </a:txBody>
                  <a:tcPr/>
                </a:tc>
                <a:extLst>
                  <a:ext uri="{0D108BD9-81ED-4DB2-BD59-A6C34878D82A}">
                    <a16:rowId xmlns:a16="http://schemas.microsoft.com/office/drawing/2014/main" val="2364396772"/>
                  </a:ext>
                </a:extLst>
              </a:tr>
              <a:tr h="259500">
                <a:tc>
                  <a:txBody>
                    <a:bodyPr/>
                    <a:lstStyle/>
                    <a:p>
                      <a:r>
                        <a:rPr lang="en-US" sz="1100" dirty="0"/>
                        <a:t>Consolidate()</a:t>
                      </a:r>
                    </a:p>
                  </a:txBody>
                  <a:tcPr/>
                </a:tc>
                <a:extLst>
                  <a:ext uri="{0D108BD9-81ED-4DB2-BD59-A6C34878D82A}">
                    <a16:rowId xmlns:a16="http://schemas.microsoft.com/office/drawing/2014/main" val="3173772304"/>
                  </a:ext>
                </a:extLst>
              </a:tr>
              <a:tr h="259500">
                <a:tc>
                  <a:txBody>
                    <a:bodyPr/>
                    <a:lstStyle/>
                    <a:p>
                      <a:endParaRPr lang="en-US" sz="1100" dirty="0"/>
                    </a:p>
                  </a:txBody>
                  <a:tcPr/>
                </a:tc>
                <a:extLst>
                  <a:ext uri="{0D108BD9-81ED-4DB2-BD59-A6C34878D82A}">
                    <a16:rowId xmlns:a16="http://schemas.microsoft.com/office/drawing/2014/main" val="2018356779"/>
                  </a:ext>
                </a:extLst>
              </a:tr>
            </a:tbl>
          </a:graphicData>
        </a:graphic>
      </p:graphicFrame>
      <p:graphicFrame>
        <p:nvGraphicFramePr>
          <p:cNvPr id="39" name="Table 38">
            <a:extLst>
              <a:ext uri="{FF2B5EF4-FFF2-40B4-BE49-F238E27FC236}">
                <a16:creationId xmlns:a16="http://schemas.microsoft.com/office/drawing/2014/main" id="{5126ACB5-D773-4F79-67F6-25510EE62DE2}"/>
              </a:ext>
            </a:extLst>
          </p:cNvPr>
          <p:cNvGraphicFramePr>
            <a:graphicFrameLocks noGrp="1"/>
          </p:cNvGraphicFramePr>
          <p:nvPr>
            <p:extLst>
              <p:ext uri="{D42A27DB-BD31-4B8C-83A1-F6EECF244321}">
                <p14:modId xmlns:p14="http://schemas.microsoft.com/office/powerpoint/2010/main" val="3159163814"/>
              </p:ext>
            </p:extLst>
          </p:nvPr>
        </p:nvGraphicFramePr>
        <p:xfrm>
          <a:off x="5341449" y="713186"/>
          <a:ext cx="1426481"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26481">
                  <a:extLst>
                    <a:ext uri="{9D8B030D-6E8A-4147-A177-3AD203B41FA5}">
                      <a16:colId xmlns:a16="http://schemas.microsoft.com/office/drawing/2014/main" val="410794431"/>
                    </a:ext>
                  </a:extLst>
                </a:gridCol>
              </a:tblGrid>
              <a:tr h="259500">
                <a:tc>
                  <a:txBody>
                    <a:bodyPr/>
                    <a:lstStyle/>
                    <a:p>
                      <a:r>
                        <a:rPr lang="en-US" sz="1100" dirty="0"/>
                        <a:t>SENSES</a:t>
                      </a:r>
                    </a:p>
                  </a:txBody>
                  <a:tcPr/>
                </a:tc>
                <a:extLst>
                  <a:ext uri="{0D108BD9-81ED-4DB2-BD59-A6C34878D82A}">
                    <a16:rowId xmlns:a16="http://schemas.microsoft.com/office/drawing/2014/main" val="1355356326"/>
                  </a:ext>
                </a:extLst>
              </a:tr>
              <a:tr h="259500">
                <a:tc>
                  <a:txBody>
                    <a:bodyPr/>
                    <a:lstStyle/>
                    <a:p>
                      <a:r>
                        <a:rPr lang="en-US" sz="1100" dirty="0"/>
                        <a:t>Locations(products)</a:t>
                      </a:r>
                    </a:p>
                  </a:txBody>
                  <a:tcPr/>
                </a:tc>
                <a:extLst>
                  <a:ext uri="{0D108BD9-81ED-4DB2-BD59-A6C34878D82A}">
                    <a16:rowId xmlns:a16="http://schemas.microsoft.com/office/drawing/2014/main" val="2364396772"/>
                  </a:ext>
                </a:extLst>
              </a:tr>
              <a:tr h="259500">
                <a:tc>
                  <a:txBody>
                    <a:bodyPr/>
                    <a:lstStyle/>
                    <a:p>
                      <a:r>
                        <a:rPr lang="en-US" sz="1100" dirty="0"/>
                        <a:t>Inventory (products)</a:t>
                      </a:r>
                    </a:p>
                  </a:txBody>
                  <a:tcPr/>
                </a:tc>
                <a:extLst>
                  <a:ext uri="{0D108BD9-81ED-4DB2-BD59-A6C34878D82A}">
                    <a16:rowId xmlns:a16="http://schemas.microsoft.com/office/drawing/2014/main" val="2057244570"/>
                  </a:ext>
                </a:extLst>
              </a:tr>
              <a:tr h="259500">
                <a:tc>
                  <a:txBody>
                    <a:bodyPr/>
                    <a:lstStyle/>
                    <a:p>
                      <a:r>
                        <a:rPr lang="en-US" sz="1100" dirty="0"/>
                        <a:t>Locations (drivers)</a:t>
                      </a:r>
                    </a:p>
                  </a:txBody>
                  <a:tcPr/>
                </a:tc>
                <a:extLst>
                  <a:ext uri="{0D108BD9-81ED-4DB2-BD59-A6C34878D82A}">
                    <a16:rowId xmlns:a16="http://schemas.microsoft.com/office/drawing/2014/main" val="3173772304"/>
                  </a:ext>
                </a:extLst>
              </a:tr>
              <a:tr h="259500">
                <a:tc>
                  <a:txBody>
                    <a:bodyPr/>
                    <a:lstStyle/>
                    <a:p>
                      <a:endParaRPr lang="en-US" sz="1100" dirty="0"/>
                    </a:p>
                  </a:txBody>
                  <a:tcPr/>
                </a:tc>
                <a:extLst>
                  <a:ext uri="{0D108BD9-81ED-4DB2-BD59-A6C34878D82A}">
                    <a16:rowId xmlns:a16="http://schemas.microsoft.com/office/drawing/2014/main" val="2777504128"/>
                  </a:ext>
                </a:extLst>
              </a:tr>
            </a:tbl>
          </a:graphicData>
        </a:graphic>
      </p:graphicFrame>
      <p:graphicFrame>
        <p:nvGraphicFramePr>
          <p:cNvPr id="40" name="Table 39">
            <a:extLst>
              <a:ext uri="{FF2B5EF4-FFF2-40B4-BE49-F238E27FC236}">
                <a16:creationId xmlns:a16="http://schemas.microsoft.com/office/drawing/2014/main" id="{2B9C9F47-9332-9682-C881-BC32CFAD73DC}"/>
              </a:ext>
            </a:extLst>
          </p:cNvPr>
          <p:cNvGraphicFramePr>
            <a:graphicFrameLocks noGrp="1"/>
          </p:cNvGraphicFramePr>
          <p:nvPr>
            <p:extLst>
              <p:ext uri="{D42A27DB-BD31-4B8C-83A1-F6EECF244321}">
                <p14:modId xmlns:p14="http://schemas.microsoft.com/office/powerpoint/2010/main" val="1816051254"/>
              </p:ext>
            </p:extLst>
          </p:nvPr>
        </p:nvGraphicFramePr>
        <p:xfrm>
          <a:off x="6867076" y="720256"/>
          <a:ext cx="1596168" cy="1297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96168">
                  <a:extLst>
                    <a:ext uri="{9D8B030D-6E8A-4147-A177-3AD203B41FA5}">
                      <a16:colId xmlns:a16="http://schemas.microsoft.com/office/drawing/2014/main" val="3902867872"/>
                    </a:ext>
                  </a:extLst>
                </a:gridCol>
              </a:tblGrid>
              <a:tr h="259500">
                <a:tc>
                  <a:txBody>
                    <a:bodyPr/>
                    <a:lstStyle/>
                    <a:p>
                      <a:r>
                        <a:rPr lang="en-US" sz="1100" dirty="0"/>
                        <a:t>PERCEPTIONS</a:t>
                      </a:r>
                    </a:p>
                  </a:txBody>
                  <a:tcPr/>
                </a:tc>
                <a:extLst>
                  <a:ext uri="{0D108BD9-81ED-4DB2-BD59-A6C34878D82A}">
                    <a16:rowId xmlns:a16="http://schemas.microsoft.com/office/drawing/2014/main" val="1355356326"/>
                  </a:ext>
                </a:extLst>
              </a:tr>
              <a:tr h="259500">
                <a:tc>
                  <a:txBody>
                    <a:bodyPr/>
                    <a:lstStyle/>
                    <a:p>
                      <a:r>
                        <a:rPr lang="en-US" sz="1100" dirty="0"/>
                        <a:t>Locations(products)</a:t>
                      </a:r>
                    </a:p>
                  </a:txBody>
                  <a:tcPr/>
                </a:tc>
                <a:extLst>
                  <a:ext uri="{0D108BD9-81ED-4DB2-BD59-A6C34878D82A}">
                    <a16:rowId xmlns:a16="http://schemas.microsoft.com/office/drawing/2014/main" val="2364396772"/>
                  </a:ext>
                </a:extLst>
              </a:tr>
              <a:tr h="259500">
                <a:tc>
                  <a:txBody>
                    <a:bodyPr/>
                    <a:lstStyle/>
                    <a:p>
                      <a:r>
                        <a:rPr lang="en-US" sz="1100" dirty="0"/>
                        <a:t>Demand(products, date)</a:t>
                      </a:r>
                    </a:p>
                  </a:txBody>
                  <a:tcPr/>
                </a:tc>
                <a:extLst>
                  <a:ext uri="{0D108BD9-81ED-4DB2-BD59-A6C34878D82A}">
                    <a16:rowId xmlns:a16="http://schemas.microsoft.com/office/drawing/2014/main" val="1859738941"/>
                  </a:ext>
                </a:extLst>
              </a:tr>
              <a:tr h="259500">
                <a:tc>
                  <a:txBody>
                    <a:bodyPr/>
                    <a:lstStyle/>
                    <a:p>
                      <a:r>
                        <a:rPr lang="en-US" sz="1100" dirty="0"/>
                        <a:t>Locations(drivers) </a:t>
                      </a:r>
                    </a:p>
                  </a:txBody>
                  <a:tcPr/>
                </a:tc>
                <a:extLst>
                  <a:ext uri="{0D108BD9-81ED-4DB2-BD59-A6C34878D82A}">
                    <a16:rowId xmlns:a16="http://schemas.microsoft.com/office/drawing/2014/main" val="2057244570"/>
                  </a:ext>
                </a:extLst>
              </a:tr>
              <a:tr h="259500">
                <a:tc>
                  <a:txBody>
                    <a:bodyPr/>
                    <a:lstStyle/>
                    <a:p>
                      <a:endParaRPr lang="en-US" sz="1100" dirty="0"/>
                    </a:p>
                  </a:txBody>
                  <a:tcPr/>
                </a:tc>
                <a:extLst>
                  <a:ext uri="{0D108BD9-81ED-4DB2-BD59-A6C34878D82A}">
                    <a16:rowId xmlns:a16="http://schemas.microsoft.com/office/drawing/2014/main" val="3173772304"/>
                  </a:ext>
                </a:extLst>
              </a:tr>
            </a:tbl>
          </a:graphicData>
        </a:graphic>
      </p:graphicFrame>
      <p:graphicFrame>
        <p:nvGraphicFramePr>
          <p:cNvPr id="41" name="Table 40">
            <a:extLst>
              <a:ext uri="{FF2B5EF4-FFF2-40B4-BE49-F238E27FC236}">
                <a16:creationId xmlns:a16="http://schemas.microsoft.com/office/drawing/2014/main" id="{5EB5AB82-82D5-0394-68FC-D08AD1E245E5}"/>
              </a:ext>
            </a:extLst>
          </p:cNvPr>
          <p:cNvGraphicFramePr>
            <a:graphicFrameLocks noGrp="1"/>
          </p:cNvGraphicFramePr>
          <p:nvPr>
            <p:extLst>
              <p:ext uri="{D42A27DB-BD31-4B8C-83A1-F6EECF244321}">
                <p14:modId xmlns:p14="http://schemas.microsoft.com/office/powerpoint/2010/main" val="354353153"/>
              </p:ext>
            </p:extLst>
          </p:nvPr>
        </p:nvGraphicFramePr>
        <p:xfrm>
          <a:off x="10819276" y="732416"/>
          <a:ext cx="946767" cy="1557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46767">
                  <a:extLst>
                    <a:ext uri="{9D8B030D-6E8A-4147-A177-3AD203B41FA5}">
                      <a16:colId xmlns:a16="http://schemas.microsoft.com/office/drawing/2014/main" val="2934907015"/>
                    </a:ext>
                  </a:extLst>
                </a:gridCol>
              </a:tblGrid>
              <a:tr h="259500">
                <a:tc>
                  <a:txBody>
                    <a:bodyPr/>
                    <a:lstStyle/>
                    <a:p>
                      <a:r>
                        <a:rPr lang="en-US" sz="1100" dirty="0"/>
                        <a:t>STRATEGIES</a:t>
                      </a:r>
                    </a:p>
                  </a:txBody>
                  <a:tcPr/>
                </a:tc>
                <a:extLst>
                  <a:ext uri="{0D108BD9-81ED-4DB2-BD59-A6C34878D82A}">
                    <a16:rowId xmlns:a16="http://schemas.microsoft.com/office/drawing/2014/main" val="1355356326"/>
                  </a:ext>
                </a:extLst>
              </a:tr>
              <a:tr h="259500">
                <a:tc>
                  <a:txBody>
                    <a:bodyPr/>
                    <a:lstStyle/>
                    <a:p>
                      <a:r>
                        <a:rPr lang="en-US" sz="1100" dirty="0"/>
                        <a:t>Relocate()</a:t>
                      </a:r>
                    </a:p>
                  </a:txBody>
                  <a:tcPr/>
                </a:tc>
                <a:extLst>
                  <a:ext uri="{0D108BD9-81ED-4DB2-BD59-A6C34878D82A}">
                    <a16:rowId xmlns:a16="http://schemas.microsoft.com/office/drawing/2014/main" val="2364396772"/>
                  </a:ext>
                </a:extLst>
              </a:tr>
              <a:tr h="259500">
                <a:tc>
                  <a:txBody>
                    <a:bodyPr/>
                    <a:lstStyle/>
                    <a:p>
                      <a:r>
                        <a:rPr lang="en-US" sz="1100" dirty="0"/>
                        <a:t>Distribute()</a:t>
                      </a:r>
                    </a:p>
                  </a:txBody>
                  <a:tcPr/>
                </a:tc>
                <a:extLst>
                  <a:ext uri="{0D108BD9-81ED-4DB2-BD59-A6C34878D82A}">
                    <a16:rowId xmlns:a16="http://schemas.microsoft.com/office/drawing/2014/main" val="2057244570"/>
                  </a:ext>
                </a:extLst>
              </a:tr>
              <a:tr h="259500">
                <a:tc>
                  <a:txBody>
                    <a:bodyPr/>
                    <a:lstStyle/>
                    <a:p>
                      <a:r>
                        <a:rPr lang="en-US" sz="1100" dirty="0"/>
                        <a:t>Consolidate()</a:t>
                      </a:r>
                    </a:p>
                  </a:txBody>
                  <a:tcPr/>
                </a:tc>
                <a:extLst>
                  <a:ext uri="{0D108BD9-81ED-4DB2-BD59-A6C34878D82A}">
                    <a16:rowId xmlns:a16="http://schemas.microsoft.com/office/drawing/2014/main" val="3173772304"/>
                  </a:ext>
                </a:extLst>
              </a:tr>
              <a:tr h="259500">
                <a:tc>
                  <a:txBody>
                    <a:bodyPr/>
                    <a:lstStyle/>
                    <a:p>
                      <a:endParaRPr lang="en-US" sz="1100" dirty="0"/>
                    </a:p>
                  </a:txBody>
                  <a:tcPr/>
                </a:tc>
                <a:extLst>
                  <a:ext uri="{0D108BD9-81ED-4DB2-BD59-A6C34878D82A}">
                    <a16:rowId xmlns:a16="http://schemas.microsoft.com/office/drawing/2014/main" val="3387946508"/>
                  </a:ext>
                </a:extLst>
              </a:tr>
              <a:tr h="259500">
                <a:tc>
                  <a:txBody>
                    <a:bodyPr/>
                    <a:lstStyle/>
                    <a:p>
                      <a:endParaRPr lang="en-US" sz="1100" dirty="0"/>
                    </a:p>
                  </a:txBody>
                  <a:tcPr/>
                </a:tc>
                <a:extLst>
                  <a:ext uri="{0D108BD9-81ED-4DB2-BD59-A6C34878D82A}">
                    <a16:rowId xmlns:a16="http://schemas.microsoft.com/office/drawing/2014/main" val="3714802266"/>
                  </a:ext>
                </a:extLst>
              </a:tr>
            </a:tbl>
          </a:graphicData>
        </a:graphic>
      </p:graphicFrame>
      <p:graphicFrame>
        <p:nvGraphicFramePr>
          <p:cNvPr id="42" name="Table 41">
            <a:extLst>
              <a:ext uri="{FF2B5EF4-FFF2-40B4-BE49-F238E27FC236}">
                <a16:creationId xmlns:a16="http://schemas.microsoft.com/office/drawing/2014/main" id="{F3B0D907-AF19-6E55-1860-1F5B39756C70}"/>
              </a:ext>
            </a:extLst>
          </p:cNvPr>
          <p:cNvGraphicFramePr>
            <a:graphicFrameLocks noGrp="1"/>
          </p:cNvGraphicFramePr>
          <p:nvPr>
            <p:extLst>
              <p:ext uri="{D42A27DB-BD31-4B8C-83A1-F6EECF244321}">
                <p14:modId xmlns:p14="http://schemas.microsoft.com/office/powerpoint/2010/main" val="2608176225"/>
              </p:ext>
            </p:extLst>
          </p:nvPr>
        </p:nvGraphicFramePr>
        <p:xfrm>
          <a:off x="3940372" y="713186"/>
          <a:ext cx="1301932" cy="7785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01932">
                  <a:extLst>
                    <a:ext uri="{9D8B030D-6E8A-4147-A177-3AD203B41FA5}">
                      <a16:colId xmlns:a16="http://schemas.microsoft.com/office/drawing/2014/main" val="410794431"/>
                    </a:ext>
                  </a:extLst>
                </a:gridCol>
              </a:tblGrid>
              <a:tr h="259500">
                <a:tc>
                  <a:txBody>
                    <a:bodyPr/>
                    <a:lstStyle/>
                    <a:p>
                      <a:r>
                        <a:rPr lang="en-US" sz="1100" dirty="0"/>
                        <a:t>KNOWLEDGE</a:t>
                      </a:r>
                    </a:p>
                  </a:txBody>
                  <a:tcPr/>
                </a:tc>
                <a:extLst>
                  <a:ext uri="{0D108BD9-81ED-4DB2-BD59-A6C34878D82A}">
                    <a16:rowId xmlns:a16="http://schemas.microsoft.com/office/drawing/2014/main" val="1355356326"/>
                  </a:ext>
                </a:extLst>
              </a:tr>
              <a:tr h="259500">
                <a:tc>
                  <a:txBody>
                    <a:bodyPr/>
                    <a:lstStyle/>
                    <a:p>
                      <a:r>
                        <a:rPr lang="en-US" sz="1100" dirty="0"/>
                        <a:t>Warehouse Layout</a:t>
                      </a:r>
                    </a:p>
                  </a:txBody>
                  <a:tcPr/>
                </a:tc>
                <a:extLst>
                  <a:ext uri="{0D108BD9-81ED-4DB2-BD59-A6C34878D82A}">
                    <a16:rowId xmlns:a16="http://schemas.microsoft.com/office/drawing/2014/main" val="2364396772"/>
                  </a:ext>
                </a:extLst>
              </a:tr>
              <a:tr h="259500">
                <a:tc>
                  <a:txBody>
                    <a:bodyPr/>
                    <a:lstStyle/>
                    <a:p>
                      <a:r>
                        <a:rPr lang="en-US" sz="1100" dirty="0"/>
                        <a:t>Drivers working </a:t>
                      </a:r>
                    </a:p>
                  </a:txBody>
                  <a:tcPr/>
                </a:tc>
                <a:extLst>
                  <a:ext uri="{0D108BD9-81ED-4DB2-BD59-A6C34878D82A}">
                    <a16:rowId xmlns:a16="http://schemas.microsoft.com/office/drawing/2014/main" val="2057244570"/>
                  </a:ext>
                </a:extLst>
              </a:tr>
            </a:tbl>
          </a:graphicData>
        </a:graphic>
      </p:graphicFrame>
      <p:sp>
        <p:nvSpPr>
          <p:cNvPr id="44" name="Rectangle 43">
            <a:extLst>
              <a:ext uri="{FF2B5EF4-FFF2-40B4-BE49-F238E27FC236}">
                <a16:creationId xmlns:a16="http://schemas.microsoft.com/office/drawing/2014/main" id="{68F91781-CC31-1D5F-0E5F-01540151C360}"/>
              </a:ext>
            </a:extLst>
          </p:cNvPr>
          <p:cNvSpPr/>
          <p:nvPr/>
        </p:nvSpPr>
        <p:spPr>
          <a:xfrm>
            <a:off x="7272886" y="4042209"/>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Relocate()</a:t>
            </a:r>
          </a:p>
        </p:txBody>
      </p:sp>
      <p:sp>
        <p:nvSpPr>
          <p:cNvPr id="49" name="Rectangle 48">
            <a:extLst>
              <a:ext uri="{FF2B5EF4-FFF2-40B4-BE49-F238E27FC236}">
                <a16:creationId xmlns:a16="http://schemas.microsoft.com/office/drawing/2014/main" id="{60CFC1B6-9F93-2D24-F922-2E091BCF9ABB}"/>
              </a:ext>
            </a:extLst>
          </p:cNvPr>
          <p:cNvSpPr/>
          <p:nvPr/>
        </p:nvSpPr>
        <p:spPr>
          <a:xfrm>
            <a:off x="7265424" y="4875072"/>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Consolidate()</a:t>
            </a:r>
          </a:p>
        </p:txBody>
      </p:sp>
      <p:grpSp>
        <p:nvGrpSpPr>
          <p:cNvPr id="61" name="Group 60">
            <a:extLst>
              <a:ext uri="{FF2B5EF4-FFF2-40B4-BE49-F238E27FC236}">
                <a16:creationId xmlns:a16="http://schemas.microsoft.com/office/drawing/2014/main" id="{445CD70A-3D31-2BB8-F347-04AC955282DA}"/>
              </a:ext>
            </a:extLst>
          </p:cNvPr>
          <p:cNvGrpSpPr/>
          <p:nvPr/>
        </p:nvGrpSpPr>
        <p:grpSpPr>
          <a:xfrm>
            <a:off x="6302698" y="4097208"/>
            <a:ext cx="523694" cy="523694"/>
            <a:chOff x="3853991" y="3000670"/>
            <a:chExt cx="417262" cy="417262"/>
          </a:xfrm>
        </p:grpSpPr>
        <p:sp>
          <p:nvSpPr>
            <p:cNvPr id="59" name="Flowchart: Decision 58">
              <a:extLst>
                <a:ext uri="{FF2B5EF4-FFF2-40B4-BE49-F238E27FC236}">
                  <a16:creationId xmlns:a16="http://schemas.microsoft.com/office/drawing/2014/main" id="{27B18EDF-72CA-1BBF-5A8B-65EEECC6A1CF}"/>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7E9309B6-A997-D60C-A4C2-2FDA7849299A}"/>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3" name="Rectangle 1032">
            <a:extLst>
              <a:ext uri="{FF2B5EF4-FFF2-40B4-BE49-F238E27FC236}">
                <a16:creationId xmlns:a16="http://schemas.microsoft.com/office/drawing/2014/main" id="{AD51DA84-0F26-2600-E80B-59BA72BFCC43}"/>
              </a:ext>
            </a:extLst>
          </p:cNvPr>
          <p:cNvSpPr/>
          <p:nvPr/>
        </p:nvSpPr>
        <p:spPr>
          <a:xfrm>
            <a:off x="7280353" y="3263466"/>
            <a:ext cx="1605696" cy="63053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a:t>
            </a:r>
          </a:p>
        </p:txBody>
      </p:sp>
      <p:cxnSp>
        <p:nvCxnSpPr>
          <p:cNvPr id="1037" name="Connector: Elbow 1036">
            <a:extLst>
              <a:ext uri="{FF2B5EF4-FFF2-40B4-BE49-F238E27FC236}">
                <a16:creationId xmlns:a16="http://schemas.microsoft.com/office/drawing/2014/main" id="{1DF2687C-73B3-2CBC-EBF1-B737E879D7A9}"/>
              </a:ext>
            </a:extLst>
          </p:cNvPr>
          <p:cNvCxnSpPr>
            <a:cxnSpLocks/>
            <a:stCxn id="60" idx="0"/>
            <a:endCxn id="1033" idx="1"/>
          </p:cNvCxnSpPr>
          <p:nvPr/>
        </p:nvCxnSpPr>
        <p:spPr>
          <a:xfrm rot="5400000" flipH="1" flipV="1">
            <a:off x="6663212" y="3480067"/>
            <a:ext cx="518474" cy="7158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C64BF39C-DEDD-C076-17AD-16FEBA0A1A0E}"/>
              </a:ext>
            </a:extLst>
          </p:cNvPr>
          <p:cNvCxnSpPr>
            <a:cxnSpLocks/>
            <a:stCxn id="1033" idx="3"/>
            <a:endCxn id="9" idx="0"/>
          </p:cNvCxnSpPr>
          <p:nvPr/>
        </p:nvCxnSpPr>
        <p:spPr>
          <a:xfrm>
            <a:off x="8886049" y="3578734"/>
            <a:ext cx="507767" cy="523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BC8929FA-F193-6846-60B7-1C483948375A}"/>
              </a:ext>
            </a:extLst>
          </p:cNvPr>
          <p:cNvSpPr txBox="1"/>
          <p:nvPr/>
        </p:nvSpPr>
        <p:spPr>
          <a:xfrm>
            <a:off x="217030" y="712801"/>
            <a:ext cx="3616341" cy="1477328"/>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HOMEWORK</a:t>
            </a:r>
            <a:r>
              <a:rPr lang="en-US" sz="1000" b="0" i="0" dirty="0">
                <a:solidFill>
                  <a:srgbClr val="1F1F1F"/>
                </a:solidFill>
                <a:effectLst/>
                <a:latin typeface="Source Sans Pro" panose="020B0604020202020204" pitchFamily="34" charset="0"/>
              </a:rPr>
              <a:t>:</a:t>
            </a:r>
          </a:p>
          <a:p>
            <a:pPr algn="l"/>
            <a:r>
              <a:rPr lang="en-US" sz="1000" b="0" i="0" dirty="0">
                <a:solidFill>
                  <a:srgbClr val="1F1F1F"/>
                </a:solidFill>
                <a:effectLst/>
                <a:latin typeface="Source Sans Pro" panose="020B0503030403020204" pitchFamily="34" charset="0"/>
              </a:rPr>
              <a:t>Modify the above brain design to add the following assumptions:</a:t>
            </a:r>
          </a:p>
          <a:p>
            <a:pPr algn="l"/>
            <a:r>
              <a:rPr lang="en-US" sz="1000" b="0" i="0" dirty="0">
                <a:solidFill>
                  <a:srgbClr val="1F1F1F"/>
                </a:solidFill>
                <a:effectLst/>
                <a:latin typeface="Source Sans Pro" panose="020B0503030403020204" pitchFamily="34" charset="0"/>
              </a:rPr>
              <a:t>a)      Advance perception.</a:t>
            </a:r>
          </a:p>
          <a:p>
            <a:pPr algn="l"/>
            <a:r>
              <a:rPr lang="en-US" sz="1000" b="0" i="0" dirty="0">
                <a:solidFill>
                  <a:srgbClr val="1F1F1F"/>
                </a:solidFill>
                <a:effectLst/>
                <a:latin typeface="Source Sans Pro" panose="020B0503030403020204" pitchFamily="34" charset="0"/>
              </a:rPr>
              <a:t>b)     Other strategies.</a:t>
            </a:r>
          </a:p>
          <a:p>
            <a:pPr algn="l"/>
            <a:r>
              <a:rPr lang="en-US" sz="1000" b="0" i="0" dirty="0">
                <a:solidFill>
                  <a:srgbClr val="1F1F1F"/>
                </a:solidFill>
                <a:effectLst/>
                <a:latin typeface="Source Sans Pro" panose="020B0503030403020204" pitchFamily="34" charset="0"/>
              </a:rPr>
              <a:t>Explain your assumptions and how they are reflected in your brain design.</a:t>
            </a:r>
          </a:p>
          <a:p>
            <a:pPr algn="l"/>
            <a:r>
              <a:rPr lang="en-US" sz="1000" b="0" i="1" dirty="0">
                <a:solidFill>
                  <a:srgbClr val="1F1F1F"/>
                </a:solidFill>
                <a:effectLst/>
                <a:latin typeface="Source Sans Pro" panose="020B0503030403020204" pitchFamily="34" charset="0"/>
              </a:rPr>
              <a:t>Remember to post these brain designs and assumptions to the forum and engage in conversations with the other Autonomous AI Architects in practice.</a:t>
            </a:r>
            <a:endParaRPr lang="en-US" sz="1000" b="0" i="0" dirty="0">
              <a:solidFill>
                <a:srgbClr val="1F1F1F"/>
              </a:solidFill>
              <a:effectLst/>
              <a:latin typeface="Source Sans Pro" panose="020B0503030403020204" pitchFamily="34" charset="0"/>
            </a:endParaRPr>
          </a:p>
        </p:txBody>
      </p:sp>
      <p:sp>
        <p:nvSpPr>
          <p:cNvPr id="1070" name="TextBox 1069">
            <a:extLst>
              <a:ext uri="{FF2B5EF4-FFF2-40B4-BE49-F238E27FC236}">
                <a16:creationId xmlns:a16="http://schemas.microsoft.com/office/drawing/2014/main" id="{83C3D8C3-B539-A8ED-C641-44F816132B19}"/>
              </a:ext>
            </a:extLst>
          </p:cNvPr>
          <p:cNvSpPr txBox="1"/>
          <p:nvPr/>
        </p:nvSpPr>
        <p:spPr>
          <a:xfrm>
            <a:off x="222032" y="2213901"/>
            <a:ext cx="7630496" cy="1631216"/>
          </a:xfrm>
          <a:prstGeom prst="rect">
            <a:avLst/>
          </a:prstGeom>
          <a:noFill/>
        </p:spPr>
        <p:txBody>
          <a:bodyPr wrap="square">
            <a:spAutoFit/>
          </a:bodyPr>
          <a:lstStyle/>
          <a:p>
            <a:pPr algn="l"/>
            <a:r>
              <a:rPr lang="en-US" sz="1000" b="1" i="0" dirty="0">
                <a:solidFill>
                  <a:srgbClr val="1F1F1F"/>
                </a:solidFill>
                <a:effectLst/>
                <a:latin typeface="Source Sans Pro" panose="020B0604020202020204" pitchFamily="34" charset="0"/>
              </a:rPr>
              <a:t>EXPLANATION OF DESIGN #1</a:t>
            </a:r>
            <a:r>
              <a:rPr lang="en-US" sz="1000" b="0" i="0" dirty="0">
                <a:solidFill>
                  <a:srgbClr val="1F1F1F"/>
                </a:solidFill>
                <a:effectLst/>
                <a:latin typeface="Source Sans Pro" panose="020B0604020202020204" pitchFamily="34" charset="0"/>
              </a:rPr>
              <a:t>: </a:t>
            </a:r>
          </a:p>
          <a:p>
            <a:pPr algn="l"/>
            <a:r>
              <a:rPr lang="en-US" sz="1000" dirty="0">
                <a:solidFill>
                  <a:srgbClr val="1F1F1F"/>
                </a:solidFill>
                <a:latin typeface="Source Sans Pro" panose="020B0604020202020204" pitchFamily="34" charset="0"/>
              </a:rPr>
              <a:t>Having only 2 primitive “Consolidate()” and “Distribute()” strategies is overly-SIMPLE; we can do BETTER than that! </a:t>
            </a:r>
          </a:p>
          <a:p>
            <a:pPr algn="l"/>
            <a:r>
              <a:rPr lang="en-US" sz="1000" b="0" i="0" dirty="0">
                <a:solidFill>
                  <a:srgbClr val="1F1F1F"/>
                </a:solidFill>
                <a:effectLst/>
                <a:latin typeface="Source Sans Pro" panose="020B0604020202020204" pitchFamily="34" charset="0"/>
              </a:rPr>
              <a:t>INTRODUCE a new </a:t>
            </a:r>
            <a:r>
              <a:rPr lang="en-US" sz="1000" b="0" i="0" dirty="0" err="1">
                <a:solidFill>
                  <a:srgbClr val="1F1F1F"/>
                </a:solidFill>
                <a:effectLst/>
                <a:latin typeface="Source Sans Pro" panose="020B0604020202020204" pitchFamily="34" charset="0"/>
              </a:rPr>
              <a:t>AdvancedPerception</a:t>
            </a:r>
            <a:r>
              <a:rPr lang="en-US" sz="1000" b="0" i="0" dirty="0">
                <a:solidFill>
                  <a:srgbClr val="1F1F1F"/>
                </a:solidFill>
                <a:effectLst/>
                <a:latin typeface="Source Sans Pro" panose="020B0604020202020204" pitchFamily="34" charset="0"/>
              </a:rPr>
              <a:t> “Demand(product, date)”; this </a:t>
            </a:r>
            <a:r>
              <a:rPr lang="en-US" sz="1000" dirty="0">
                <a:solidFill>
                  <a:srgbClr val="1F1F1F"/>
                </a:solidFill>
                <a:latin typeface="Source Sans Pro" panose="020B0604020202020204" pitchFamily="34" charset="0"/>
              </a:rPr>
              <a:t>predicts if a given product will be in HIGH or LOW demand that day; </a:t>
            </a:r>
          </a:p>
          <a:p>
            <a:pPr algn="l"/>
            <a:r>
              <a:rPr lang="en-US" sz="1000" b="0" i="0" dirty="0">
                <a:solidFill>
                  <a:srgbClr val="1F1F1F"/>
                </a:solidFill>
                <a:effectLst/>
                <a:latin typeface="Source Sans Pro" panose="020B0604020202020204" pitchFamily="34" charset="0"/>
              </a:rPr>
              <a:t>INTRODUC</a:t>
            </a:r>
            <a:r>
              <a:rPr lang="en-US" sz="1000" dirty="0">
                <a:solidFill>
                  <a:srgbClr val="1F1F1F"/>
                </a:solidFill>
                <a:latin typeface="Source Sans Pro" panose="020B0604020202020204" pitchFamily="34" charset="0"/>
              </a:rPr>
              <a:t>E a new </a:t>
            </a:r>
            <a:r>
              <a:rPr lang="en-US" sz="1000" dirty="0" err="1">
                <a:solidFill>
                  <a:srgbClr val="1F1F1F"/>
                </a:solidFill>
                <a:latin typeface="Source Sans Pro" panose="020B0604020202020204" pitchFamily="34" charset="0"/>
              </a:rPr>
              <a:t>AdvancedPerception</a:t>
            </a:r>
            <a:r>
              <a:rPr lang="en-US" sz="1000" dirty="0">
                <a:solidFill>
                  <a:srgbClr val="1F1F1F"/>
                </a:solidFill>
                <a:latin typeface="Source Sans Pro" panose="020B0604020202020204" pitchFamily="34" charset="0"/>
              </a:rPr>
              <a:t> “</a:t>
            </a:r>
            <a:r>
              <a:rPr lang="en-US" sz="1000" dirty="0" err="1">
                <a:solidFill>
                  <a:srgbClr val="1F1F1F"/>
                </a:solidFill>
                <a:latin typeface="Source Sans Pro" panose="020B0604020202020204" pitchFamily="34" charset="0"/>
              </a:rPr>
              <a:t>ProductLocations</a:t>
            </a:r>
            <a:r>
              <a:rPr lang="en-US" sz="1000" dirty="0">
                <a:solidFill>
                  <a:srgbClr val="1F1F1F"/>
                </a:solidFill>
                <a:latin typeface="Source Sans Pro" panose="020B0604020202020204" pitchFamily="34" charset="0"/>
              </a:rPr>
              <a:t>(product) so now you know where that product CURRENTLY is; </a:t>
            </a:r>
          </a:p>
          <a:p>
            <a:pPr algn="l"/>
            <a:r>
              <a:rPr lang="en-US" sz="1000" b="0" i="0" dirty="0">
                <a:solidFill>
                  <a:srgbClr val="1F1F1F"/>
                </a:solidFill>
                <a:effectLst/>
                <a:latin typeface="Source Sans Pro" panose="020B0604020202020204" pitchFamily="34" charset="0"/>
              </a:rPr>
              <a:t>CREATE a new </a:t>
            </a:r>
            <a:r>
              <a:rPr lang="en-US" sz="1000" dirty="0">
                <a:solidFill>
                  <a:srgbClr val="1F1F1F"/>
                </a:solidFill>
                <a:latin typeface="Source Sans Pro" panose="020B0604020202020204" pitchFamily="34" charset="0"/>
              </a:rPr>
              <a:t>Strategy “Relocate(demand, product)” which produces a set of actual INSTRUCTIONS for each forklift </a:t>
            </a:r>
            <a:r>
              <a:rPr lang="en-US" sz="1000" u="sng" dirty="0">
                <a:solidFill>
                  <a:srgbClr val="1F1F1F"/>
                </a:solidFill>
                <a:latin typeface="Source Sans Pro" panose="020B0604020202020204" pitchFamily="34" charset="0"/>
              </a:rPr>
              <a:t>driver</a:t>
            </a:r>
            <a:r>
              <a:rPr lang="en-US" sz="1000" dirty="0">
                <a:solidFill>
                  <a:srgbClr val="1F1F1F"/>
                </a:solidFill>
                <a:latin typeface="Source Sans Pro" panose="020B0604020202020204" pitchFamily="34" charset="0"/>
              </a:rPr>
              <a:t> so they move a pallet of product A from Location 1 to Location 2 (distributed or consolidate is TOO PRIMITIVE) to best prepare for the demand of that product for the given day! </a:t>
            </a:r>
          </a:p>
          <a:p>
            <a:pPr algn="l"/>
            <a:r>
              <a:rPr lang="en-US" sz="1000" dirty="0">
                <a:solidFill>
                  <a:srgbClr val="1F1F1F"/>
                </a:solidFill>
                <a:latin typeface="Source Sans Pro" panose="020B0604020202020204" pitchFamily="34" charset="0"/>
              </a:rPr>
              <a:t>EXTEND/ENHANCE with an </a:t>
            </a:r>
            <a:r>
              <a:rPr lang="en-US" sz="1000" dirty="0" err="1">
                <a:solidFill>
                  <a:srgbClr val="1F1F1F"/>
                </a:solidFill>
                <a:latin typeface="Source Sans Pro" panose="020B0604020202020204" pitchFamily="34" charset="0"/>
              </a:rPr>
              <a:t>AdvancedPerception</a:t>
            </a:r>
            <a:r>
              <a:rPr lang="en-US" sz="1000" dirty="0">
                <a:solidFill>
                  <a:srgbClr val="1F1F1F"/>
                </a:solidFill>
                <a:latin typeface="Source Sans Pro" panose="020B0604020202020204" pitchFamily="34" charset="0"/>
              </a:rPr>
              <a:t> ‘real-time location of each DRIVER (forklift)” so you can ROUTE OPTIMIZE!</a:t>
            </a:r>
          </a:p>
          <a:p>
            <a:pPr algn="l"/>
            <a:r>
              <a:rPr lang="en-US" sz="1000" b="0" i="0" dirty="0">
                <a:solidFill>
                  <a:srgbClr val="1F1F1F"/>
                </a:solidFill>
                <a:effectLst/>
                <a:latin typeface="Source Sans Pro" panose="020B0604020202020204" pitchFamily="34" charset="0"/>
              </a:rPr>
              <a:t>RETAIN Distri</a:t>
            </a:r>
            <a:r>
              <a:rPr lang="en-US" sz="1000" dirty="0">
                <a:solidFill>
                  <a:srgbClr val="1F1F1F"/>
                </a:solidFill>
                <a:latin typeface="Source Sans Pro" panose="020B0604020202020204" pitchFamily="34" charset="0"/>
              </a:rPr>
              <a:t>bute() and Consolidate() for use during “crisis” moments when unexpected things happen</a:t>
            </a:r>
          </a:p>
          <a:p>
            <a:pPr algn="l"/>
            <a:r>
              <a:rPr lang="en-US" sz="1000" dirty="0">
                <a:solidFill>
                  <a:srgbClr val="1F1F1F"/>
                </a:solidFill>
                <a:latin typeface="Source Sans Pro" panose="020B0604020202020204" pitchFamily="34" charset="0"/>
              </a:rPr>
              <a:t>and the entire warehouse needs to “scramble” and just use simpler instructions to get through the day…</a:t>
            </a:r>
            <a:endParaRPr lang="en-US" sz="1000" b="0" i="0" dirty="0">
              <a:solidFill>
                <a:srgbClr val="1F1F1F"/>
              </a:solidFill>
              <a:effectLst/>
              <a:latin typeface="Source Sans Pro" panose="020B0604020202020204" pitchFamily="34" charset="0"/>
            </a:endParaRPr>
          </a:p>
        </p:txBody>
      </p:sp>
      <p:pic>
        <p:nvPicPr>
          <p:cNvPr id="1028" name="Picture 4">
            <a:extLst>
              <a:ext uri="{FF2B5EF4-FFF2-40B4-BE49-F238E27FC236}">
                <a16:creationId xmlns:a16="http://schemas.microsoft.com/office/drawing/2014/main" id="{8C63B449-AD8C-C643-59C2-6E9CBAC28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547" y="5224120"/>
            <a:ext cx="2473539" cy="14579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65FA338-F65E-3083-7457-8F8D461A3AA5}"/>
              </a:ext>
            </a:extLst>
          </p:cNvPr>
          <p:cNvGrpSpPr/>
          <p:nvPr/>
        </p:nvGrpSpPr>
        <p:grpSpPr>
          <a:xfrm>
            <a:off x="165339" y="4666214"/>
            <a:ext cx="1410566" cy="2031325"/>
            <a:chOff x="210385" y="4713615"/>
            <a:chExt cx="1410566" cy="2031325"/>
          </a:xfrm>
        </p:grpSpPr>
        <p:sp>
          <p:nvSpPr>
            <p:cNvPr id="7" name="TextBox 6">
              <a:extLst>
                <a:ext uri="{FF2B5EF4-FFF2-40B4-BE49-F238E27FC236}">
                  <a16:creationId xmlns:a16="http://schemas.microsoft.com/office/drawing/2014/main" id="{6492C790-1F99-ECF1-3848-56A7078BA162}"/>
                </a:ext>
              </a:extLst>
            </p:cNvPr>
            <p:cNvSpPr txBox="1"/>
            <p:nvPr/>
          </p:nvSpPr>
          <p:spPr>
            <a:xfrm>
              <a:off x="210385" y="4713615"/>
              <a:ext cx="1410566" cy="2031325"/>
            </a:xfrm>
            <a:prstGeom prst="rect">
              <a:avLst/>
            </a:prstGeom>
            <a:noFill/>
            <a:ln>
              <a:solidFill>
                <a:schemeClr val="bg2">
                  <a:lumMod val="90000"/>
                </a:schemeClr>
              </a:solidFill>
            </a:ln>
          </p:spPr>
          <p:txBody>
            <a:bodyPr wrap="square">
              <a:spAutoFit/>
            </a:bodyPr>
            <a:lstStyle/>
            <a:p>
              <a:r>
                <a:rPr lang="en-US" sz="900" b="1" dirty="0"/>
                <a:t>LEGEND: </a:t>
              </a:r>
            </a:p>
            <a:p>
              <a:r>
                <a:rPr lang="en-US" sz="900" dirty="0"/>
                <a:t>Input/Output</a:t>
              </a:r>
            </a:p>
            <a:p>
              <a:endParaRPr lang="en-US" sz="900" dirty="0"/>
            </a:p>
            <a:p>
              <a:r>
                <a:rPr lang="en-US" sz="900" dirty="0"/>
                <a:t>Selector</a:t>
              </a:r>
            </a:p>
            <a:p>
              <a:endParaRPr lang="en-US" sz="900" dirty="0"/>
            </a:p>
            <a:p>
              <a:r>
                <a:rPr lang="en-US" sz="900" dirty="0"/>
                <a:t>Strategy</a:t>
              </a:r>
            </a:p>
            <a:p>
              <a:endParaRPr lang="en-US" sz="900" dirty="0"/>
            </a:p>
            <a:p>
              <a:r>
                <a:rPr lang="en-US" sz="900" dirty="0"/>
                <a:t>Or Connector</a:t>
              </a:r>
            </a:p>
            <a:p>
              <a:endParaRPr lang="en-US" sz="900" dirty="0"/>
            </a:p>
            <a:p>
              <a:r>
                <a:rPr lang="en-US" sz="900" dirty="0"/>
                <a:t>DRL</a:t>
              </a:r>
            </a:p>
            <a:p>
              <a:endParaRPr lang="en-US" sz="900" dirty="0"/>
            </a:p>
            <a:p>
              <a:r>
                <a:rPr lang="en-US" sz="900" dirty="0"/>
                <a:t>Advanced</a:t>
              </a:r>
              <a:br>
                <a:rPr lang="en-US" sz="900" dirty="0"/>
              </a:br>
              <a:r>
                <a:rPr lang="en-US" sz="900" dirty="0"/>
                <a:t>Perception</a:t>
              </a:r>
            </a:p>
            <a:p>
              <a:r>
                <a:rPr lang="en-US" sz="900" dirty="0"/>
                <a:t>                       </a:t>
              </a:r>
            </a:p>
          </p:txBody>
        </p:sp>
        <p:sp>
          <p:nvSpPr>
            <p:cNvPr id="8" name="Flowchart: Terminator 7">
              <a:extLst>
                <a:ext uri="{FF2B5EF4-FFF2-40B4-BE49-F238E27FC236}">
                  <a16:creationId xmlns:a16="http://schemas.microsoft.com/office/drawing/2014/main" id="{CDF05353-F9A0-4381-DF4E-737FF155AC97}"/>
                </a:ext>
              </a:extLst>
            </p:cNvPr>
            <p:cNvSpPr/>
            <p:nvPr/>
          </p:nvSpPr>
          <p:spPr>
            <a:xfrm>
              <a:off x="982111" y="4893775"/>
              <a:ext cx="372163" cy="148865"/>
            </a:xfrm>
            <a:prstGeom prst="flowChartTerminator">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FD80A2-4B52-72C4-2709-E09E1E8C2F22}"/>
                </a:ext>
              </a:extLst>
            </p:cNvPr>
            <p:cNvSpPr/>
            <p:nvPr/>
          </p:nvSpPr>
          <p:spPr>
            <a:xfrm>
              <a:off x="936719" y="5416793"/>
              <a:ext cx="462948" cy="15328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Or 12">
              <a:extLst>
                <a:ext uri="{FF2B5EF4-FFF2-40B4-BE49-F238E27FC236}">
                  <a16:creationId xmlns:a16="http://schemas.microsoft.com/office/drawing/2014/main" id="{E6E44AE9-A0C9-7C1E-F22F-09178409A400}"/>
                </a:ext>
              </a:extLst>
            </p:cNvPr>
            <p:cNvSpPr/>
            <p:nvPr/>
          </p:nvSpPr>
          <p:spPr>
            <a:xfrm>
              <a:off x="1060976" y="5680024"/>
              <a:ext cx="211072" cy="211072"/>
            </a:xfrm>
            <a:prstGeom prst="flowChar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2607FB-391D-7A16-EB68-F93B19F83B0F}"/>
                </a:ext>
              </a:extLst>
            </p:cNvPr>
            <p:cNvSpPr/>
            <p:nvPr/>
          </p:nvSpPr>
          <p:spPr>
            <a:xfrm>
              <a:off x="1014594" y="5967088"/>
              <a:ext cx="303836" cy="24403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B5373D6-E745-8D40-32F9-F532FB2B7980}"/>
                </a:ext>
              </a:extLst>
            </p:cNvPr>
            <p:cNvGrpSpPr/>
            <p:nvPr/>
          </p:nvGrpSpPr>
          <p:grpSpPr>
            <a:xfrm>
              <a:off x="1054151" y="5117355"/>
              <a:ext cx="224723" cy="224723"/>
              <a:chOff x="3853991" y="3000670"/>
              <a:chExt cx="417262" cy="417262"/>
            </a:xfrm>
          </p:grpSpPr>
          <p:sp>
            <p:nvSpPr>
              <p:cNvPr id="22" name="Flowchart: Decision 21">
                <a:extLst>
                  <a:ext uri="{FF2B5EF4-FFF2-40B4-BE49-F238E27FC236}">
                    <a16:creationId xmlns:a16="http://schemas.microsoft.com/office/drawing/2014/main" id="{78D1A3D3-645E-7B43-DB54-64E57477A759}"/>
                  </a:ext>
                </a:extLst>
              </p:cNvPr>
              <p:cNvSpPr/>
              <p:nvPr/>
            </p:nvSpPr>
            <p:spPr>
              <a:xfrm>
                <a:off x="3874086" y="3067899"/>
                <a:ext cx="377073" cy="282805"/>
              </a:xfrm>
              <a:prstGeom prst="flowChartDecis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D64A9BD6-863D-FCF6-BDA6-3157331F1C30}"/>
                  </a:ext>
                </a:extLst>
              </p:cNvPr>
              <p:cNvSpPr/>
              <p:nvPr/>
            </p:nvSpPr>
            <p:spPr>
              <a:xfrm>
                <a:off x="3853991" y="3000670"/>
                <a:ext cx="417262" cy="417262"/>
              </a:xfrm>
              <a:prstGeom prst="flowChartConnector">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4315584-0FBF-6BA3-3768-7AD69947971C}"/>
                </a:ext>
              </a:extLst>
            </p:cNvPr>
            <p:cNvSpPr/>
            <p:nvPr/>
          </p:nvSpPr>
          <p:spPr>
            <a:xfrm>
              <a:off x="936719" y="6312369"/>
              <a:ext cx="462948" cy="195592"/>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descr="Refrigerating warehouse of a fruits and vegetables wholesale dealer  distribution center, Stock Photo, Picture And Rights Managed Image. Pic.  BSI-1842205 | agefotostock">
            <a:extLst>
              <a:ext uri="{FF2B5EF4-FFF2-40B4-BE49-F238E27FC236}">
                <a16:creationId xmlns:a16="http://schemas.microsoft.com/office/drawing/2014/main" id="{C9BE4A48-7C1E-47F4-7FA8-74D742094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596" y="5227942"/>
            <a:ext cx="2216575" cy="14840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CF80C781-3039-50DA-8935-590DAEC5BECD}"/>
              </a:ext>
            </a:extLst>
          </p:cNvPr>
          <p:cNvSpPr/>
          <p:nvPr/>
        </p:nvSpPr>
        <p:spPr>
          <a:xfrm>
            <a:off x="2068517" y="3963755"/>
            <a:ext cx="1941352" cy="795818"/>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Demand(product, date)</a:t>
            </a:r>
          </a:p>
        </p:txBody>
      </p:sp>
      <p:cxnSp>
        <p:nvCxnSpPr>
          <p:cNvPr id="43" name="Connector: Elbow 42">
            <a:extLst>
              <a:ext uri="{FF2B5EF4-FFF2-40B4-BE49-F238E27FC236}">
                <a16:creationId xmlns:a16="http://schemas.microsoft.com/office/drawing/2014/main" id="{D94B3611-FD06-2D22-8900-D7D1EFC92215}"/>
              </a:ext>
            </a:extLst>
          </p:cNvPr>
          <p:cNvCxnSpPr>
            <a:cxnSpLocks/>
            <a:stCxn id="30" idx="3"/>
            <a:endCxn id="54" idx="1"/>
          </p:cNvCxnSpPr>
          <p:nvPr/>
        </p:nvCxnSpPr>
        <p:spPr>
          <a:xfrm flipV="1">
            <a:off x="4009869" y="4357058"/>
            <a:ext cx="382694" cy="46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611D0B4-CAC0-9D8B-B7E8-C3CB983517CC}"/>
              </a:ext>
            </a:extLst>
          </p:cNvPr>
          <p:cNvSpPr/>
          <p:nvPr/>
        </p:nvSpPr>
        <p:spPr>
          <a:xfrm>
            <a:off x="4392563" y="3959149"/>
            <a:ext cx="1562332" cy="795818"/>
          </a:xfrm>
          <a:prstGeom prst="rect">
            <a:avLst/>
          </a:prstGeom>
          <a:solidFill>
            <a:srgbClr val="92D050"/>
          </a:solidFill>
          <a:ln>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Locations(product)</a:t>
            </a:r>
          </a:p>
        </p:txBody>
      </p:sp>
      <p:cxnSp>
        <p:nvCxnSpPr>
          <p:cNvPr id="58" name="Connector: Elbow 57">
            <a:extLst>
              <a:ext uri="{FF2B5EF4-FFF2-40B4-BE49-F238E27FC236}">
                <a16:creationId xmlns:a16="http://schemas.microsoft.com/office/drawing/2014/main" id="{24C0154A-AC05-667D-BD29-7AD0DD5C75F8}"/>
              </a:ext>
            </a:extLst>
          </p:cNvPr>
          <p:cNvCxnSpPr>
            <a:cxnSpLocks/>
            <a:stCxn id="54" idx="3"/>
            <a:endCxn id="60" idx="2"/>
          </p:cNvCxnSpPr>
          <p:nvPr/>
        </p:nvCxnSpPr>
        <p:spPr>
          <a:xfrm>
            <a:off x="5954895" y="4357058"/>
            <a:ext cx="347803" cy="19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4B3BAB2358A445B3823AFBA328CF9C" ma:contentTypeVersion="14" ma:contentTypeDescription="Create a new document." ma:contentTypeScope="" ma:versionID="4b6066b31db4a4659ab3d09472355fb8">
  <xsd:schema xmlns:xsd="http://www.w3.org/2001/XMLSchema" xmlns:xs="http://www.w3.org/2001/XMLSchema" xmlns:p="http://schemas.microsoft.com/office/2006/metadata/properties" xmlns:ns3="7141e71f-7de0-42df-acdb-9de7602a022d" xmlns:ns4="64d44a62-722d-4802-9ff3-3637eeaa0558" targetNamespace="http://schemas.microsoft.com/office/2006/metadata/properties" ma:root="true" ma:fieldsID="2ac0d3bb594f473fb39d0ba11d3220e7" ns3:_="" ns4:_="">
    <xsd:import namespace="7141e71f-7de0-42df-acdb-9de7602a022d"/>
    <xsd:import namespace="64d44a62-722d-4802-9ff3-3637eeaa055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1e71f-7de0-42df-acdb-9de7602a02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d44a62-722d-4802-9ff3-3637eeaa05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AF553-85CF-405C-B192-249A28F3A007}">
  <ds:schemaRefs>
    <ds:schemaRef ds:uri="64d44a62-722d-4802-9ff3-3637eeaa0558"/>
    <ds:schemaRef ds:uri="http://purl.org/dc/elements/1.1/"/>
    <ds:schemaRef ds:uri="http://www.w3.org/XML/1998/namespace"/>
    <ds:schemaRef ds:uri="http://schemas.microsoft.com/office/2006/documentManagement/types"/>
    <ds:schemaRef ds:uri="http://purl.org/dc/terms/"/>
    <ds:schemaRef ds:uri="7141e71f-7de0-42df-acdb-9de7602a022d"/>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76D15DE-2599-4D8F-BB79-EC0E15F1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41e71f-7de0-42df-acdb-9de7602a022d"/>
    <ds:schemaRef ds:uri="64d44a62-722d-4802-9ff3-3637eeaa05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FA4FC2-3ACE-410E-B2DD-2A3F31156E6D}">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TM04033937[[fn=Vapor Trail]]</Template>
  <TotalTime>8740</TotalTime>
  <Words>1771</Words>
  <Application>Microsoft Office PowerPoint</Application>
  <PresentationFormat>Widescreen</PresentationFormat>
  <Paragraphs>332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Source Sans Pro</vt:lpstr>
      <vt:lpstr>Office Theme</vt:lpstr>
      <vt:lpstr>Lunar Lander Design – Mark’s Design #1: </vt:lpstr>
      <vt:lpstr>Lunar Lander Design – Mark’s Design #2: </vt:lpstr>
      <vt:lpstr>PowerPoint Presentation</vt:lpstr>
      <vt:lpstr>Moab Ball-Balancer Design – Mark’s Design #1: </vt:lpstr>
      <vt:lpstr>Moab Ball-Balancer Design – Mark’s Design #2: </vt:lpstr>
      <vt:lpstr>PowerPoint Presentation</vt:lpstr>
      <vt:lpstr>HVAC Design – Mark’s Design #1: </vt:lpstr>
      <vt:lpstr>PowerPoint Presentation</vt:lpstr>
      <vt:lpstr>Warehouse Logistics Design – Mark’s Design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Mike Vogt for Autonomous AI</dc:title>
  <dc:creator>Michael Vogt</dc:creator>
  <cp:lastModifiedBy>Mark Vogt</cp:lastModifiedBy>
  <cp:revision>63</cp:revision>
  <dcterms:created xsi:type="dcterms:W3CDTF">2022-04-27T14:39:56Z</dcterms:created>
  <dcterms:modified xsi:type="dcterms:W3CDTF">2022-10-17T14:18:29Z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0x010100444B3BAB2358A445B3823AFBA328CF9C</vt:lpwstr>
  </property>
</Properties>
</file>