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4"/>
  </p:sldMasterIdLst>
  <p:notesMasterIdLst>
    <p:notesMasterId r:id="rId7"/>
  </p:notesMasterIdLst>
  <p:sldIdLst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0AFD1-31C7-4B75-A2A0-7BC215A17436}" v="836" dt="2022-10-18T16:20:23.466"/>
    <p1510:client id="{ED6655D8-2135-3696-823D-2C170657B6CA}" v="1319" dt="2022-10-18T15:31:40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135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Vogt" userId="654fba8a-7ed8-4f80-b5f0-1a6f883265fd" providerId="ADAL" clId="{DE10AFD1-31C7-4B75-A2A0-7BC215A17436}"/>
    <pc:docChg chg="undo custSel delSld modSld">
      <pc:chgData name="Mark Vogt" userId="654fba8a-7ed8-4f80-b5f0-1a6f883265fd" providerId="ADAL" clId="{DE10AFD1-31C7-4B75-A2A0-7BC215A17436}" dt="2022-10-18T16:31:01.535" v="3183" actId="14100"/>
      <pc:docMkLst>
        <pc:docMk/>
      </pc:docMkLst>
      <pc:sldChg chg="modSp mod">
        <pc:chgData name="Mark Vogt" userId="654fba8a-7ed8-4f80-b5f0-1a6f883265fd" providerId="ADAL" clId="{DE10AFD1-31C7-4B75-A2A0-7BC215A17436}" dt="2022-10-18T16:08:18.388" v="1247" actId="20577"/>
        <pc:sldMkLst>
          <pc:docMk/>
          <pc:sldMk cId="734623272" sldId="258"/>
        </pc:sldMkLst>
        <pc:graphicFrameChg chg="modGraphic">
          <ac:chgData name="Mark Vogt" userId="654fba8a-7ed8-4f80-b5f0-1a6f883265fd" providerId="ADAL" clId="{DE10AFD1-31C7-4B75-A2A0-7BC215A17436}" dt="2022-10-18T16:02:42.474" v="1011" actId="20577"/>
          <ac:graphicFrameMkLst>
            <pc:docMk/>
            <pc:sldMk cId="734623272" sldId="258"/>
            <ac:graphicFrameMk id="37" creationId="{E13EB83C-CEA5-3942-806C-84DA6AD74349}"/>
          </ac:graphicFrameMkLst>
        </pc:graphicFrameChg>
        <pc:graphicFrameChg chg="modGraphic">
          <ac:chgData name="Mark Vogt" userId="654fba8a-7ed8-4f80-b5f0-1a6f883265fd" providerId="ADAL" clId="{DE10AFD1-31C7-4B75-A2A0-7BC215A17436}" dt="2022-10-18T16:04:02.484" v="1171" actId="20577"/>
          <ac:graphicFrameMkLst>
            <pc:docMk/>
            <pc:sldMk cId="734623272" sldId="258"/>
            <ac:graphicFrameMk id="38" creationId="{127A9EE4-DB1A-5A23-1986-50088A26925E}"/>
          </ac:graphicFrameMkLst>
        </pc:graphicFrameChg>
        <pc:graphicFrameChg chg="modGraphic">
          <ac:chgData name="Mark Vogt" userId="654fba8a-7ed8-4f80-b5f0-1a6f883265fd" providerId="ADAL" clId="{DE10AFD1-31C7-4B75-A2A0-7BC215A17436}" dt="2022-10-18T16:08:18.388" v="1247" actId="20577"/>
          <ac:graphicFrameMkLst>
            <pc:docMk/>
            <pc:sldMk cId="734623272" sldId="258"/>
            <ac:graphicFrameMk id="41" creationId="{5EB5AB82-82D5-0394-68FC-D08AD1E245E5}"/>
          </ac:graphicFrameMkLst>
        </pc:graphicFrameChg>
        <pc:picChg chg="mod">
          <ac:chgData name="Mark Vogt" userId="654fba8a-7ed8-4f80-b5f0-1a6f883265fd" providerId="ADAL" clId="{DE10AFD1-31C7-4B75-A2A0-7BC215A17436}" dt="2022-10-18T15:33:22.304" v="4" actId="14861"/>
          <ac:picMkLst>
            <pc:docMk/>
            <pc:sldMk cId="734623272" sldId="258"/>
            <ac:picMk id="10" creationId="{CBC94419-4A94-78B6-F732-0191DAB45374}"/>
          </ac:picMkLst>
        </pc:picChg>
      </pc:sldChg>
      <pc:sldChg chg="addSp delSp modSp mod">
        <pc:chgData name="Mark Vogt" userId="654fba8a-7ed8-4f80-b5f0-1a6f883265fd" providerId="ADAL" clId="{DE10AFD1-31C7-4B75-A2A0-7BC215A17436}" dt="2022-10-18T16:31:01.535" v="3183" actId="14100"/>
        <pc:sldMkLst>
          <pc:docMk/>
          <pc:sldMk cId="3598001805" sldId="259"/>
        </pc:sldMkLst>
        <pc:spChg chg="mod">
          <ac:chgData name="Mark Vogt" userId="654fba8a-7ed8-4f80-b5f0-1a6f883265fd" providerId="ADAL" clId="{DE10AFD1-31C7-4B75-A2A0-7BC215A17436}" dt="2022-10-18T16:28:19.184" v="3017" actId="12789"/>
          <ac:spMkLst>
            <pc:docMk/>
            <pc:sldMk cId="3598001805" sldId="259"/>
            <ac:spMk id="3" creationId="{91C731FB-AA75-0A14-6610-440F74B4D85C}"/>
          </ac:spMkLst>
        </pc:spChg>
        <pc:spChg chg="mod">
          <ac:chgData name="Mark Vogt" userId="654fba8a-7ed8-4f80-b5f0-1a6f883265fd" providerId="ADAL" clId="{DE10AFD1-31C7-4B75-A2A0-7BC215A17436}" dt="2022-10-18T16:29:16.291" v="3058" actId="20577"/>
          <ac:spMkLst>
            <pc:docMk/>
            <pc:sldMk cId="3598001805" sldId="259"/>
            <ac:spMk id="4" creationId="{0205DADA-CA4C-7BF3-809C-BA14901D4A02}"/>
          </ac:spMkLst>
        </pc:spChg>
        <pc:spChg chg="del mod topLvl">
          <ac:chgData name="Mark Vogt" userId="654fba8a-7ed8-4f80-b5f0-1a6f883265fd" providerId="ADAL" clId="{DE10AFD1-31C7-4B75-A2A0-7BC215A17436}" dt="2022-10-18T15:37:16.681" v="181" actId="478"/>
          <ac:spMkLst>
            <pc:docMk/>
            <pc:sldMk cId="3598001805" sldId="259"/>
            <ac:spMk id="6" creationId="{40E7E591-D84D-9851-BAE8-E7EF847860B1}"/>
          </ac:spMkLst>
        </pc:spChg>
        <pc:spChg chg="del mod">
          <ac:chgData name="Mark Vogt" userId="654fba8a-7ed8-4f80-b5f0-1a6f883265fd" providerId="ADAL" clId="{DE10AFD1-31C7-4B75-A2A0-7BC215A17436}" dt="2022-10-18T15:39:44.443" v="254" actId="478"/>
          <ac:spMkLst>
            <pc:docMk/>
            <pc:sldMk cId="3598001805" sldId="259"/>
            <ac:spMk id="7" creationId="{91812E70-8E84-6842-F9C3-57718DAE63B1}"/>
          </ac:spMkLst>
        </pc:spChg>
        <pc:spChg chg="mod">
          <ac:chgData name="Mark Vogt" userId="654fba8a-7ed8-4f80-b5f0-1a6f883265fd" providerId="ADAL" clId="{DE10AFD1-31C7-4B75-A2A0-7BC215A17436}" dt="2022-10-18T16:28:19.184" v="3017" actId="12789"/>
          <ac:spMkLst>
            <pc:docMk/>
            <pc:sldMk cId="3598001805" sldId="259"/>
            <ac:spMk id="9" creationId="{2DF0A2F0-DB7C-1DC9-2F09-165EEA2099EF}"/>
          </ac:spMkLst>
        </pc:spChg>
        <pc:spChg chg="mod topLvl">
          <ac:chgData name="Mark Vogt" userId="654fba8a-7ed8-4f80-b5f0-1a6f883265fd" providerId="ADAL" clId="{DE10AFD1-31C7-4B75-A2A0-7BC215A17436}" dt="2022-10-18T15:52:56.820" v="689" actId="164"/>
          <ac:spMkLst>
            <pc:docMk/>
            <pc:sldMk cId="3598001805" sldId="259"/>
            <ac:spMk id="11" creationId="{FDCBB408-BC8F-0311-F7C6-EE61B25D67F6}"/>
          </ac:spMkLst>
        </pc:spChg>
        <pc:spChg chg="mod topLvl">
          <ac:chgData name="Mark Vogt" userId="654fba8a-7ed8-4f80-b5f0-1a6f883265fd" providerId="ADAL" clId="{DE10AFD1-31C7-4B75-A2A0-7BC215A17436}" dt="2022-10-18T15:52:56.820" v="689" actId="164"/>
          <ac:spMkLst>
            <pc:docMk/>
            <pc:sldMk cId="3598001805" sldId="259"/>
            <ac:spMk id="12" creationId="{0E18F8B4-2FCA-6EDD-A48A-A9A1F19DE836}"/>
          </ac:spMkLst>
        </pc:spChg>
        <pc:spChg chg="mod topLvl">
          <ac:chgData name="Mark Vogt" userId="654fba8a-7ed8-4f80-b5f0-1a6f883265fd" providerId="ADAL" clId="{DE10AFD1-31C7-4B75-A2A0-7BC215A17436}" dt="2022-10-18T15:52:56.820" v="689" actId="164"/>
          <ac:spMkLst>
            <pc:docMk/>
            <pc:sldMk cId="3598001805" sldId="259"/>
            <ac:spMk id="14" creationId="{A296FD7B-C971-F1CB-5CCB-E988E1CD0553}"/>
          </ac:spMkLst>
        </pc:spChg>
        <pc:spChg chg="mod topLvl">
          <ac:chgData name="Mark Vogt" userId="654fba8a-7ed8-4f80-b5f0-1a6f883265fd" providerId="ADAL" clId="{DE10AFD1-31C7-4B75-A2A0-7BC215A17436}" dt="2022-10-18T15:52:56.820" v="689" actId="164"/>
          <ac:spMkLst>
            <pc:docMk/>
            <pc:sldMk cId="3598001805" sldId="259"/>
            <ac:spMk id="15" creationId="{85C6D173-BFAB-BF37-ADDD-CC56B6C3F81F}"/>
          </ac:spMkLst>
        </pc:spChg>
        <pc:spChg chg="del mod">
          <ac:chgData name="Mark Vogt" userId="654fba8a-7ed8-4f80-b5f0-1a6f883265fd" providerId="ADAL" clId="{DE10AFD1-31C7-4B75-A2A0-7BC215A17436}" dt="2022-10-18T16:09:53.337" v="1344" actId="478"/>
          <ac:spMkLst>
            <pc:docMk/>
            <pc:sldMk cId="3598001805" sldId="259"/>
            <ac:spMk id="24" creationId="{00B25936-BB5D-C5AB-2E28-8E247C6CF5F6}"/>
          </ac:spMkLst>
        </pc:spChg>
        <pc:spChg chg="mod topLvl">
          <ac:chgData name="Mark Vogt" userId="654fba8a-7ed8-4f80-b5f0-1a6f883265fd" providerId="ADAL" clId="{DE10AFD1-31C7-4B75-A2A0-7BC215A17436}" dt="2022-10-18T15:52:56.820" v="689" actId="164"/>
          <ac:spMkLst>
            <pc:docMk/>
            <pc:sldMk cId="3598001805" sldId="259"/>
            <ac:spMk id="34" creationId="{A574567E-9CE8-BC3D-CEE1-B94498D6AAE0}"/>
          </ac:spMkLst>
        </pc:spChg>
        <pc:spChg chg="add mod">
          <ac:chgData name="Mark Vogt" userId="654fba8a-7ed8-4f80-b5f0-1a6f883265fd" providerId="ADAL" clId="{DE10AFD1-31C7-4B75-A2A0-7BC215A17436}" dt="2022-10-18T16:28:32.646" v="3019" actId="12789"/>
          <ac:spMkLst>
            <pc:docMk/>
            <pc:sldMk cId="3598001805" sldId="259"/>
            <ac:spMk id="35" creationId="{A6C63496-2EF1-3A4D-B4B5-3CE9948CBFA5}"/>
          </ac:spMkLst>
        </pc:spChg>
        <pc:spChg chg="add mod">
          <ac:chgData name="Mark Vogt" userId="654fba8a-7ed8-4f80-b5f0-1a6f883265fd" providerId="ADAL" clId="{DE10AFD1-31C7-4B75-A2A0-7BC215A17436}" dt="2022-10-18T16:21:18.436" v="1799" actId="1036"/>
          <ac:spMkLst>
            <pc:docMk/>
            <pc:sldMk cId="3598001805" sldId="259"/>
            <ac:spMk id="36" creationId="{9E16682F-CF73-E706-4444-632E5212AA9D}"/>
          </ac:spMkLst>
        </pc:spChg>
        <pc:spChg chg="add mod topLvl">
          <ac:chgData name="Mark Vogt" userId="654fba8a-7ed8-4f80-b5f0-1a6f883265fd" providerId="ADAL" clId="{DE10AFD1-31C7-4B75-A2A0-7BC215A17436}" dt="2022-10-18T15:52:56.820" v="689" actId="164"/>
          <ac:spMkLst>
            <pc:docMk/>
            <pc:sldMk cId="3598001805" sldId="259"/>
            <ac:spMk id="37" creationId="{257992B4-5DD3-9327-1F78-23DAC3C4C431}"/>
          </ac:spMkLst>
        </pc:spChg>
        <pc:spChg chg="add mod">
          <ac:chgData name="Mark Vogt" userId="654fba8a-7ed8-4f80-b5f0-1a6f883265fd" providerId="ADAL" clId="{DE10AFD1-31C7-4B75-A2A0-7BC215A17436}" dt="2022-10-18T16:28:50.522" v="3020" actId="14100"/>
          <ac:spMkLst>
            <pc:docMk/>
            <pc:sldMk cId="3598001805" sldId="259"/>
            <ac:spMk id="39" creationId="{F02E3951-5349-0DAD-64E3-448C2D9EDE99}"/>
          </ac:spMkLst>
        </pc:spChg>
        <pc:spChg chg="mod">
          <ac:chgData name="Mark Vogt" userId="654fba8a-7ed8-4f80-b5f0-1a6f883265fd" providerId="ADAL" clId="{DE10AFD1-31C7-4B75-A2A0-7BC215A17436}" dt="2022-10-18T16:21:18.436" v="1799" actId="1036"/>
          <ac:spMkLst>
            <pc:docMk/>
            <pc:sldMk cId="3598001805" sldId="259"/>
            <ac:spMk id="44" creationId="{68F91781-CC31-1D5F-0E5F-01540151C360}"/>
          </ac:spMkLst>
        </pc:spChg>
        <pc:spChg chg="mod">
          <ac:chgData name="Mark Vogt" userId="654fba8a-7ed8-4f80-b5f0-1a6f883265fd" providerId="ADAL" clId="{DE10AFD1-31C7-4B75-A2A0-7BC215A17436}" dt="2022-10-18T16:21:18.436" v="1799" actId="1036"/>
          <ac:spMkLst>
            <pc:docMk/>
            <pc:sldMk cId="3598001805" sldId="259"/>
            <ac:spMk id="48" creationId="{39300803-DEBF-2682-BB92-666589CCE837}"/>
          </ac:spMkLst>
        </pc:spChg>
        <pc:spChg chg="mod">
          <ac:chgData name="Mark Vogt" userId="654fba8a-7ed8-4f80-b5f0-1a6f883265fd" providerId="ADAL" clId="{DE10AFD1-31C7-4B75-A2A0-7BC215A17436}" dt="2022-10-18T16:21:18.436" v="1799" actId="1036"/>
          <ac:spMkLst>
            <pc:docMk/>
            <pc:sldMk cId="3598001805" sldId="259"/>
            <ac:spMk id="49" creationId="{60CFC1B6-9F93-2D24-F922-2E091BCF9ABB}"/>
          </ac:spMkLst>
        </pc:spChg>
        <pc:spChg chg="mod">
          <ac:chgData name="Mark Vogt" userId="654fba8a-7ed8-4f80-b5f0-1a6f883265fd" providerId="ADAL" clId="{DE10AFD1-31C7-4B75-A2A0-7BC215A17436}" dt="2022-10-18T16:21:18.436" v="1799" actId="1036"/>
          <ac:spMkLst>
            <pc:docMk/>
            <pc:sldMk cId="3598001805" sldId="259"/>
            <ac:spMk id="1033" creationId="{AD51DA84-0F26-2600-E80B-59BA72BFCC43}"/>
          </ac:spMkLst>
        </pc:spChg>
        <pc:spChg chg="mod">
          <ac:chgData name="Mark Vogt" userId="654fba8a-7ed8-4f80-b5f0-1a6f883265fd" providerId="ADAL" clId="{DE10AFD1-31C7-4B75-A2A0-7BC215A17436}" dt="2022-10-18T15:51:42.945" v="620" actId="165"/>
          <ac:spMkLst>
            <pc:docMk/>
            <pc:sldMk cId="3598001805" sldId="259"/>
            <ac:spMk id="1035" creationId="{9F2B3B97-9603-C64B-F8B4-0043919B30F8}"/>
          </ac:spMkLst>
        </pc:spChg>
        <pc:spChg chg="mod">
          <ac:chgData name="Mark Vogt" userId="654fba8a-7ed8-4f80-b5f0-1a6f883265fd" providerId="ADAL" clId="{DE10AFD1-31C7-4B75-A2A0-7BC215A17436}" dt="2022-10-18T15:51:42.945" v="620" actId="165"/>
          <ac:spMkLst>
            <pc:docMk/>
            <pc:sldMk cId="3598001805" sldId="259"/>
            <ac:spMk id="1036" creationId="{A726347D-54E0-EEA2-A644-BCB2E2D931AC}"/>
          </ac:spMkLst>
        </pc:spChg>
        <pc:spChg chg="add mod">
          <ac:chgData name="Mark Vogt" userId="654fba8a-7ed8-4f80-b5f0-1a6f883265fd" providerId="ADAL" clId="{DE10AFD1-31C7-4B75-A2A0-7BC215A17436}" dt="2022-10-18T16:28:19.184" v="3017" actId="12789"/>
          <ac:spMkLst>
            <pc:docMk/>
            <pc:sldMk cId="3598001805" sldId="259"/>
            <ac:spMk id="1055" creationId="{6A7A01F9-3A12-59EC-B354-29E5AA8D51BC}"/>
          </ac:spMkLst>
        </pc:spChg>
        <pc:spChg chg="mod">
          <ac:chgData name="Mark Vogt" userId="654fba8a-7ed8-4f80-b5f0-1a6f883265fd" providerId="ADAL" clId="{DE10AFD1-31C7-4B75-A2A0-7BC215A17436}" dt="2022-10-18T16:27:18.428" v="3006" actId="1076"/>
          <ac:spMkLst>
            <pc:docMk/>
            <pc:sldMk cId="3598001805" sldId="259"/>
            <ac:spMk id="1070" creationId="{83C3D8C3-B539-A8ED-C641-44F816132B19}"/>
          </ac:spMkLst>
        </pc:spChg>
        <pc:spChg chg="add mod">
          <ac:chgData name="Mark Vogt" userId="654fba8a-7ed8-4f80-b5f0-1a6f883265fd" providerId="ADAL" clId="{DE10AFD1-31C7-4B75-A2A0-7BC215A17436}" dt="2022-10-18T16:21:18.436" v="1799" actId="1036"/>
          <ac:spMkLst>
            <pc:docMk/>
            <pc:sldMk cId="3598001805" sldId="259"/>
            <ac:spMk id="1071" creationId="{05A0694F-FB65-3965-FE50-D8B5A6B46006}"/>
          </ac:spMkLst>
        </pc:spChg>
        <pc:spChg chg="add mod">
          <ac:chgData name="Mark Vogt" userId="654fba8a-7ed8-4f80-b5f0-1a6f883265fd" providerId="ADAL" clId="{DE10AFD1-31C7-4B75-A2A0-7BC215A17436}" dt="2022-10-18T16:31:01.535" v="3183" actId="14100"/>
          <ac:spMkLst>
            <pc:docMk/>
            <pc:sldMk cId="3598001805" sldId="259"/>
            <ac:spMk id="1131" creationId="{57B30D98-A3C2-5221-DBD5-81DC351A8501}"/>
          </ac:spMkLst>
        </pc:spChg>
        <pc:spChg chg="add mod">
          <ac:chgData name="Mark Vogt" userId="654fba8a-7ed8-4f80-b5f0-1a6f883265fd" providerId="ADAL" clId="{DE10AFD1-31C7-4B75-A2A0-7BC215A17436}" dt="2022-10-18T16:30:28.428" v="3142" actId="1076"/>
          <ac:spMkLst>
            <pc:docMk/>
            <pc:sldMk cId="3598001805" sldId="259"/>
            <ac:spMk id="1132" creationId="{254523D8-9660-BC2F-5BE5-0D65D553C7D4}"/>
          </ac:spMkLst>
        </pc:spChg>
        <pc:grpChg chg="del">
          <ac:chgData name="Mark Vogt" userId="654fba8a-7ed8-4f80-b5f0-1a6f883265fd" providerId="ADAL" clId="{DE10AFD1-31C7-4B75-A2A0-7BC215A17436}" dt="2022-10-18T15:37:14.226" v="180" actId="165"/>
          <ac:grpSpMkLst>
            <pc:docMk/>
            <pc:sldMk cId="3598001805" sldId="259"/>
            <ac:grpSpMk id="8" creationId="{5D69B804-EE47-CEE4-6CD8-61208DE57EDF}"/>
          </ac:grpSpMkLst>
        </pc:grpChg>
        <pc:grpChg chg="add del mod">
          <ac:chgData name="Mark Vogt" userId="654fba8a-7ed8-4f80-b5f0-1a6f883265fd" providerId="ADAL" clId="{DE10AFD1-31C7-4B75-A2A0-7BC215A17436}" dt="2022-10-18T15:51:42.945" v="620" actId="165"/>
          <ac:grpSpMkLst>
            <pc:docMk/>
            <pc:sldMk cId="3598001805" sldId="259"/>
            <ac:grpSpMk id="38" creationId="{C0FC9A99-0C81-E913-792B-6BE3B4893494}"/>
          </ac:grpSpMkLst>
        </pc:grpChg>
        <pc:grpChg chg="mod">
          <ac:chgData name="Mark Vogt" userId="654fba8a-7ed8-4f80-b5f0-1a6f883265fd" providerId="ADAL" clId="{DE10AFD1-31C7-4B75-A2A0-7BC215A17436}" dt="2022-10-18T16:28:19.184" v="3017" actId="12789"/>
          <ac:grpSpMkLst>
            <pc:docMk/>
            <pc:sldMk cId="3598001805" sldId="259"/>
            <ac:grpSpMk id="61" creationId="{445CD70A-3D31-2BB8-F347-04AC955282DA}"/>
          </ac:grpSpMkLst>
        </pc:grpChg>
        <pc:grpChg chg="mod topLvl">
          <ac:chgData name="Mark Vogt" userId="654fba8a-7ed8-4f80-b5f0-1a6f883265fd" providerId="ADAL" clId="{DE10AFD1-31C7-4B75-A2A0-7BC215A17436}" dt="2022-10-18T15:52:56.820" v="689" actId="164"/>
          <ac:grpSpMkLst>
            <pc:docMk/>
            <pc:sldMk cId="3598001805" sldId="259"/>
            <ac:grpSpMk id="1034" creationId="{522EA003-A078-3FA4-701F-8E4237BD2D52}"/>
          </ac:grpSpMkLst>
        </pc:grpChg>
        <pc:grpChg chg="add mod">
          <ac:chgData name="Mark Vogt" userId="654fba8a-7ed8-4f80-b5f0-1a6f883265fd" providerId="ADAL" clId="{DE10AFD1-31C7-4B75-A2A0-7BC215A17436}" dt="2022-10-18T15:53:13.684" v="691" actId="1076"/>
          <ac:grpSpMkLst>
            <pc:docMk/>
            <pc:sldMk cId="3598001805" sldId="259"/>
            <ac:grpSpMk id="1072" creationId="{F1364DAE-ED1B-0A7F-333B-B82C4E746694}"/>
          </ac:grpSpMkLst>
        </pc:grpChg>
        <pc:picChg chg="mod">
          <ac:chgData name="Mark Vogt" userId="654fba8a-7ed8-4f80-b5f0-1a6f883265fd" providerId="ADAL" clId="{DE10AFD1-31C7-4B75-A2A0-7BC215A17436}" dt="2022-10-18T15:53:49.835" v="698" actId="14861"/>
          <ac:picMkLst>
            <pc:docMk/>
            <pc:sldMk cId="3598001805" sldId="259"/>
            <ac:picMk id="5" creationId="{6C30BF65-5922-BAFA-7021-6004F7F60635}"/>
          </ac:picMkLst>
        </pc:picChg>
        <pc:cxnChg chg="mod">
          <ac:chgData name="Mark Vogt" userId="654fba8a-7ed8-4f80-b5f0-1a6f883265fd" providerId="ADAL" clId="{DE10AFD1-31C7-4B75-A2A0-7BC215A17436}" dt="2022-10-18T16:28:19.184" v="3017" actId="12789"/>
          <ac:cxnSpMkLst>
            <pc:docMk/>
            <pc:sldMk cId="3598001805" sldId="259"/>
            <ac:cxnSpMk id="13" creationId="{0AF327F6-11DB-190E-2235-CB1F67FB031E}"/>
          </ac:cxnSpMkLst>
        </pc:cxnChg>
        <pc:cxnChg chg="mod">
          <ac:chgData name="Mark Vogt" userId="654fba8a-7ed8-4f80-b5f0-1a6f883265fd" providerId="ADAL" clId="{DE10AFD1-31C7-4B75-A2A0-7BC215A17436}" dt="2022-10-18T16:28:19.184" v="3017" actId="12789"/>
          <ac:cxnSpMkLst>
            <pc:docMk/>
            <pc:sldMk cId="3598001805" sldId="259"/>
            <ac:cxnSpMk id="17" creationId="{E5CC0960-C47E-985D-8BBE-0A28432C6134}"/>
          </ac:cxnSpMkLst>
        </pc:cxnChg>
        <pc:cxnChg chg="del mod">
          <ac:chgData name="Mark Vogt" userId="654fba8a-7ed8-4f80-b5f0-1a6f883265fd" providerId="ADAL" clId="{DE10AFD1-31C7-4B75-A2A0-7BC215A17436}" dt="2022-10-18T16:10:15.122" v="1380" actId="478"/>
          <ac:cxnSpMkLst>
            <pc:docMk/>
            <pc:sldMk cId="3598001805" sldId="259"/>
            <ac:cxnSpMk id="19" creationId="{6971005F-82F3-BDD2-1661-34F800C7FE34}"/>
          </ac:cxnSpMkLst>
        </pc:cxnChg>
        <pc:cxnChg chg="mod">
          <ac:chgData name="Mark Vogt" userId="654fba8a-7ed8-4f80-b5f0-1a6f883265fd" providerId="ADAL" clId="{DE10AFD1-31C7-4B75-A2A0-7BC215A17436}" dt="2022-10-18T16:28:19.184" v="3017" actId="12789"/>
          <ac:cxnSpMkLst>
            <pc:docMk/>
            <pc:sldMk cId="3598001805" sldId="259"/>
            <ac:cxnSpMk id="21" creationId="{FDEE2BE2-63FF-0B8B-74D0-6C864AAF22B2}"/>
          </ac:cxnSpMkLst>
        </pc:cxnChg>
        <pc:cxnChg chg="mod">
          <ac:chgData name="Mark Vogt" userId="654fba8a-7ed8-4f80-b5f0-1a6f883265fd" providerId="ADAL" clId="{DE10AFD1-31C7-4B75-A2A0-7BC215A17436}" dt="2022-10-18T16:28:19.184" v="3017" actId="12789"/>
          <ac:cxnSpMkLst>
            <pc:docMk/>
            <pc:sldMk cId="3598001805" sldId="259"/>
            <ac:cxnSpMk id="23" creationId="{CE6EB399-26B5-B940-223C-FD8310521EE4}"/>
          </ac:cxnSpMkLst>
        </pc:cxnChg>
        <pc:cxnChg chg="del mod">
          <ac:chgData name="Mark Vogt" userId="654fba8a-7ed8-4f80-b5f0-1a6f883265fd" providerId="ADAL" clId="{DE10AFD1-31C7-4B75-A2A0-7BC215A17436}" dt="2022-10-18T16:10:13.384" v="1379" actId="478"/>
          <ac:cxnSpMkLst>
            <pc:docMk/>
            <pc:sldMk cId="3598001805" sldId="259"/>
            <ac:cxnSpMk id="27" creationId="{9C97EEFA-B676-2C1F-1C53-98483FFAF655}"/>
          </ac:cxnSpMkLst>
        </pc:cxnChg>
        <pc:cxnChg chg="mod">
          <ac:chgData name="Mark Vogt" userId="654fba8a-7ed8-4f80-b5f0-1a6f883265fd" providerId="ADAL" clId="{DE10AFD1-31C7-4B75-A2A0-7BC215A17436}" dt="2022-10-18T16:28:19.184" v="3017" actId="12789"/>
          <ac:cxnSpMkLst>
            <pc:docMk/>
            <pc:sldMk cId="3598001805" sldId="259"/>
            <ac:cxnSpMk id="28" creationId="{3D9C2FF6-30F4-E99C-B1D1-E837A196D060}"/>
          </ac:cxnSpMkLst>
        </pc:cxnChg>
        <pc:cxnChg chg="mod">
          <ac:chgData name="Mark Vogt" userId="654fba8a-7ed8-4f80-b5f0-1a6f883265fd" providerId="ADAL" clId="{DE10AFD1-31C7-4B75-A2A0-7BC215A17436}" dt="2022-10-18T16:28:19.184" v="3017" actId="12789"/>
          <ac:cxnSpMkLst>
            <pc:docMk/>
            <pc:sldMk cId="3598001805" sldId="259"/>
            <ac:cxnSpMk id="29" creationId="{BC3DF953-B416-32DA-DFC5-821CB37C0632}"/>
          </ac:cxnSpMkLst>
        </pc:cxnChg>
        <pc:cxnChg chg="mod">
          <ac:chgData name="Mark Vogt" userId="654fba8a-7ed8-4f80-b5f0-1a6f883265fd" providerId="ADAL" clId="{DE10AFD1-31C7-4B75-A2A0-7BC215A17436}" dt="2022-10-18T16:28:19.184" v="3017" actId="12789"/>
          <ac:cxnSpMkLst>
            <pc:docMk/>
            <pc:sldMk cId="3598001805" sldId="259"/>
            <ac:cxnSpMk id="31" creationId="{2F816141-9177-7D3D-86FF-7288EFB62C4D}"/>
          </ac:cxnSpMkLst>
        </pc:cxnChg>
        <pc:cxnChg chg="mod">
          <ac:chgData name="Mark Vogt" userId="654fba8a-7ed8-4f80-b5f0-1a6f883265fd" providerId="ADAL" clId="{DE10AFD1-31C7-4B75-A2A0-7BC215A17436}" dt="2022-10-18T16:28:58.564" v="3028" actId="1037"/>
          <ac:cxnSpMkLst>
            <pc:docMk/>
            <pc:sldMk cId="3598001805" sldId="259"/>
            <ac:cxnSpMk id="33" creationId="{C55C356B-196D-23A3-36DD-47B604B2E774}"/>
          </ac:cxnSpMkLst>
        </pc:cxnChg>
        <pc:cxnChg chg="mod">
          <ac:chgData name="Mark Vogt" userId="654fba8a-7ed8-4f80-b5f0-1a6f883265fd" providerId="ADAL" clId="{DE10AFD1-31C7-4B75-A2A0-7BC215A17436}" dt="2022-10-18T16:28:19.184" v="3017" actId="12789"/>
          <ac:cxnSpMkLst>
            <pc:docMk/>
            <pc:sldMk cId="3598001805" sldId="259"/>
            <ac:cxnSpMk id="43" creationId="{92EEFB7F-ADA0-9FAE-C5BC-F52C38CFF558}"/>
          </ac:cxnSpMkLst>
        </pc:cxnChg>
        <pc:cxnChg chg="add mod">
          <ac:chgData name="Mark Vogt" userId="654fba8a-7ed8-4f80-b5f0-1a6f883265fd" providerId="ADAL" clId="{DE10AFD1-31C7-4B75-A2A0-7BC215A17436}" dt="2022-10-18T16:28:58.564" v="3028" actId="1037"/>
          <ac:cxnSpMkLst>
            <pc:docMk/>
            <pc:sldMk cId="3598001805" sldId="259"/>
            <ac:cxnSpMk id="1024" creationId="{445C8294-8928-C1C9-9F6F-0A8B81AF1D72}"/>
          </ac:cxnSpMkLst>
        </pc:cxnChg>
        <pc:cxnChg chg="add mod">
          <ac:chgData name="Mark Vogt" userId="654fba8a-7ed8-4f80-b5f0-1a6f883265fd" providerId="ADAL" clId="{DE10AFD1-31C7-4B75-A2A0-7BC215A17436}" dt="2022-10-18T16:28:50.522" v="3020" actId="14100"/>
          <ac:cxnSpMkLst>
            <pc:docMk/>
            <pc:sldMk cId="3598001805" sldId="259"/>
            <ac:cxnSpMk id="1027" creationId="{608A8DAB-2475-98AD-83EA-22F80E3ECB7F}"/>
          </ac:cxnSpMkLst>
        </pc:cxnChg>
        <pc:cxnChg chg="add mod">
          <ac:chgData name="Mark Vogt" userId="654fba8a-7ed8-4f80-b5f0-1a6f883265fd" providerId="ADAL" clId="{DE10AFD1-31C7-4B75-A2A0-7BC215A17436}" dt="2022-10-18T16:28:32.646" v="3019" actId="12789"/>
          <ac:cxnSpMkLst>
            <pc:docMk/>
            <pc:sldMk cId="3598001805" sldId="259"/>
            <ac:cxnSpMk id="1031" creationId="{A58B3326-EF1B-C123-D752-EE932725AA4B}"/>
          </ac:cxnSpMkLst>
        </pc:cxnChg>
        <pc:cxnChg chg="mod">
          <ac:chgData name="Mark Vogt" userId="654fba8a-7ed8-4f80-b5f0-1a6f883265fd" providerId="ADAL" clId="{DE10AFD1-31C7-4B75-A2A0-7BC215A17436}" dt="2022-10-18T16:28:19.184" v="3017" actId="12789"/>
          <ac:cxnSpMkLst>
            <pc:docMk/>
            <pc:sldMk cId="3598001805" sldId="259"/>
            <ac:cxnSpMk id="1037" creationId="{1DF2687C-73B3-2CBC-EBF1-B737E879D7A9}"/>
          </ac:cxnSpMkLst>
        </pc:cxnChg>
        <pc:cxnChg chg="mod">
          <ac:chgData name="Mark Vogt" userId="654fba8a-7ed8-4f80-b5f0-1a6f883265fd" providerId="ADAL" clId="{DE10AFD1-31C7-4B75-A2A0-7BC215A17436}" dt="2022-10-18T16:28:19.184" v="3017" actId="12789"/>
          <ac:cxnSpMkLst>
            <pc:docMk/>
            <pc:sldMk cId="3598001805" sldId="259"/>
            <ac:cxnSpMk id="1040" creationId="{C64BF39C-DEDD-C076-17AD-16FEBA0A1A0E}"/>
          </ac:cxnSpMkLst>
        </pc:cxnChg>
        <pc:cxnChg chg="add del mod">
          <ac:chgData name="Mark Vogt" userId="654fba8a-7ed8-4f80-b5f0-1a6f883265fd" providerId="ADAL" clId="{DE10AFD1-31C7-4B75-A2A0-7BC215A17436}" dt="2022-10-18T15:48:17.149" v="578" actId="478"/>
          <ac:cxnSpMkLst>
            <pc:docMk/>
            <pc:sldMk cId="3598001805" sldId="259"/>
            <ac:cxnSpMk id="1050" creationId="{55BBA527-845B-5707-1944-B60707995186}"/>
          </ac:cxnSpMkLst>
        </pc:cxnChg>
        <pc:cxnChg chg="add mod">
          <ac:chgData name="Mark Vogt" userId="654fba8a-7ed8-4f80-b5f0-1a6f883265fd" providerId="ADAL" clId="{DE10AFD1-31C7-4B75-A2A0-7BC215A17436}" dt="2022-10-18T16:28:19.184" v="3017" actId="12789"/>
          <ac:cxnSpMkLst>
            <pc:docMk/>
            <pc:sldMk cId="3598001805" sldId="259"/>
            <ac:cxnSpMk id="1057" creationId="{12B2B224-0954-4C1C-7DAE-67F513DD0EA6}"/>
          </ac:cxnSpMkLst>
        </pc:cxnChg>
        <pc:cxnChg chg="add mod">
          <ac:chgData name="Mark Vogt" userId="654fba8a-7ed8-4f80-b5f0-1a6f883265fd" providerId="ADAL" clId="{DE10AFD1-31C7-4B75-A2A0-7BC215A17436}" dt="2022-10-18T16:28:19.184" v="3017" actId="12789"/>
          <ac:cxnSpMkLst>
            <pc:docMk/>
            <pc:sldMk cId="3598001805" sldId="259"/>
            <ac:cxnSpMk id="1064" creationId="{327CF303-BDEA-F81F-6E54-190DF0FC6F79}"/>
          </ac:cxnSpMkLst>
        </pc:cxnChg>
        <pc:cxnChg chg="add mod">
          <ac:chgData name="Mark Vogt" userId="654fba8a-7ed8-4f80-b5f0-1a6f883265fd" providerId="ADAL" clId="{DE10AFD1-31C7-4B75-A2A0-7BC215A17436}" dt="2022-10-18T16:28:19.184" v="3017" actId="12789"/>
          <ac:cxnSpMkLst>
            <pc:docMk/>
            <pc:sldMk cId="3598001805" sldId="259"/>
            <ac:cxnSpMk id="1081" creationId="{E43394EA-7813-724C-B3EC-ACD5A72F9276}"/>
          </ac:cxnSpMkLst>
        </pc:cxnChg>
        <pc:cxnChg chg="add mod">
          <ac:chgData name="Mark Vogt" userId="654fba8a-7ed8-4f80-b5f0-1a6f883265fd" providerId="ADAL" clId="{DE10AFD1-31C7-4B75-A2A0-7BC215A17436}" dt="2022-10-18T16:28:19.184" v="3017" actId="12789"/>
          <ac:cxnSpMkLst>
            <pc:docMk/>
            <pc:sldMk cId="3598001805" sldId="259"/>
            <ac:cxnSpMk id="1085" creationId="{C4E2BA8C-8180-27D5-E8B8-7E023C538C88}"/>
          </ac:cxnSpMkLst>
        </pc:cxnChg>
        <pc:cxnChg chg="add mod">
          <ac:chgData name="Mark Vogt" userId="654fba8a-7ed8-4f80-b5f0-1a6f883265fd" providerId="ADAL" clId="{DE10AFD1-31C7-4B75-A2A0-7BC215A17436}" dt="2022-10-18T16:28:19.184" v="3017" actId="12789"/>
          <ac:cxnSpMkLst>
            <pc:docMk/>
            <pc:sldMk cId="3598001805" sldId="259"/>
            <ac:cxnSpMk id="1088" creationId="{CBABBF75-DDD7-4E2D-2C37-991EB0370A8F}"/>
          </ac:cxnSpMkLst>
        </pc:cxnChg>
        <pc:cxnChg chg="add mod">
          <ac:chgData name="Mark Vogt" userId="654fba8a-7ed8-4f80-b5f0-1a6f883265fd" providerId="ADAL" clId="{DE10AFD1-31C7-4B75-A2A0-7BC215A17436}" dt="2022-10-18T16:28:19.184" v="3017" actId="12789"/>
          <ac:cxnSpMkLst>
            <pc:docMk/>
            <pc:sldMk cId="3598001805" sldId="259"/>
            <ac:cxnSpMk id="1110" creationId="{13A4FC01-58A6-037B-6D83-FF83FFE9E7D5}"/>
          </ac:cxnSpMkLst>
        </pc:cxnChg>
      </pc:sldChg>
      <pc:sldChg chg="del">
        <pc:chgData name="Mark Vogt" userId="654fba8a-7ed8-4f80-b5f0-1a6f883265fd" providerId="ADAL" clId="{DE10AFD1-31C7-4B75-A2A0-7BC215A17436}" dt="2022-10-18T14:27:19.205" v="0" actId="47"/>
        <pc:sldMkLst>
          <pc:docMk/>
          <pc:sldMk cId="4184441020" sldId="261"/>
        </pc:sldMkLst>
      </pc:sldChg>
      <pc:sldChg chg="del">
        <pc:chgData name="Mark Vogt" userId="654fba8a-7ed8-4f80-b5f0-1a6f883265fd" providerId="ADAL" clId="{DE10AFD1-31C7-4B75-A2A0-7BC215A17436}" dt="2022-10-18T14:27:21.020" v="1" actId="47"/>
        <pc:sldMkLst>
          <pc:docMk/>
          <pc:sldMk cId="3930951698" sldId="262"/>
        </pc:sldMkLst>
      </pc:sldChg>
      <pc:sldChg chg="del">
        <pc:chgData name="Mark Vogt" userId="654fba8a-7ed8-4f80-b5f0-1a6f883265fd" providerId="ADAL" clId="{DE10AFD1-31C7-4B75-A2A0-7BC215A17436}" dt="2022-10-18T14:27:21.947" v="2" actId="47"/>
        <pc:sldMkLst>
          <pc:docMk/>
          <pc:sldMk cId="3576296454" sldId="263"/>
        </pc:sldMkLst>
      </pc:sldChg>
      <pc:sldChg chg="del">
        <pc:chgData name="Mark Vogt" userId="654fba8a-7ed8-4f80-b5f0-1a6f883265fd" providerId="ADAL" clId="{DE10AFD1-31C7-4B75-A2A0-7BC215A17436}" dt="2022-10-18T14:27:26.500" v="3" actId="47"/>
        <pc:sldMkLst>
          <pc:docMk/>
          <pc:sldMk cId="8109409" sldId="264"/>
        </pc:sldMkLst>
      </pc:sldChg>
    </pc:docChg>
  </pc:docChgLst>
  <pc:docChgLst>
    <pc:chgData name="Mark Vogt" userId="S::mark.vogt@avanade.com::654fba8a-7ed8-4f80-b5f0-1a6f883265fd" providerId="AD" clId="Web-{ED6655D8-2135-3696-823D-2C170657B6CA}"/>
    <pc:docChg chg="addSld delSld modSld">
      <pc:chgData name="Mark Vogt" userId="S::mark.vogt@avanade.com::654fba8a-7ed8-4f80-b5f0-1a6f883265fd" providerId="AD" clId="Web-{ED6655D8-2135-3696-823D-2C170657B6CA}" dt="2022-10-18T15:31:40.649" v="1264" actId="1076"/>
      <pc:docMkLst>
        <pc:docMk/>
      </pc:docMkLst>
      <pc:sldChg chg="del">
        <pc:chgData name="Mark Vogt" userId="S::mark.vogt@avanade.com::654fba8a-7ed8-4f80-b5f0-1a6f883265fd" providerId="AD" clId="Web-{ED6655D8-2135-3696-823D-2C170657B6CA}" dt="2022-10-18T14:49:19.188" v="2"/>
        <pc:sldMkLst>
          <pc:docMk/>
          <pc:sldMk cId="1832635422" sldId="256"/>
        </pc:sldMkLst>
      </pc:sldChg>
      <pc:sldChg chg="del">
        <pc:chgData name="Mark Vogt" userId="S::mark.vogt@avanade.com::654fba8a-7ed8-4f80-b5f0-1a6f883265fd" providerId="AD" clId="Web-{ED6655D8-2135-3696-823D-2C170657B6CA}" dt="2022-10-18T14:49:14.594" v="1"/>
        <pc:sldMkLst>
          <pc:docMk/>
          <pc:sldMk cId="212631958" sldId="257"/>
        </pc:sldMkLst>
      </pc:sldChg>
      <pc:sldChg chg="addSp delSp modSp">
        <pc:chgData name="Mark Vogt" userId="S::mark.vogt@avanade.com::654fba8a-7ed8-4f80-b5f0-1a6f883265fd" providerId="AD" clId="Web-{ED6655D8-2135-3696-823D-2C170657B6CA}" dt="2022-10-18T15:28:10.488" v="1247"/>
        <pc:sldMkLst>
          <pc:docMk/>
          <pc:sldMk cId="734623272" sldId="258"/>
        </pc:sldMkLst>
        <pc:spChg chg="mod">
          <ac:chgData name="Mark Vogt" userId="S::mark.vogt@avanade.com::654fba8a-7ed8-4f80-b5f0-1a6f883265fd" providerId="AD" clId="Web-{ED6655D8-2135-3696-823D-2C170657B6CA}" dt="2022-10-18T14:50:01.267" v="27" actId="20577"/>
          <ac:spMkLst>
            <pc:docMk/>
            <pc:sldMk cId="734623272" sldId="258"/>
            <ac:spMk id="2" creationId="{339FB267-6F1C-6616-F9E7-9F68E6F8786E}"/>
          </ac:spMkLst>
        </pc:spChg>
        <pc:spChg chg="del">
          <ac:chgData name="Mark Vogt" userId="S::mark.vogt@avanade.com::654fba8a-7ed8-4f80-b5f0-1a6f883265fd" providerId="AD" clId="Web-{ED6655D8-2135-3696-823D-2C170657B6CA}" dt="2022-10-18T15:14:57.765" v="108"/>
          <ac:spMkLst>
            <pc:docMk/>
            <pc:sldMk cId="734623272" sldId="258"/>
            <ac:spMk id="3" creationId="{91C731FB-AA75-0A14-6610-440F74B4D85C}"/>
          </ac:spMkLst>
        </pc:spChg>
        <pc:spChg chg="del">
          <ac:chgData name="Mark Vogt" userId="S::mark.vogt@avanade.com::654fba8a-7ed8-4f80-b5f0-1a6f883265fd" providerId="AD" clId="Web-{ED6655D8-2135-3696-823D-2C170657B6CA}" dt="2022-10-18T15:14:57.765" v="107"/>
          <ac:spMkLst>
            <pc:docMk/>
            <pc:sldMk cId="734623272" sldId="258"/>
            <ac:spMk id="4" creationId="{0205DADA-CA4C-7BF3-809C-BA14901D4A02}"/>
          </ac:spMkLst>
        </pc:spChg>
        <pc:spChg chg="del">
          <ac:chgData name="Mark Vogt" userId="S::mark.vogt@avanade.com::654fba8a-7ed8-4f80-b5f0-1a6f883265fd" providerId="AD" clId="Web-{ED6655D8-2135-3696-823D-2C170657B6CA}" dt="2022-10-18T15:14:57.390" v="87"/>
          <ac:spMkLst>
            <pc:docMk/>
            <pc:sldMk cId="734623272" sldId="258"/>
            <ac:spMk id="7" creationId="{91812E70-8E84-6842-F9C3-57718DAE63B1}"/>
          </ac:spMkLst>
        </pc:spChg>
        <pc:spChg chg="del">
          <ac:chgData name="Mark Vogt" userId="S::mark.vogt@avanade.com::654fba8a-7ed8-4f80-b5f0-1a6f883265fd" providerId="AD" clId="Web-{ED6655D8-2135-3696-823D-2C170657B6CA}" dt="2022-10-18T15:14:57.765" v="106"/>
          <ac:spMkLst>
            <pc:docMk/>
            <pc:sldMk cId="734623272" sldId="258"/>
            <ac:spMk id="9" creationId="{2DF0A2F0-DB7C-1DC9-2F09-165EEA2099EF}"/>
          </ac:spMkLst>
        </pc:spChg>
        <pc:spChg chg="del">
          <ac:chgData name="Mark Vogt" userId="S::mark.vogt@avanade.com::654fba8a-7ed8-4f80-b5f0-1a6f883265fd" providerId="AD" clId="Web-{ED6655D8-2135-3696-823D-2C170657B6CA}" dt="2022-10-18T15:14:57.328" v="85"/>
          <ac:spMkLst>
            <pc:docMk/>
            <pc:sldMk cId="734623272" sldId="258"/>
            <ac:spMk id="24" creationId="{00B25936-BB5D-C5AB-2E28-8E247C6CF5F6}"/>
          </ac:spMkLst>
        </pc:spChg>
        <pc:spChg chg="del">
          <ac:chgData name="Mark Vogt" userId="S::mark.vogt@avanade.com::654fba8a-7ed8-4f80-b5f0-1a6f883265fd" providerId="AD" clId="Web-{ED6655D8-2135-3696-823D-2C170657B6CA}" dt="2022-10-18T15:14:57.750" v="97"/>
          <ac:spMkLst>
            <pc:docMk/>
            <pc:sldMk cId="734623272" sldId="258"/>
            <ac:spMk id="44" creationId="{68F91781-CC31-1D5F-0E5F-01540151C360}"/>
          </ac:spMkLst>
        </pc:spChg>
        <pc:spChg chg="del">
          <ac:chgData name="Mark Vogt" userId="S::mark.vogt@avanade.com::654fba8a-7ed8-4f80-b5f0-1a6f883265fd" providerId="AD" clId="Web-{ED6655D8-2135-3696-823D-2C170657B6CA}" dt="2022-10-18T15:14:57.750" v="96"/>
          <ac:spMkLst>
            <pc:docMk/>
            <pc:sldMk cId="734623272" sldId="258"/>
            <ac:spMk id="47" creationId="{76220EA0-BD81-E6D8-0E75-73EA662AFC8B}"/>
          </ac:spMkLst>
        </pc:spChg>
        <pc:spChg chg="del">
          <ac:chgData name="Mark Vogt" userId="S::mark.vogt@avanade.com::654fba8a-7ed8-4f80-b5f0-1a6f883265fd" providerId="AD" clId="Web-{ED6655D8-2135-3696-823D-2C170657B6CA}" dt="2022-10-18T15:14:57.703" v="95"/>
          <ac:spMkLst>
            <pc:docMk/>
            <pc:sldMk cId="734623272" sldId="258"/>
            <ac:spMk id="48" creationId="{39300803-DEBF-2682-BB92-666589CCE837}"/>
          </ac:spMkLst>
        </pc:spChg>
        <pc:spChg chg="del">
          <ac:chgData name="Mark Vogt" userId="S::mark.vogt@avanade.com::654fba8a-7ed8-4f80-b5f0-1a6f883265fd" providerId="AD" clId="Web-{ED6655D8-2135-3696-823D-2C170657B6CA}" dt="2022-10-18T15:14:57.656" v="94"/>
          <ac:spMkLst>
            <pc:docMk/>
            <pc:sldMk cId="734623272" sldId="258"/>
            <ac:spMk id="49" creationId="{60CFC1B6-9F93-2D24-F922-2E091BCF9ABB}"/>
          </ac:spMkLst>
        </pc:spChg>
        <pc:spChg chg="del">
          <ac:chgData name="Mark Vogt" userId="S::mark.vogt@avanade.com::654fba8a-7ed8-4f80-b5f0-1a6f883265fd" providerId="AD" clId="Web-{ED6655D8-2135-3696-823D-2C170657B6CA}" dt="2022-10-18T15:14:57.250" v="82"/>
          <ac:spMkLst>
            <pc:docMk/>
            <pc:sldMk cId="734623272" sldId="258"/>
            <ac:spMk id="50" creationId="{88CAA80B-7664-13E0-2747-C011729318AF}"/>
          </ac:spMkLst>
        </pc:spChg>
        <pc:spChg chg="del">
          <ac:chgData name="Mark Vogt" userId="S::mark.vogt@avanade.com::654fba8a-7ed8-4f80-b5f0-1a6f883265fd" providerId="AD" clId="Web-{ED6655D8-2135-3696-823D-2C170657B6CA}" dt="2022-10-18T15:14:57.390" v="92"/>
          <ac:spMkLst>
            <pc:docMk/>
            <pc:sldMk cId="734623272" sldId="258"/>
            <ac:spMk id="1033" creationId="{AD51DA84-0F26-2600-E80B-59BA72BFCC43}"/>
          </ac:spMkLst>
        </pc:spChg>
        <pc:spChg chg="mod">
          <ac:chgData name="Mark Vogt" userId="S::mark.vogt@avanade.com::654fba8a-7ed8-4f80-b5f0-1a6f883265fd" providerId="AD" clId="Web-{ED6655D8-2135-3696-823D-2C170657B6CA}" dt="2022-10-18T15:21:09.602" v="638" actId="14100"/>
          <ac:spMkLst>
            <pc:docMk/>
            <pc:sldMk cId="734623272" sldId="258"/>
            <ac:spMk id="1044" creationId="{BC8929FA-F193-6846-60B7-1C483948375A}"/>
          </ac:spMkLst>
        </pc:spChg>
        <pc:spChg chg="del">
          <ac:chgData name="Mark Vogt" userId="S::mark.vogt@avanade.com::654fba8a-7ed8-4f80-b5f0-1a6f883265fd" providerId="AD" clId="Web-{ED6655D8-2135-3696-823D-2C170657B6CA}" dt="2022-10-18T15:15:05.093" v="109"/>
          <ac:spMkLst>
            <pc:docMk/>
            <pc:sldMk cId="734623272" sldId="258"/>
            <ac:spMk id="1070" creationId="{83C3D8C3-B539-A8ED-C641-44F816132B19}"/>
          </ac:spMkLst>
        </pc:spChg>
        <pc:grpChg chg="del">
          <ac:chgData name="Mark Vogt" userId="S::mark.vogt@avanade.com::654fba8a-7ed8-4f80-b5f0-1a6f883265fd" providerId="AD" clId="Web-{ED6655D8-2135-3696-823D-2C170657B6CA}" dt="2022-10-18T15:14:57.390" v="88"/>
          <ac:grpSpMkLst>
            <pc:docMk/>
            <pc:sldMk cId="734623272" sldId="258"/>
            <ac:grpSpMk id="8" creationId="{5D69B804-EE47-CEE4-6CD8-61208DE57EDF}"/>
          </ac:grpSpMkLst>
        </pc:grpChg>
        <pc:grpChg chg="del">
          <ac:chgData name="Mark Vogt" userId="S::mark.vogt@avanade.com::654fba8a-7ed8-4f80-b5f0-1a6f883265fd" providerId="AD" clId="Web-{ED6655D8-2135-3696-823D-2C170657B6CA}" dt="2022-10-18T15:14:41.999" v="79"/>
          <ac:grpSpMkLst>
            <pc:docMk/>
            <pc:sldMk cId="734623272" sldId="258"/>
            <ac:grpSpMk id="36" creationId="{E1F7280E-E102-D925-0B4B-3BAD50CD83FB}"/>
          </ac:grpSpMkLst>
        </pc:grpChg>
        <pc:grpChg chg="del">
          <ac:chgData name="Mark Vogt" userId="S::mark.vogt@avanade.com::654fba8a-7ed8-4f80-b5f0-1a6f883265fd" providerId="AD" clId="Web-{ED6655D8-2135-3696-823D-2C170657B6CA}" dt="2022-10-18T15:14:57.562" v="93"/>
          <ac:grpSpMkLst>
            <pc:docMk/>
            <pc:sldMk cId="734623272" sldId="258"/>
            <ac:grpSpMk id="61" creationId="{445CD70A-3D31-2BB8-F347-04AC955282DA}"/>
          </ac:grpSpMkLst>
        </pc:grpChg>
        <pc:graphicFrameChg chg="mod modGraphic">
          <ac:chgData name="Mark Vogt" userId="S::mark.vogt@avanade.com::654fba8a-7ed8-4f80-b5f0-1a6f883265fd" providerId="AD" clId="Web-{ED6655D8-2135-3696-823D-2C170657B6CA}" dt="2022-10-18T15:25:47.922" v="1015"/>
          <ac:graphicFrameMkLst>
            <pc:docMk/>
            <pc:sldMk cId="734623272" sldId="258"/>
            <ac:graphicFrameMk id="37" creationId="{E13EB83C-CEA5-3942-806C-84DA6AD74349}"/>
          </ac:graphicFrameMkLst>
        </pc:graphicFrameChg>
        <pc:graphicFrameChg chg="mod modGraphic">
          <ac:chgData name="Mark Vogt" userId="S::mark.vogt@avanade.com::654fba8a-7ed8-4f80-b5f0-1a6f883265fd" providerId="AD" clId="Web-{ED6655D8-2135-3696-823D-2C170657B6CA}" dt="2022-10-18T15:27:18.299" v="1185"/>
          <ac:graphicFrameMkLst>
            <pc:docMk/>
            <pc:sldMk cId="734623272" sldId="258"/>
            <ac:graphicFrameMk id="38" creationId="{127A9EE4-DB1A-5A23-1986-50088A26925E}"/>
          </ac:graphicFrameMkLst>
        </pc:graphicFrameChg>
        <pc:graphicFrameChg chg="mod modGraphic">
          <ac:chgData name="Mark Vogt" userId="S::mark.vogt@avanade.com::654fba8a-7ed8-4f80-b5f0-1a6f883265fd" providerId="AD" clId="Web-{ED6655D8-2135-3696-823D-2C170657B6CA}" dt="2022-10-18T15:22:30.526" v="757"/>
          <ac:graphicFrameMkLst>
            <pc:docMk/>
            <pc:sldMk cId="734623272" sldId="258"/>
            <ac:graphicFrameMk id="39" creationId="{5126ACB5-D773-4F79-67F6-25510EE62DE2}"/>
          </ac:graphicFrameMkLst>
        </pc:graphicFrameChg>
        <pc:graphicFrameChg chg="mod modGraphic">
          <ac:chgData name="Mark Vogt" userId="S::mark.vogt@avanade.com::654fba8a-7ed8-4f80-b5f0-1a6f883265fd" providerId="AD" clId="Web-{ED6655D8-2135-3696-823D-2C170657B6CA}" dt="2022-10-18T15:21:31.868" v="643" actId="1076"/>
          <ac:graphicFrameMkLst>
            <pc:docMk/>
            <pc:sldMk cId="734623272" sldId="258"/>
            <ac:graphicFrameMk id="40" creationId="{2B9C9F47-9332-9682-C881-BC32CFAD73DC}"/>
          </ac:graphicFrameMkLst>
        </pc:graphicFrameChg>
        <pc:graphicFrameChg chg="mod modGraphic">
          <ac:chgData name="Mark Vogt" userId="S::mark.vogt@avanade.com::654fba8a-7ed8-4f80-b5f0-1a6f883265fd" providerId="AD" clId="Web-{ED6655D8-2135-3696-823D-2C170657B6CA}" dt="2022-10-18T15:28:10.488" v="1247"/>
          <ac:graphicFrameMkLst>
            <pc:docMk/>
            <pc:sldMk cId="734623272" sldId="258"/>
            <ac:graphicFrameMk id="41" creationId="{5EB5AB82-82D5-0394-68FC-D08AD1E245E5}"/>
          </ac:graphicFrameMkLst>
        </pc:graphicFrameChg>
        <pc:graphicFrameChg chg="mod modGraphic">
          <ac:chgData name="Mark Vogt" userId="S::mark.vogt@avanade.com::654fba8a-7ed8-4f80-b5f0-1a6f883265fd" providerId="AD" clId="Web-{ED6655D8-2135-3696-823D-2C170657B6CA}" dt="2022-10-18T15:21:31.822" v="642" actId="1076"/>
          <ac:graphicFrameMkLst>
            <pc:docMk/>
            <pc:sldMk cId="734623272" sldId="258"/>
            <ac:graphicFrameMk id="42" creationId="{F3B0D907-AF19-6E55-1860-1F5B39756C70}"/>
          </ac:graphicFrameMkLst>
        </pc:graphicFrameChg>
        <pc:picChg chg="add">
          <ac:chgData name="Mark Vogt" userId="S::mark.vogt@avanade.com::654fba8a-7ed8-4f80-b5f0-1a6f883265fd" providerId="AD" clId="Web-{ED6655D8-2135-3696-823D-2C170657B6CA}" dt="2022-10-18T15:14:43.015" v="80"/>
          <ac:picMkLst>
            <pc:docMk/>
            <pc:sldMk cId="734623272" sldId="258"/>
            <ac:picMk id="10" creationId="{CBC94419-4A94-78B6-F732-0191DAB45374}"/>
          </ac:picMkLst>
        </pc:picChg>
        <pc:cxnChg chg="del mod">
          <ac:chgData name="Mark Vogt" userId="S::mark.vogt@avanade.com::654fba8a-7ed8-4f80-b5f0-1a6f883265fd" providerId="AD" clId="Web-{ED6655D8-2135-3696-823D-2C170657B6CA}" dt="2022-10-18T15:14:57.328" v="86"/>
          <ac:cxnSpMkLst>
            <pc:docMk/>
            <pc:sldMk cId="734623272" sldId="258"/>
            <ac:cxnSpMk id="13" creationId="{0AF327F6-11DB-190E-2235-CB1F67FB031E}"/>
          </ac:cxnSpMkLst>
        </pc:cxnChg>
        <pc:cxnChg chg="del mod">
          <ac:chgData name="Mark Vogt" userId="S::mark.vogt@avanade.com::654fba8a-7ed8-4f80-b5f0-1a6f883265fd" providerId="AD" clId="Web-{ED6655D8-2135-3696-823D-2C170657B6CA}" dt="2022-10-18T15:14:57.750" v="105"/>
          <ac:cxnSpMkLst>
            <pc:docMk/>
            <pc:sldMk cId="734623272" sldId="258"/>
            <ac:cxnSpMk id="17" creationId="{E5CC0960-C47E-985D-8BBE-0A28432C6134}"/>
          </ac:cxnSpMkLst>
        </pc:cxnChg>
        <pc:cxnChg chg="del mod">
          <ac:chgData name="Mark Vogt" userId="S::mark.vogt@avanade.com::654fba8a-7ed8-4f80-b5f0-1a6f883265fd" providerId="AD" clId="Web-{ED6655D8-2135-3696-823D-2C170657B6CA}" dt="2022-10-18T15:14:57.750" v="104"/>
          <ac:cxnSpMkLst>
            <pc:docMk/>
            <pc:sldMk cId="734623272" sldId="258"/>
            <ac:cxnSpMk id="19" creationId="{6971005F-82F3-BDD2-1661-34F800C7FE34}"/>
          </ac:cxnSpMkLst>
        </pc:cxnChg>
        <pc:cxnChg chg="del mod">
          <ac:chgData name="Mark Vogt" userId="S::mark.vogt@avanade.com::654fba8a-7ed8-4f80-b5f0-1a6f883265fd" providerId="AD" clId="Web-{ED6655D8-2135-3696-823D-2C170657B6CA}" dt="2022-10-18T15:14:57.750" v="103"/>
          <ac:cxnSpMkLst>
            <pc:docMk/>
            <pc:sldMk cId="734623272" sldId="258"/>
            <ac:cxnSpMk id="21" creationId="{FDEE2BE2-63FF-0B8B-74D0-6C864AAF22B2}"/>
          </ac:cxnSpMkLst>
        </pc:cxnChg>
        <pc:cxnChg chg="del mod">
          <ac:chgData name="Mark Vogt" userId="S::mark.vogt@avanade.com::654fba8a-7ed8-4f80-b5f0-1a6f883265fd" providerId="AD" clId="Web-{ED6655D8-2135-3696-823D-2C170657B6CA}" dt="2022-10-18T15:14:57.750" v="102"/>
          <ac:cxnSpMkLst>
            <pc:docMk/>
            <pc:sldMk cId="734623272" sldId="258"/>
            <ac:cxnSpMk id="23" creationId="{CE6EB399-26B5-B940-223C-FD8310521EE4}"/>
          </ac:cxnSpMkLst>
        </pc:cxnChg>
        <pc:cxnChg chg="del mod">
          <ac:chgData name="Mark Vogt" userId="S::mark.vogt@avanade.com::654fba8a-7ed8-4f80-b5f0-1a6f883265fd" providerId="AD" clId="Web-{ED6655D8-2135-3696-823D-2C170657B6CA}" dt="2022-10-18T15:14:57.750" v="101"/>
          <ac:cxnSpMkLst>
            <pc:docMk/>
            <pc:sldMk cId="734623272" sldId="258"/>
            <ac:cxnSpMk id="27" creationId="{9C97EEFA-B676-2C1F-1C53-98483FFAF655}"/>
          </ac:cxnSpMkLst>
        </pc:cxnChg>
        <pc:cxnChg chg="del mod">
          <ac:chgData name="Mark Vogt" userId="S::mark.vogt@avanade.com::654fba8a-7ed8-4f80-b5f0-1a6f883265fd" providerId="AD" clId="Web-{ED6655D8-2135-3696-823D-2C170657B6CA}" dt="2022-10-18T15:14:57.250" v="84"/>
          <ac:cxnSpMkLst>
            <pc:docMk/>
            <pc:sldMk cId="734623272" sldId="258"/>
            <ac:cxnSpMk id="28" creationId="{3D9C2FF6-30F4-E99C-B1D1-E837A196D060}"/>
          </ac:cxnSpMkLst>
        </pc:cxnChg>
        <pc:cxnChg chg="del mod">
          <ac:chgData name="Mark Vogt" userId="S::mark.vogt@avanade.com::654fba8a-7ed8-4f80-b5f0-1a6f883265fd" providerId="AD" clId="Web-{ED6655D8-2135-3696-823D-2C170657B6CA}" dt="2022-10-18T15:14:57.750" v="100"/>
          <ac:cxnSpMkLst>
            <pc:docMk/>
            <pc:sldMk cId="734623272" sldId="258"/>
            <ac:cxnSpMk id="29" creationId="{BC3DF953-B416-32DA-DFC5-821CB37C0632}"/>
          </ac:cxnSpMkLst>
        </pc:cxnChg>
        <pc:cxnChg chg="del mod">
          <ac:chgData name="Mark Vogt" userId="S::mark.vogt@avanade.com::654fba8a-7ed8-4f80-b5f0-1a6f883265fd" providerId="AD" clId="Web-{ED6655D8-2135-3696-823D-2C170657B6CA}" dt="2022-10-18T15:14:57.750" v="99"/>
          <ac:cxnSpMkLst>
            <pc:docMk/>
            <pc:sldMk cId="734623272" sldId="258"/>
            <ac:cxnSpMk id="31" creationId="{2F816141-9177-7D3D-86FF-7288EFB62C4D}"/>
          </ac:cxnSpMkLst>
        </pc:cxnChg>
        <pc:cxnChg chg="del">
          <ac:chgData name="Mark Vogt" userId="S::mark.vogt@avanade.com::654fba8a-7ed8-4f80-b5f0-1a6f883265fd" providerId="AD" clId="Web-{ED6655D8-2135-3696-823D-2C170657B6CA}" dt="2022-10-18T15:14:57.750" v="98"/>
          <ac:cxnSpMkLst>
            <pc:docMk/>
            <pc:sldMk cId="734623272" sldId="258"/>
            <ac:cxnSpMk id="33" creationId="{C55C356B-196D-23A3-36DD-47B604B2E774}"/>
          </ac:cxnSpMkLst>
        </pc:cxnChg>
        <pc:cxnChg chg="del mod">
          <ac:chgData name="Mark Vogt" userId="S::mark.vogt@avanade.com::654fba8a-7ed8-4f80-b5f0-1a6f883265fd" providerId="AD" clId="Web-{ED6655D8-2135-3696-823D-2C170657B6CA}" dt="2022-10-18T15:14:57.250" v="83"/>
          <ac:cxnSpMkLst>
            <pc:docMk/>
            <pc:sldMk cId="734623272" sldId="258"/>
            <ac:cxnSpMk id="43" creationId="{92EEFB7F-ADA0-9FAE-C5BC-F52C38CFF558}"/>
          </ac:cxnSpMkLst>
        </pc:cxnChg>
        <pc:cxnChg chg="del mod">
          <ac:chgData name="Mark Vogt" userId="S::mark.vogt@avanade.com::654fba8a-7ed8-4f80-b5f0-1a6f883265fd" providerId="AD" clId="Web-{ED6655D8-2135-3696-823D-2C170657B6CA}" dt="2022-10-18T15:14:57.203" v="81"/>
          <ac:cxnSpMkLst>
            <pc:docMk/>
            <pc:sldMk cId="734623272" sldId="258"/>
            <ac:cxnSpMk id="55" creationId="{7B54BBC9-F55D-13CD-B1F8-3B9BA768944E}"/>
          </ac:cxnSpMkLst>
        </pc:cxnChg>
        <pc:cxnChg chg="del mod">
          <ac:chgData name="Mark Vogt" userId="S::mark.vogt@avanade.com::654fba8a-7ed8-4f80-b5f0-1a6f883265fd" providerId="AD" clId="Web-{ED6655D8-2135-3696-823D-2C170657B6CA}" dt="2022-10-18T15:14:57.390" v="91"/>
          <ac:cxnSpMkLst>
            <pc:docMk/>
            <pc:sldMk cId="734623272" sldId="258"/>
            <ac:cxnSpMk id="1037" creationId="{1DF2687C-73B3-2CBC-EBF1-B737E879D7A9}"/>
          </ac:cxnSpMkLst>
        </pc:cxnChg>
        <pc:cxnChg chg="del mod">
          <ac:chgData name="Mark Vogt" userId="S::mark.vogt@avanade.com::654fba8a-7ed8-4f80-b5f0-1a6f883265fd" providerId="AD" clId="Web-{ED6655D8-2135-3696-823D-2C170657B6CA}" dt="2022-10-18T15:14:57.390" v="90"/>
          <ac:cxnSpMkLst>
            <pc:docMk/>
            <pc:sldMk cId="734623272" sldId="258"/>
            <ac:cxnSpMk id="1040" creationId="{C64BF39C-DEDD-C076-17AD-16FEBA0A1A0E}"/>
          </ac:cxnSpMkLst>
        </pc:cxnChg>
        <pc:cxnChg chg="del mod">
          <ac:chgData name="Mark Vogt" userId="S::mark.vogt@avanade.com::654fba8a-7ed8-4f80-b5f0-1a6f883265fd" providerId="AD" clId="Web-{ED6655D8-2135-3696-823D-2C170657B6CA}" dt="2022-10-18T15:14:57.390" v="89"/>
          <ac:cxnSpMkLst>
            <pc:docMk/>
            <pc:sldMk cId="734623272" sldId="258"/>
            <ac:cxnSpMk id="1059" creationId="{0FE8D9F6-97FC-887F-0DCF-7AB4BD8AB509}"/>
          </ac:cxnSpMkLst>
        </pc:cxnChg>
      </pc:sldChg>
      <pc:sldChg chg="del">
        <pc:chgData name="Mark Vogt" userId="S::mark.vogt@avanade.com::654fba8a-7ed8-4f80-b5f0-1a6f883265fd" providerId="AD" clId="Web-{ED6655D8-2135-3696-823D-2C170657B6CA}" dt="2022-10-18T14:49:12.047" v="0"/>
        <pc:sldMkLst>
          <pc:docMk/>
          <pc:sldMk cId="1839330227" sldId="259"/>
        </pc:sldMkLst>
      </pc:sldChg>
      <pc:sldChg chg="addSp delSp modSp add replId">
        <pc:chgData name="Mark Vogt" userId="S::mark.vogt@avanade.com::654fba8a-7ed8-4f80-b5f0-1a6f883265fd" providerId="AD" clId="Web-{ED6655D8-2135-3696-823D-2C170657B6CA}" dt="2022-10-18T15:31:40.649" v="1264" actId="1076"/>
        <pc:sldMkLst>
          <pc:docMk/>
          <pc:sldMk cId="3598001805" sldId="259"/>
        </pc:sldMkLst>
        <pc:spChg chg="mod">
          <ac:chgData name="Mark Vogt" userId="S::mark.vogt@avanade.com::654fba8a-7ed8-4f80-b5f0-1a6f883265fd" providerId="AD" clId="Web-{ED6655D8-2135-3696-823D-2C170657B6CA}" dt="2022-10-18T15:08:00.677" v="43" actId="1076"/>
          <ac:spMkLst>
            <pc:docMk/>
            <pc:sldMk cId="3598001805" sldId="259"/>
            <ac:spMk id="3" creationId="{91C731FB-AA75-0A14-6610-440F74B4D85C}"/>
          </ac:spMkLst>
        </pc:spChg>
        <pc:spChg chg="mod">
          <ac:chgData name="Mark Vogt" userId="S::mark.vogt@avanade.com::654fba8a-7ed8-4f80-b5f0-1a6f883265fd" providerId="AD" clId="Web-{ED6655D8-2135-3696-823D-2C170657B6CA}" dt="2022-10-18T15:31:40.618" v="1262" actId="1076"/>
          <ac:spMkLst>
            <pc:docMk/>
            <pc:sldMk cId="3598001805" sldId="259"/>
            <ac:spMk id="4" creationId="{0205DADA-CA4C-7BF3-809C-BA14901D4A02}"/>
          </ac:spMkLst>
        </pc:spChg>
        <pc:spChg chg="mod">
          <ac:chgData name="Mark Vogt" userId="S::mark.vogt@avanade.com::654fba8a-7ed8-4f80-b5f0-1a6f883265fd" providerId="AD" clId="Web-{ED6655D8-2135-3696-823D-2C170657B6CA}" dt="2022-10-18T15:08:01.255" v="64" actId="1076"/>
          <ac:spMkLst>
            <pc:docMk/>
            <pc:sldMk cId="3598001805" sldId="259"/>
            <ac:spMk id="7" creationId="{91812E70-8E84-6842-F9C3-57718DAE63B1}"/>
          </ac:spMkLst>
        </pc:spChg>
        <pc:spChg chg="mod">
          <ac:chgData name="Mark Vogt" userId="S::mark.vogt@avanade.com::654fba8a-7ed8-4f80-b5f0-1a6f883265fd" providerId="AD" clId="Web-{ED6655D8-2135-3696-823D-2C170657B6CA}" dt="2022-10-18T15:31:40.633" v="1263" actId="1076"/>
          <ac:spMkLst>
            <pc:docMk/>
            <pc:sldMk cId="3598001805" sldId="259"/>
            <ac:spMk id="9" creationId="{2DF0A2F0-DB7C-1DC9-2F09-165EEA2099EF}"/>
          </ac:spMkLst>
        </pc:spChg>
        <pc:spChg chg="mod">
          <ac:chgData name="Mark Vogt" userId="S::mark.vogt@avanade.com::654fba8a-7ed8-4f80-b5f0-1a6f883265fd" providerId="AD" clId="Web-{ED6655D8-2135-3696-823D-2C170657B6CA}" dt="2022-10-18T15:08:01.302" v="66" actId="1076"/>
          <ac:spMkLst>
            <pc:docMk/>
            <pc:sldMk cId="3598001805" sldId="259"/>
            <ac:spMk id="24" creationId="{00B25936-BB5D-C5AB-2E28-8E247C6CF5F6}"/>
          </ac:spMkLst>
        </pc:spChg>
        <pc:spChg chg="mod">
          <ac:chgData name="Mark Vogt" userId="S::mark.vogt@avanade.com::654fba8a-7ed8-4f80-b5f0-1a6f883265fd" providerId="AD" clId="Web-{ED6655D8-2135-3696-823D-2C170657B6CA}" dt="2022-10-18T15:08:00.974" v="55" actId="1076"/>
          <ac:spMkLst>
            <pc:docMk/>
            <pc:sldMk cId="3598001805" sldId="259"/>
            <ac:spMk id="44" creationId="{68F91781-CC31-1D5F-0E5F-01540151C360}"/>
          </ac:spMkLst>
        </pc:spChg>
        <pc:spChg chg="del mod">
          <ac:chgData name="Mark Vogt" userId="S::mark.vogt@avanade.com::654fba8a-7ed8-4f80-b5f0-1a6f883265fd" providerId="AD" clId="Web-{ED6655D8-2135-3696-823D-2C170657B6CA}" dt="2022-10-18T15:30:22.303" v="1253"/>
          <ac:spMkLst>
            <pc:docMk/>
            <pc:sldMk cId="3598001805" sldId="259"/>
            <ac:spMk id="47" creationId="{76220EA0-BD81-E6D8-0E75-73EA662AFC8B}"/>
          </ac:spMkLst>
        </pc:spChg>
        <pc:spChg chg="mod">
          <ac:chgData name="Mark Vogt" userId="S::mark.vogt@avanade.com::654fba8a-7ed8-4f80-b5f0-1a6f883265fd" providerId="AD" clId="Web-{ED6655D8-2135-3696-823D-2C170657B6CA}" dt="2022-10-18T15:08:01.052" v="57" actId="1076"/>
          <ac:spMkLst>
            <pc:docMk/>
            <pc:sldMk cId="3598001805" sldId="259"/>
            <ac:spMk id="48" creationId="{39300803-DEBF-2682-BB92-666589CCE837}"/>
          </ac:spMkLst>
        </pc:spChg>
        <pc:spChg chg="mod">
          <ac:chgData name="Mark Vogt" userId="S::mark.vogt@avanade.com::654fba8a-7ed8-4f80-b5f0-1a6f883265fd" providerId="AD" clId="Web-{ED6655D8-2135-3696-823D-2C170657B6CA}" dt="2022-10-18T15:08:01.068" v="58" actId="1076"/>
          <ac:spMkLst>
            <pc:docMk/>
            <pc:sldMk cId="3598001805" sldId="259"/>
            <ac:spMk id="49" creationId="{60CFC1B6-9F93-2D24-F922-2E091BCF9ABB}"/>
          </ac:spMkLst>
        </pc:spChg>
        <pc:spChg chg="del mod">
          <ac:chgData name="Mark Vogt" userId="S::mark.vogt@avanade.com::654fba8a-7ed8-4f80-b5f0-1a6f883265fd" providerId="AD" clId="Web-{ED6655D8-2135-3696-823D-2C170657B6CA}" dt="2022-10-18T15:30:23.460" v="1254"/>
          <ac:spMkLst>
            <pc:docMk/>
            <pc:sldMk cId="3598001805" sldId="259"/>
            <ac:spMk id="50" creationId="{88CAA80B-7664-13E0-2747-C011729318AF}"/>
          </ac:spMkLst>
        </pc:spChg>
        <pc:spChg chg="mod">
          <ac:chgData name="Mark Vogt" userId="S::mark.vogt@avanade.com::654fba8a-7ed8-4f80-b5f0-1a6f883265fd" providerId="AD" clId="Web-{ED6655D8-2135-3696-823D-2C170657B6CA}" dt="2022-10-18T15:08:01.177" v="60" actId="1076"/>
          <ac:spMkLst>
            <pc:docMk/>
            <pc:sldMk cId="3598001805" sldId="259"/>
            <ac:spMk id="1033" creationId="{AD51DA84-0F26-2600-E80B-59BA72BFCC43}"/>
          </ac:spMkLst>
        </pc:spChg>
        <pc:spChg chg="del mod">
          <ac:chgData name="Mark Vogt" userId="S::mark.vogt@avanade.com::654fba8a-7ed8-4f80-b5f0-1a6f883265fd" providerId="AD" clId="Web-{ED6655D8-2135-3696-823D-2C170657B6CA}" dt="2022-10-18T15:07:23.848" v="39"/>
          <ac:spMkLst>
            <pc:docMk/>
            <pc:sldMk cId="3598001805" sldId="259"/>
            <ac:spMk id="1044" creationId="{BC8929FA-F193-6846-60B7-1C483948375A}"/>
          </ac:spMkLst>
        </pc:spChg>
        <pc:spChg chg="mod">
          <ac:chgData name="Mark Vogt" userId="S::mark.vogt@avanade.com::654fba8a-7ed8-4f80-b5f0-1a6f883265fd" providerId="AD" clId="Web-{ED6655D8-2135-3696-823D-2C170657B6CA}" dt="2022-10-18T15:29:49.959" v="1250" actId="14100"/>
          <ac:spMkLst>
            <pc:docMk/>
            <pc:sldMk cId="3598001805" sldId="259"/>
            <ac:spMk id="1070" creationId="{83C3D8C3-B539-A8ED-C641-44F816132B19}"/>
          </ac:spMkLst>
        </pc:spChg>
        <pc:grpChg chg="del mod">
          <ac:chgData name="Mark Vogt" userId="S::mark.vogt@avanade.com::654fba8a-7ed8-4f80-b5f0-1a6f883265fd" providerId="AD" clId="Web-{ED6655D8-2135-3696-823D-2C170657B6CA}" dt="2022-10-18T15:14:29.749" v="77"/>
          <ac:grpSpMkLst>
            <pc:docMk/>
            <pc:sldMk cId="3598001805" sldId="259"/>
            <ac:grpSpMk id="36" creationId="{E1F7280E-E102-D925-0B4B-3BAD50CD83FB}"/>
          </ac:grpSpMkLst>
        </pc:grpChg>
        <pc:grpChg chg="mod">
          <ac:chgData name="Mark Vogt" userId="S::mark.vogt@avanade.com::654fba8a-7ed8-4f80-b5f0-1a6f883265fd" providerId="AD" clId="Web-{ED6655D8-2135-3696-823D-2C170657B6CA}" dt="2022-10-18T15:08:01.130" v="59" actId="1076"/>
          <ac:grpSpMkLst>
            <pc:docMk/>
            <pc:sldMk cId="3598001805" sldId="259"/>
            <ac:grpSpMk id="61" creationId="{445CD70A-3D31-2BB8-F347-04AC955282DA}"/>
          </ac:grpSpMkLst>
        </pc:grpChg>
        <pc:graphicFrameChg chg="del">
          <ac:chgData name="Mark Vogt" userId="S::mark.vogt@avanade.com::654fba8a-7ed8-4f80-b5f0-1a6f883265fd" providerId="AD" clId="Web-{ED6655D8-2135-3696-823D-2C170657B6CA}" dt="2022-10-18T15:07:11.598" v="37"/>
          <ac:graphicFrameMkLst>
            <pc:docMk/>
            <pc:sldMk cId="3598001805" sldId="259"/>
            <ac:graphicFrameMk id="37" creationId="{E13EB83C-CEA5-3942-806C-84DA6AD74349}"/>
          </ac:graphicFrameMkLst>
        </pc:graphicFrameChg>
        <pc:graphicFrameChg chg="del">
          <ac:chgData name="Mark Vogt" userId="S::mark.vogt@avanade.com::654fba8a-7ed8-4f80-b5f0-1a6f883265fd" providerId="AD" clId="Web-{ED6655D8-2135-3696-823D-2C170657B6CA}" dt="2022-10-18T15:07:11.598" v="36"/>
          <ac:graphicFrameMkLst>
            <pc:docMk/>
            <pc:sldMk cId="3598001805" sldId="259"/>
            <ac:graphicFrameMk id="38" creationId="{127A9EE4-DB1A-5A23-1986-50088A26925E}"/>
          </ac:graphicFrameMkLst>
        </pc:graphicFrameChg>
        <pc:graphicFrameChg chg="del">
          <ac:chgData name="Mark Vogt" userId="S::mark.vogt@avanade.com::654fba8a-7ed8-4f80-b5f0-1a6f883265fd" providerId="AD" clId="Web-{ED6655D8-2135-3696-823D-2C170657B6CA}" dt="2022-10-18T15:07:11.598" v="35"/>
          <ac:graphicFrameMkLst>
            <pc:docMk/>
            <pc:sldMk cId="3598001805" sldId="259"/>
            <ac:graphicFrameMk id="39" creationId="{5126ACB5-D773-4F79-67F6-25510EE62DE2}"/>
          </ac:graphicFrameMkLst>
        </pc:graphicFrameChg>
        <pc:graphicFrameChg chg="del">
          <ac:chgData name="Mark Vogt" userId="S::mark.vogt@avanade.com::654fba8a-7ed8-4f80-b5f0-1a6f883265fd" providerId="AD" clId="Web-{ED6655D8-2135-3696-823D-2C170657B6CA}" dt="2022-10-18T15:07:11.598" v="34"/>
          <ac:graphicFrameMkLst>
            <pc:docMk/>
            <pc:sldMk cId="3598001805" sldId="259"/>
            <ac:graphicFrameMk id="40" creationId="{2B9C9F47-9332-9682-C881-BC32CFAD73DC}"/>
          </ac:graphicFrameMkLst>
        </pc:graphicFrameChg>
        <pc:graphicFrameChg chg="del">
          <ac:chgData name="Mark Vogt" userId="S::mark.vogt@avanade.com::654fba8a-7ed8-4f80-b5f0-1a6f883265fd" providerId="AD" clId="Web-{ED6655D8-2135-3696-823D-2C170657B6CA}" dt="2022-10-18T15:07:11.598" v="33"/>
          <ac:graphicFrameMkLst>
            <pc:docMk/>
            <pc:sldMk cId="3598001805" sldId="259"/>
            <ac:graphicFrameMk id="41" creationId="{5EB5AB82-82D5-0394-68FC-D08AD1E245E5}"/>
          </ac:graphicFrameMkLst>
        </pc:graphicFrameChg>
        <pc:graphicFrameChg chg="del">
          <ac:chgData name="Mark Vogt" userId="S::mark.vogt@avanade.com::654fba8a-7ed8-4f80-b5f0-1a6f883265fd" providerId="AD" clId="Web-{ED6655D8-2135-3696-823D-2C170657B6CA}" dt="2022-10-18T15:07:11.598" v="32"/>
          <ac:graphicFrameMkLst>
            <pc:docMk/>
            <pc:sldMk cId="3598001805" sldId="259"/>
            <ac:graphicFrameMk id="42" creationId="{F3B0D907-AF19-6E55-1860-1F5B39756C70}"/>
          </ac:graphicFrameMkLst>
        </pc:graphicFrameChg>
        <pc:picChg chg="add mod">
          <ac:chgData name="Mark Vogt" userId="S::mark.vogt@avanade.com::654fba8a-7ed8-4f80-b5f0-1a6f883265fd" providerId="AD" clId="Web-{ED6655D8-2135-3696-823D-2C170657B6CA}" dt="2022-10-18T15:14:35.374" v="78" actId="1076"/>
          <ac:picMkLst>
            <pc:docMk/>
            <pc:sldMk cId="3598001805" sldId="259"/>
            <ac:picMk id="5" creationId="{6C30BF65-5922-BAFA-7021-6004F7F60635}"/>
          </ac:picMkLst>
        </pc:picChg>
        <pc:cxnChg chg="mod">
          <ac:chgData name="Mark Vogt" userId="S::mark.vogt@avanade.com::654fba8a-7ed8-4f80-b5f0-1a6f883265fd" providerId="AD" clId="Web-{ED6655D8-2135-3696-823D-2C170657B6CA}" dt="2022-10-18T15:08:01.255" v="65" actId="1076"/>
          <ac:cxnSpMkLst>
            <pc:docMk/>
            <pc:sldMk cId="3598001805" sldId="259"/>
            <ac:cxnSpMk id="13" creationId="{0AF327F6-11DB-190E-2235-CB1F67FB031E}"/>
          </ac:cxnSpMkLst>
        </pc:cxnChg>
        <pc:cxnChg chg="mod">
          <ac:chgData name="Mark Vogt" userId="S::mark.vogt@avanade.com::654fba8a-7ed8-4f80-b5f0-1a6f883265fd" providerId="AD" clId="Web-{ED6655D8-2135-3696-823D-2C170657B6CA}" dt="2022-10-18T15:08:00.786" v="46" actId="1076"/>
          <ac:cxnSpMkLst>
            <pc:docMk/>
            <pc:sldMk cId="3598001805" sldId="259"/>
            <ac:cxnSpMk id="17" creationId="{E5CC0960-C47E-985D-8BBE-0A28432C6134}"/>
          </ac:cxnSpMkLst>
        </pc:cxnChg>
        <pc:cxnChg chg="mod">
          <ac:chgData name="Mark Vogt" userId="S::mark.vogt@avanade.com::654fba8a-7ed8-4f80-b5f0-1a6f883265fd" providerId="AD" clId="Web-{ED6655D8-2135-3696-823D-2C170657B6CA}" dt="2022-10-18T15:08:00.802" v="47" actId="1076"/>
          <ac:cxnSpMkLst>
            <pc:docMk/>
            <pc:sldMk cId="3598001805" sldId="259"/>
            <ac:cxnSpMk id="19" creationId="{6971005F-82F3-BDD2-1661-34F800C7FE34}"/>
          </ac:cxnSpMkLst>
        </pc:cxnChg>
        <pc:cxnChg chg="mod">
          <ac:chgData name="Mark Vogt" userId="S::mark.vogt@avanade.com::654fba8a-7ed8-4f80-b5f0-1a6f883265fd" providerId="AD" clId="Web-{ED6655D8-2135-3696-823D-2C170657B6CA}" dt="2022-10-18T15:08:00.818" v="48" actId="1076"/>
          <ac:cxnSpMkLst>
            <pc:docMk/>
            <pc:sldMk cId="3598001805" sldId="259"/>
            <ac:cxnSpMk id="21" creationId="{FDEE2BE2-63FF-0B8B-74D0-6C864AAF22B2}"/>
          </ac:cxnSpMkLst>
        </pc:cxnChg>
        <pc:cxnChg chg="mod">
          <ac:chgData name="Mark Vogt" userId="S::mark.vogt@avanade.com::654fba8a-7ed8-4f80-b5f0-1a6f883265fd" providerId="AD" clId="Web-{ED6655D8-2135-3696-823D-2C170657B6CA}" dt="2022-10-18T15:08:00.833" v="49" actId="1076"/>
          <ac:cxnSpMkLst>
            <pc:docMk/>
            <pc:sldMk cId="3598001805" sldId="259"/>
            <ac:cxnSpMk id="23" creationId="{CE6EB399-26B5-B940-223C-FD8310521EE4}"/>
          </ac:cxnSpMkLst>
        </pc:cxnChg>
        <pc:cxnChg chg="mod">
          <ac:chgData name="Mark Vogt" userId="S::mark.vogt@avanade.com::654fba8a-7ed8-4f80-b5f0-1a6f883265fd" providerId="AD" clId="Web-{ED6655D8-2135-3696-823D-2C170657B6CA}" dt="2022-10-18T15:31:19.023" v="1261" actId="14100"/>
          <ac:cxnSpMkLst>
            <pc:docMk/>
            <pc:sldMk cId="3598001805" sldId="259"/>
            <ac:cxnSpMk id="27" creationId="{9C97EEFA-B676-2C1F-1C53-98483FFAF655}"/>
          </ac:cxnSpMkLst>
        </pc:cxnChg>
        <pc:cxnChg chg="mod">
          <ac:chgData name="Mark Vogt" userId="S::mark.vogt@avanade.com::654fba8a-7ed8-4f80-b5f0-1a6f883265fd" providerId="AD" clId="Web-{ED6655D8-2135-3696-823D-2C170657B6CA}" dt="2022-10-18T15:08:01.318" v="67" actId="1076"/>
          <ac:cxnSpMkLst>
            <pc:docMk/>
            <pc:sldMk cId="3598001805" sldId="259"/>
            <ac:cxnSpMk id="28" creationId="{3D9C2FF6-30F4-E99C-B1D1-E837A196D060}"/>
          </ac:cxnSpMkLst>
        </pc:cxnChg>
        <pc:cxnChg chg="mod">
          <ac:chgData name="Mark Vogt" userId="S::mark.vogt@avanade.com::654fba8a-7ed8-4f80-b5f0-1a6f883265fd" providerId="AD" clId="Web-{ED6655D8-2135-3696-823D-2C170657B6CA}" dt="2022-10-18T15:30:59.117" v="1258" actId="14100"/>
          <ac:cxnSpMkLst>
            <pc:docMk/>
            <pc:sldMk cId="3598001805" sldId="259"/>
            <ac:cxnSpMk id="29" creationId="{BC3DF953-B416-32DA-DFC5-821CB37C0632}"/>
          </ac:cxnSpMkLst>
        </pc:cxnChg>
        <pc:cxnChg chg="mod">
          <ac:chgData name="Mark Vogt" userId="S::mark.vogt@avanade.com::654fba8a-7ed8-4f80-b5f0-1a6f883265fd" providerId="AD" clId="Web-{ED6655D8-2135-3696-823D-2C170657B6CA}" dt="2022-10-18T15:31:14.336" v="1260" actId="14100"/>
          <ac:cxnSpMkLst>
            <pc:docMk/>
            <pc:sldMk cId="3598001805" sldId="259"/>
            <ac:cxnSpMk id="31" creationId="{2F816141-9177-7D3D-86FF-7288EFB62C4D}"/>
          </ac:cxnSpMkLst>
        </pc:cxnChg>
        <pc:cxnChg chg="mod">
          <ac:chgData name="Mark Vogt" userId="S::mark.vogt@avanade.com::654fba8a-7ed8-4f80-b5f0-1a6f883265fd" providerId="AD" clId="Web-{ED6655D8-2135-3696-823D-2C170657B6CA}" dt="2022-10-18T15:31:40.649" v="1264" actId="1076"/>
          <ac:cxnSpMkLst>
            <pc:docMk/>
            <pc:sldMk cId="3598001805" sldId="259"/>
            <ac:cxnSpMk id="33" creationId="{C55C356B-196D-23A3-36DD-47B604B2E774}"/>
          </ac:cxnSpMkLst>
        </pc:cxnChg>
        <pc:cxnChg chg="mod">
          <ac:chgData name="Mark Vogt" userId="S::mark.vogt@avanade.com::654fba8a-7ed8-4f80-b5f0-1a6f883265fd" providerId="AD" clId="Web-{ED6655D8-2135-3696-823D-2C170657B6CA}" dt="2022-10-18T15:08:01.333" v="68" actId="1076"/>
          <ac:cxnSpMkLst>
            <pc:docMk/>
            <pc:sldMk cId="3598001805" sldId="259"/>
            <ac:cxnSpMk id="43" creationId="{92EEFB7F-ADA0-9FAE-C5BC-F52C38CFF558}"/>
          </ac:cxnSpMkLst>
        </pc:cxnChg>
        <pc:cxnChg chg="del mod">
          <ac:chgData name="Mark Vogt" userId="S::mark.vogt@avanade.com::654fba8a-7ed8-4f80-b5f0-1a6f883265fd" providerId="AD" clId="Web-{ED6655D8-2135-3696-823D-2C170657B6CA}" dt="2022-10-18T15:30:25.960" v="1255"/>
          <ac:cxnSpMkLst>
            <pc:docMk/>
            <pc:sldMk cId="3598001805" sldId="259"/>
            <ac:cxnSpMk id="55" creationId="{7B54BBC9-F55D-13CD-B1F8-3B9BA768944E}"/>
          </ac:cxnSpMkLst>
        </pc:cxnChg>
        <pc:cxnChg chg="mod">
          <ac:chgData name="Mark Vogt" userId="S::mark.vogt@avanade.com::654fba8a-7ed8-4f80-b5f0-1a6f883265fd" providerId="AD" clId="Web-{ED6655D8-2135-3696-823D-2C170657B6CA}" dt="2022-10-18T15:08:01.193" v="61" actId="1076"/>
          <ac:cxnSpMkLst>
            <pc:docMk/>
            <pc:sldMk cId="3598001805" sldId="259"/>
            <ac:cxnSpMk id="1037" creationId="{1DF2687C-73B3-2CBC-EBF1-B737E879D7A9}"/>
          </ac:cxnSpMkLst>
        </pc:cxnChg>
        <pc:cxnChg chg="mod">
          <ac:chgData name="Mark Vogt" userId="S::mark.vogt@avanade.com::654fba8a-7ed8-4f80-b5f0-1a6f883265fd" providerId="AD" clId="Web-{ED6655D8-2135-3696-823D-2C170657B6CA}" dt="2022-10-18T15:08:01.208" v="62" actId="1076"/>
          <ac:cxnSpMkLst>
            <pc:docMk/>
            <pc:sldMk cId="3598001805" sldId="259"/>
            <ac:cxnSpMk id="1040" creationId="{C64BF39C-DEDD-C076-17AD-16FEBA0A1A0E}"/>
          </ac:cxnSpMkLst>
        </pc:cxnChg>
        <pc:cxnChg chg="del mod">
          <ac:chgData name="Mark Vogt" userId="S::mark.vogt@avanade.com::654fba8a-7ed8-4f80-b5f0-1a6f883265fd" providerId="AD" clId="Web-{ED6655D8-2135-3696-823D-2C170657B6CA}" dt="2022-10-18T15:30:05.881" v="1252"/>
          <ac:cxnSpMkLst>
            <pc:docMk/>
            <pc:sldMk cId="3598001805" sldId="259"/>
            <ac:cxnSpMk id="1059" creationId="{0FE8D9F6-97FC-887F-0DCF-7AB4BD8AB509}"/>
          </ac:cxnSpMkLst>
        </pc:cxnChg>
      </pc:sldChg>
      <pc:sldChg chg="del">
        <pc:chgData name="Mark Vogt" userId="S::mark.vogt@avanade.com::654fba8a-7ed8-4f80-b5f0-1a6f883265fd" providerId="AD" clId="Web-{ED6655D8-2135-3696-823D-2C170657B6CA}" dt="2022-10-18T14:49:33.923" v="3"/>
        <pc:sldMkLst>
          <pc:docMk/>
          <pc:sldMk cId="1536158536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E0095-F9C1-482A-A4A8-F8005780916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A956-5072-4662-8895-8133E36E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1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2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9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2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0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7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1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339" y="136525"/>
            <a:ext cx="11877135" cy="613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340" y="876719"/>
            <a:ext cx="11877134" cy="5765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6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B267-6F1C-6616-F9E7-9F68E6F8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AAI Anesthesiologist Design – Mark Vogt (AVANADE) 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E13EB83C-CEA5-3942-806C-84DA6AD74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32780"/>
              </p:ext>
            </p:extLst>
          </p:nvPr>
        </p:nvGraphicFramePr>
        <p:xfrm>
          <a:off x="6466920" y="3146219"/>
          <a:ext cx="1373159" cy="1983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73159">
                  <a:extLst>
                    <a:ext uri="{9D8B030D-6E8A-4147-A177-3AD203B41FA5}">
                      <a16:colId xmlns:a16="http://schemas.microsoft.com/office/drawing/2014/main" val="347972081"/>
                    </a:ext>
                  </a:extLst>
                </a:gridCol>
              </a:tblGrid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CONCEPTS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56326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Conscious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96772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Anesthetized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44570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Transitioning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38940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Traumatized?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95431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Dead?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76856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Flow Rate </a:t>
                      </a:r>
                    </a:p>
                    <a:p>
                      <a:r>
                        <a:rPr lang="en-US" sz="1100" dirty="0"/>
                        <a:t>(O2, N2O, Air)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28846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27A9EE4-DB1A-5A23-1986-50088A269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94444"/>
              </p:ext>
            </p:extLst>
          </p:nvPr>
        </p:nvGraphicFramePr>
        <p:xfrm>
          <a:off x="7926543" y="3149495"/>
          <a:ext cx="1764277" cy="18165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4277">
                  <a:extLst>
                    <a:ext uri="{9D8B030D-6E8A-4147-A177-3AD203B41FA5}">
                      <a16:colId xmlns:a16="http://schemas.microsoft.com/office/drawing/2014/main" val="2934907015"/>
                    </a:ext>
                  </a:extLst>
                </a:gridCol>
              </a:tblGrid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56326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SetO2FlowRate()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68999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SetN2OFlowRate()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96772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SetAirFlowRate</a:t>
                      </a:r>
                      <a:r>
                        <a:rPr lang="en-US" sz="1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72304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SetRespirationRate</a:t>
                      </a:r>
                      <a:r>
                        <a:rPr lang="en-US" sz="1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356779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WarmPatient</a:t>
                      </a:r>
                      <a:r>
                        <a:rPr lang="en-US" sz="1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01125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CoolPatient</a:t>
                      </a:r>
                      <a:r>
                        <a:rPr lang="en-US" sz="1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68246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126ACB5-D773-4F79-67F6-25510EE62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31844"/>
              </p:ext>
            </p:extLst>
          </p:nvPr>
        </p:nvGraphicFramePr>
        <p:xfrm>
          <a:off x="2003317" y="3135258"/>
          <a:ext cx="1734685" cy="23354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34685">
                  <a:extLst>
                    <a:ext uri="{9D8B030D-6E8A-4147-A177-3AD203B41FA5}">
                      <a16:colId xmlns:a16="http://schemas.microsoft.com/office/drawing/2014/main" val="410794431"/>
                    </a:ext>
                  </a:extLst>
                </a:gridCol>
              </a:tblGrid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SENSES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56326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Patient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96772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Patient Blood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44570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Patient Heart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72304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Patient Respiration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504128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Patient O2 Saturation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75647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Patient Visual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34255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Patient Physical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92152"/>
                  </a:ext>
                </a:extLst>
              </a:tr>
              <a:tr h="2594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Patient Verbal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3848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B9C9F47-9332-9682-C881-BC32CFAD7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98434"/>
              </p:ext>
            </p:extLst>
          </p:nvPr>
        </p:nvGraphicFramePr>
        <p:xfrm>
          <a:off x="3828587" y="3142328"/>
          <a:ext cx="2558601" cy="12975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8601">
                  <a:extLst>
                    <a:ext uri="{9D8B030D-6E8A-4147-A177-3AD203B41FA5}">
                      <a16:colId xmlns:a16="http://schemas.microsoft.com/office/drawing/2014/main" val="3902867872"/>
                    </a:ext>
                  </a:extLst>
                </a:gridCol>
              </a:tblGrid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ADVANCED PERCEPTIONS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56326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Patient Target Consciousness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96772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Patient Target Anesthesia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38941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Patient Current Consciousness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44570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Patient Current Anesthesia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7230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5EB5AB82-82D5-0394-68FC-D08AD1E24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22212"/>
              </p:ext>
            </p:extLst>
          </p:nvPr>
        </p:nvGraphicFramePr>
        <p:xfrm>
          <a:off x="9777310" y="3145139"/>
          <a:ext cx="1929569" cy="1557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29569">
                  <a:extLst>
                    <a:ext uri="{9D8B030D-6E8A-4147-A177-3AD203B41FA5}">
                      <a16:colId xmlns:a16="http://schemas.microsoft.com/office/drawing/2014/main" val="2934907015"/>
                    </a:ext>
                  </a:extLst>
                </a:gridCol>
              </a:tblGrid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56326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TransitionDown</a:t>
                      </a:r>
                      <a:r>
                        <a:rPr lang="en-US" sz="1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96772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AdjustConsciousnessLevel</a:t>
                      </a:r>
                      <a:r>
                        <a:rPr lang="en-US" sz="1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44570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AdjustAnesthesiaLevel</a:t>
                      </a:r>
                      <a:r>
                        <a:rPr lang="en-US" sz="1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75173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TransitionUp</a:t>
                      </a:r>
                      <a:r>
                        <a:rPr lang="en-US" sz="1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72304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4650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3B0D907-AF19-6E55-1860-1F5B39756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80692"/>
              </p:ext>
            </p:extLst>
          </p:nvPr>
        </p:nvGraphicFramePr>
        <p:xfrm>
          <a:off x="517396" y="3135258"/>
          <a:ext cx="1379897" cy="18164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79897">
                  <a:extLst>
                    <a:ext uri="{9D8B030D-6E8A-4147-A177-3AD203B41FA5}">
                      <a16:colId xmlns:a16="http://schemas.microsoft.com/office/drawing/2014/main" val="410794431"/>
                    </a:ext>
                  </a:extLst>
                </a:gridCol>
              </a:tblGrid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56326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Patient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96772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Patient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44570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Patient 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03258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1100" dirty="0"/>
                        <a:t>Patient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96021"/>
                  </a:ext>
                </a:extLst>
              </a:tr>
              <a:tr h="2594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Patient Ethnicity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446021"/>
                  </a:ext>
                </a:extLst>
              </a:tr>
              <a:tr h="2594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Patient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68914"/>
                  </a:ext>
                </a:extLst>
              </a:tr>
            </a:tbl>
          </a:graphicData>
        </a:graphic>
      </p:graphicFrame>
      <p:sp>
        <p:nvSpPr>
          <p:cNvPr id="1044" name="TextBox 1043">
            <a:extLst>
              <a:ext uri="{FF2B5EF4-FFF2-40B4-BE49-F238E27FC236}">
                <a16:creationId xmlns:a16="http://schemas.microsoft.com/office/drawing/2014/main" id="{BC8929FA-F193-6846-60B7-1C483948375A}"/>
              </a:ext>
            </a:extLst>
          </p:cNvPr>
          <p:cNvSpPr txBox="1"/>
          <p:nvPr/>
        </p:nvSpPr>
        <p:spPr>
          <a:xfrm>
            <a:off x="217030" y="712801"/>
            <a:ext cx="8449358" cy="22467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sz="1000" b="1" i="0" dirty="0">
                <a:solidFill>
                  <a:srgbClr val="1F1F1F"/>
                </a:solidFill>
                <a:effectLst/>
                <a:latin typeface="Source Sans Pro" panose="020B0604020202020204" pitchFamily="34" charset="0"/>
              </a:rPr>
              <a:t>HOMEWORK</a:t>
            </a:r>
            <a:r>
              <a:rPr lang="en-US" sz="1000" b="0" i="0" dirty="0">
                <a:solidFill>
                  <a:srgbClr val="1F1F1F"/>
                </a:solidFill>
                <a:effectLst/>
                <a:latin typeface="Source Sans Pro" panose="020B0604020202020204" pitchFamily="34" charset="0"/>
              </a:rPr>
              <a:t>:</a:t>
            </a:r>
          </a:p>
          <a:p>
            <a:r>
              <a:rPr lang="en-US" sz="1000" b="1" dirty="0">
                <a:ea typeface="+mn-lt"/>
                <a:cs typeface="+mn-lt"/>
              </a:rPr>
              <a:t>18 | Orchestration </a:t>
            </a:r>
            <a:r>
              <a:rPr lang="en-US" sz="1000" dirty="0">
                <a:ea typeface="+mn-lt"/>
                <a:cs typeface="+mn-lt"/>
              </a:rPr>
              <a:t>(Whiteboarding your </a:t>
            </a:r>
            <a:r>
              <a:rPr lang="en-US" sz="1000" b="0" i="0" dirty="0">
                <a:effectLst/>
                <a:ea typeface="+mn-lt"/>
                <a:cs typeface="+mn-lt"/>
              </a:rPr>
              <a:t>brain design</a:t>
            </a:r>
            <a:r>
              <a:rPr lang="en-US" sz="1000" dirty="0">
                <a:ea typeface="+mn-lt"/>
                <a:cs typeface="+mn-lt"/>
              </a:rPr>
              <a:t>)</a:t>
            </a:r>
            <a:br>
              <a:rPr lang="en-US" sz="1000" dirty="0">
                <a:ea typeface="+mn-lt"/>
                <a:cs typeface="+mn-lt"/>
              </a:rPr>
            </a:br>
            <a:r>
              <a:rPr lang="en-US" sz="1000" dirty="0">
                <a:ea typeface="+mn-lt"/>
                <a:cs typeface="+mn-lt"/>
              </a:rPr>
              <a:t>Organize the strategies, skills,</a:t>
            </a:r>
            <a:r>
              <a:rPr lang="en-US" sz="1000" b="0" i="0" dirty="0">
                <a:effectLst/>
                <a:ea typeface="+mn-lt"/>
                <a:cs typeface="+mn-lt"/>
              </a:rPr>
              <a:t> and </a:t>
            </a:r>
            <a:r>
              <a:rPr lang="en-US" sz="1000" dirty="0">
                <a:ea typeface="+mn-lt"/>
                <a:cs typeface="+mn-lt"/>
              </a:rPr>
              <a:t>concepts identified in sections 16 &amp; 17 into a whiteboard diagram using</a:t>
            </a:r>
            <a:r>
              <a:rPr lang="en-US" sz="1000" b="0" i="0" dirty="0">
                <a:effectLst/>
                <a:ea typeface="+mn-lt"/>
                <a:cs typeface="+mn-lt"/>
              </a:rPr>
              <a:t>:</a:t>
            </a:r>
            <a:r>
              <a:rPr lang="en-US" sz="1000" dirty="0">
                <a:ea typeface="+mn-lt"/>
                <a:cs typeface="+mn-lt"/>
              </a:rPr>
              <a:t> shapes, lines, labels, and colors.</a:t>
            </a:r>
            <a:endParaRPr lang="en-US" sz="1000" b="1" dirty="0">
              <a:ea typeface="+mn-lt"/>
              <a:cs typeface="+mn-lt"/>
            </a:endParaRPr>
          </a:p>
          <a:p>
            <a:r>
              <a:rPr lang="en-US" sz="1000" u="sng" dirty="0">
                <a:ea typeface="+mn-lt"/>
                <a:cs typeface="+mn-lt"/>
              </a:rPr>
              <a:t>Three Steps of Orchestration</a:t>
            </a:r>
            <a:endParaRPr lang="en-US" sz="1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Decompose your task into skills</a:t>
            </a:r>
            <a:endParaRPr lang="en-US" sz="1000" b="0" i="0" dirty="0">
              <a:effectLst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Arrange how your skills work together</a:t>
            </a:r>
            <a:endParaRPr lang="en-US" sz="1000" b="0" i="0" dirty="0">
              <a:effectLst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Choose </a:t>
            </a:r>
            <a:r>
              <a:rPr lang="en-US" sz="1000" b="0" i="0" dirty="0">
                <a:effectLst/>
                <a:ea typeface="+mn-lt"/>
                <a:cs typeface="+mn-lt"/>
              </a:rPr>
              <a:t>a</a:t>
            </a:r>
            <a:r>
              <a:rPr lang="en-US" sz="1000" dirty="0">
                <a:ea typeface="+mn-lt"/>
                <a:cs typeface="+mn-lt"/>
              </a:rPr>
              <a:t> technology to perform each skill</a:t>
            </a:r>
            <a:br>
              <a:rPr lang="en-US" sz="1000" dirty="0">
                <a:ea typeface="+mn-lt"/>
                <a:cs typeface="+mn-lt"/>
              </a:rPr>
            </a:br>
            <a:r>
              <a:rPr lang="en-US" sz="1000" dirty="0">
                <a:ea typeface="+mn-lt"/>
                <a:cs typeface="+mn-lt"/>
              </a:rPr>
              <a:t>(Remember choosing </a:t>
            </a:r>
            <a:r>
              <a:rPr lang="en-US" sz="1000" b="0" i="0" dirty="0">
                <a:effectLst/>
                <a:ea typeface="+mn-lt"/>
                <a:cs typeface="+mn-lt"/>
              </a:rPr>
              <a:t>the </a:t>
            </a:r>
            <a:r>
              <a:rPr lang="en-US" sz="1000" dirty="0">
                <a:ea typeface="+mn-lt"/>
                <a:cs typeface="+mn-lt"/>
              </a:rPr>
              <a:t>technology should </a:t>
            </a:r>
            <a:r>
              <a:rPr lang="en-US" sz="1000" b="0" i="0" dirty="0">
                <a:effectLst/>
                <a:ea typeface="+mn-lt"/>
                <a:cs typeface="+mn-lt"/>
              </a:rPr>
              <a:t>be </a:t>
            </a:r>
            <a:r>
              <a:rPr lang="en-US" sz="1000" dirty="0">
                <a:ea typeface="+mn-lt"/>
                <a:cs typeface="+mn-lt"/>
              </a:rPr>
              <a:t>the last thing you do.)</a:t>
            </a:r>
            <a:endParaRPr lang="en-US" sz="1000" b="0" i="0" dirty="0">
              <a:effectLst/>
              <a:ea typeface="+mn-lt"/>
              <a:cs typeface="+mn-lt"/>
            </a:endParaRPr>
          </a:p>
          <a:p>
            <a:pPr algn="l"/>
            <a:endParaRPr lang="en-US" sz="1000" b="0" i="0" dirty="0">
              <a:effectLst/>
              <a:ea typeface="+mn-lt"/>
              <a:cs typeface="+mn-lt"/>
            </a:endParaRPr>
          </a:p>
          <a:p>
            <a:r>
              <a:rPr lang="en-US" sz="1000" dirty="0">
                <a:ea typeface="+mn-lt"/>
                <a:cs typeface="+mn-lt"/>
              </a:rPr>
              <a:t>Copy &amp; paste </a:t>
            </a:r>
            <a:r>
              <a:rPr lang="en-US" sz="1000" b="0" i="0" dirty="0">
                <a:effectLst/>
                <a:ea typeface="+mn-lt"/>
                <a:cs typeface="+mn-lt"/>
              </a:rPr>
              <a:t>your brain design</a:t>
            </a:r>
            <a:r>
              <a:rPr lang="en-US" sz="1000" dirty="0">
                <a:ea typeface="+mn-lt"/>
                <a:cs typeface="+mn-lt"/>
              </a:rPr>
              <a:t> diagram, either from another application, or even as a photo of a hand drawn diagram.  Be sure you include the following items:</a:t>
            </a:r>
          </a:p>
          <a:p>
            <a:pPr marL="285750" indent="-285750">
              <a:buFont typeface="Wingdings"/>
              <a:buChar char="•"/>
            </a:pPr>
            <a:r>
              <a:rPr lang="en-US" sz="1000" dirty="0">
                <a:ea typeface="+mn-lt"/>
                <a:cs typeface="+mn-lt"/>
              </a:rPr>
              <a:t>Shapes – follow established conventions taught in this course</a:t>
            </a:r>
            <a:r>
              <a:rPr lang="en-US" sz="1000" b="0" i="0" dirty="0">
                <a:effectLst/>
                <a:ea typeface="+mn-lt"/>
                <a:cs typeface="+mn-lt"/>
              </a:rPr>
              <a:t>.</a:t>
            </a:r>
          </a:p>
          <a:p>
            <a:pPr marL="285750" indent="-285750">
              <a:buFont typeface="Wingdings"/>
              <a:buChar char="•"/>
            </a:pPr>
            <a:r>
              <a:rPr lang="en-US" sz="1000" dirty="0">
                <a:ea typeface="+mn-lt"/>
                <a:cs typeface="+mn-lt"/>
              </a:rPr>
              <a:t>Labels on shapes are descriptive of the strategies, skills or concepts.</a:t>
            </a:r>
            <a:endParaRPr lang="en-US" sz="1000" b="0" i="0" dirty="0">
              <a:effectLst/>
              <a:ea typeface="+mn-lt"/>
              <a:cs typeface="+mn-lt"/>
            </a:endParaRPr>
          </a:p>
          <a:p>
            <a:pPr marL="285750" indent="-285750">
              <a:buFont typeface="Wingdings"/>
              <a:buChar char="•"/>
            </a:pPr>
            <a:r>
              <a:rPr lang="en-US" sz="1000" dirty="0">
                <a:ea typeface="+mn-lt"/>
                <a:cs typeface="+mn-lt"/>
              </a:rPr>
              <a:t>Color legend </a:t>
            </a:r>
            <a:r>
              <a:rPr lang="en-US" sz="1000" b="0" dirty="0">
                <a:effectLst/>
                <a:ea typeface="+mn-lt"/>
                <a:cs typeface="+mn-lt"/>
              </a:rPr>
              <a:t>to </a:t>
            </a:r>
            <a:r>
              <a:rPr lang="en-US" sz="1000" dirty="0">
                <a:ea typeface="+mn-lt"/>
                <a:cs typeface="+mn-lt"/>
              </a:rPr>
              <a:t>identify </a:t>
            </a:r>
            <a:r>
              <a:rPr lang="en-US" sz="1000" b="0" dirty="0">
                <a:effectLst/>
                <a:ea typeface="+mn-lt"/>
                <a:cs typeface="+mn-lt"/>
              </a:rPr>
              <a:t>the </a:t>
            </a:r>
            <a:r>
              <a:rPr lang="en-US" sz="1000" dirty="0">
                <a:ea typeface="+mn-lt"/>
                <a:cs typeface="+mn-lt"/>
              </a:rPr>
              <a:t>required technologies</a:t>
            </a:r>
            <a:r>
              <a:rPr lang="en-US" sz="1000" b="0" dirty="0">
                <a:effectLst/>
                <a:ea typeface="+mn-lt"/>
                <a:cs typeface="+mn-lt"/>
              </a:rPr>
              <a:t>.</a:t>
            </a:r>
            <a:endParaRPr lang="en-US" sz="1000" dirty="0">
              <a:ea typeface="+mn-lt"/>
              <a:cs typeface="+mn-lt"/>
            </a:endParaRPr>
          </a:p>
          <a:p>
            <a:pPr algn="l"/>
            <a:endParaRPr lang="en-US" sz="1000" b="0" i="0" dirty="0">
              <a:solidFill>
                <a:srgbClr val="1F1F1F"/>
              </a:solidFill>
              <a:effectLst/>
              <a:latin typeface="Source Sans Pro" panose="020B0604020202020204" pitchFamily="34" charset="0"/>
            </a:endParaRPr>
          </a:p>
        </p:txBody>
      </p:sp>
      <p:pic>
        <p:nvPicPr>
          <p:cNvPr id="10" name="Picture 9" descr="A picture containing text, person, indoor, child&#10;&#10;Description automatically generated">
            <a:extLst>
              <a:ext uri="{FF2B5EF4-FFF2-40B4-BE49-F238E27FC236}">
                <a16:creationId xmlns:a16="http://schemas.microsoft.com/office/drawing/2014/main" id="{CBC94419-4A94-78B6-F732-0191DAB4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613" y="5447374"/>
            <a:ext cx="2217059" cy="1279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6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B267-6F1C-6616-F9E7-9F68E6F8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AAI Anesthesiologist Design – Mark Vogt (AVANADE) 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91C731FB-AA75-0A14-6610-440F74B4D85C}"/>
              </a:ext>
            </a:extLst>
          </p:cNvPr>
          <p:cNvSpPr/>
          <p:nvPr/>
        </p:nvSpPr>
        <p:spPr>
          <a:xfrm>
            <a:off x="148329" y="4336786"/>
            <a:ext cx="816039" cy="433633"/>
          </a:xfrm>
          <a:prstGeom prst="flowChartTerminato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0205DADA-CA4C-7BF3-809C-BA14901D4A02}"/>
              </a:ext>
            </a:extLst>
          </p:cNvPr>
          <p:cNvSpPr/>
          <p:nvPr/>
        </p:nvSpPr>
        <p:spPr>
          <a:xfrm>
            <a:off x="7141476" y="4267660"/>
            <a:ext cx="1084083" cy="582718"/>
          </a:xfrm>
          <a:prstGeom prst="flowChartTerminato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commands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(output)</a:t>
            </a:r>
          </a:p>
        </p:txBody>
      </p:sp>
      <p:sp>
        <p:nvSpPr>
          <p:cNvPr id="9" name="Flowchart: Or 8">
            <a:extLst>
              <a:ext uri="{FF2B5EF4-FFF2-40B4-BE49-F238E27FC236}">
                <a16:creationId xmlns:a16="http://schemas.microsoft.com/office/drawing/2014/main" id="{2DF0A2F0-DB7C-1DC9-2F09-165EEA2099EF}"/>
              </a:ext>
            </a:extLst>
          </p:cNvPr>
          <p:cNvSpPr/>
          <p:nvPr/>
        </p:nvSpPr>
        <p:spPr>
          <a:xfrm>
            <a:off x="6408475" y="4415475"/>
            <a:ext cx="287089" cy="287089"/>
          </a:xfrm>
          <a:prstGeom prst="flowChartOr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5CC0960-C47E-985D-8BBE-0A28432C6134}"/>
              </a:ext>
            </a:extLst>
          </p:cNvPr>
          <p:cNvCxnSpPr>
            <a:cxnSpLocks/>
            <a:stCxn id="36" idx="3"/>
            <a:endCxn id="60" idx="3"/>
          </p:cNvCxnSpPr>
          <p:nvPr/>
        </p:nvCxnSpPr>
        <p:spPr>
          <a:xfrm flipV="1">
            <a:off x="3185160" y="4763608"/>
            <a:ext cx="159641" cy="475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DEE2BE2-63FF-0B8B-74D0-6C864AAF22B2}"/>
              </a:ext>
            </a:extLst>
          </p:cNvPr>
          <p:cNvCxnSpPr>
            <a:cxnSpLocks/>
            <a:stCxn id="60" idx="5"/>
            <a:endCxn id="49" idx="1"/>
          </p:cNvCxnSpPr>
          <p:nvPr/>
        </p:nvCxnSpPr>
        <p:spPr>
          <a:xfrm rot="16200000" flipH="1">
            <a:off x="3789585" y="4737789"/>
            <a:ext cx="381410" cy="433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E6EB399-26B5-B940-223C-FD8310521EE4}"/>
              </a:ext>
            </a:extLst>
          </p:cNvPr>
          <p:cNvCxnSpPr>
            <a:cxnSpLocks/>
            <a:stCxn id="60" idx="4"/>
            <a:endCxn id="48" idx="1"/>
          </p:cNvCxnSpPr>
          <p:nvPr/>
        </p:nvCxnSpPr>
        <p:spPr>
          <a:xfrm rot="16200000" flipH="1">
            <a:off x="3426972" y="4977690"/>
            <a:ext cx="897153" cy="642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C3DF953-B416-32DA-DFC5-821CB37C0632}"/>
              </a:ext>
            </a:extLst>
          </p:cNvPr>
          <p:cNvCxnSpPr>
            <a:cxnSpLocks/>
            <a:stCxn id="48" idx="3"/>
            <a:endCxn id="9" idx="5"/>
          </p:cNvCxnSpPr>
          <p:nvPr/>
        </p:nvCxnSpPr>
        <p:spPr>
          <a:xfrm flipV="1">
            <a:off x="6084974" y="4660521"/>
            <a:ext cx="568547" cy="1087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F816141-9177-7D3D-86FF-7288EFB62C4D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711503" y="4660521"/>
            <a:ext cx="739015" cy="616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55C356B-196D-23A3-36DD-47B604B2E774}"/>
              </a:ext>
            </a:extLst>
          </p:cNvPr>
          <p:cNvCxnSpPr>
            <a:cxnSpLocks/>
            <a:stCxn id="9" idx="6"/>
            <a:endCxn id="4" idx="1"/>
          </p:cNvCxnSpPr>
          <p:nvPr/>
        </p:nvCxnSpPr>
        <p:spPr>
          <a:xfrm flipV="1">
            <a:off x="6695564" y="4559019"/>
            <a:ext cx="44591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8F91781-CC31-1D5F-0E5F-01540151C360}"/>
              </a:ext>
            </a:extLst>
          </p:cNvPr>
          <p:cNvSpPr/>
          <p:nvPr/>
        </p:nvSpPr>
        <p:spPr>
          <a:xfrm>
            <a:off x="4204276" y="3714757"/>
            <a:ext cx="1888161" cy="4783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AdjustConsciousnessLevel</a:t>
            </a:r>
            <a:r>
              <a:rPr lang="en-US" sz="1200" dirty="0"/>
              <a:t>()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300803-DEBF-2682-BB92-666589CCE837}"/>
              </a:ext>
            </a:extLst>
          </p:cNvPr>
          <p:cNvSpPr/>
          <p:nvPr/>
        </p:nvSpPr>
        <p:spPr>
          <a:xfrm>
            <a:off x="4196813" y="5508360"/>
            <a:ext cx="1888161" cy="4783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TransitionUp</a:t>
            </a:r>
            <a:r>
              <a:rPr lang="en-US" sz="1200" dirty="0"/>
              <a:t>()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CFC1B6-9F93-2D24-F922-2E091BCF9ABB}"/>
              </a:ext>
            </a:extLst>
          </p:cNvPr>
          <p:cNvSpPr/>
          <p:nvPr/>
        </p:nvSpPr>
        <p:spPr>
          <a:xfrm>
            <a:off x="4196814" y="4905846"/>
            <a:ext cx="1888161" cy="4783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AdustAnesthesiaLevel</a:t>
            </a:r>
            <a:r>
              <a:rPr lang="en-US" sz="1200" dirty="0"/>
              <a:t>()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45CD70A-3D31-2BB8-F347-04AC955282DA}"/>
              </a:ext>
            </a:extLst>
          </p:cNvPr>
          <p:cNvGrpSpPr/>
          <p:nvPr/>
        </p:nvGrpSpPr>
        <p:grpSpPr>
          <a:xfrm>
            <a:off x="3258030" y="4257872"/>
            <a:ext cx="592507" cy="592507"/>
            <a:chOff x="3853991" y="3000670"/>
            <a:chExt cx="417262" cy="417262"/>
          </a:xfrm>
        </p:grpSpPr>
        <p:sp>
          <p:nvSpPr>
            <p:cNvPr id="59" name="Flowchart: Decision 58">
              <a:extLst>
                <a:ext uri="{FF2B5EF4-FFF2-40B4-BE49-F238E27FC236}">
                  <a16:creationId xmlns:a16="http://schemas.microsoft.com/office/drawing/2014/main" id="{27B18EDF-72CA-1BBF-5A8B-65EEECC6A1CF}"/>
                </a:ext>
              </a:extLst>
            </p:cNvPr>
            <p:cNvSpPr/>
            <p:nvPr/>
          </p:nvSpPr>
          <p:spPr>
            <a:xfrm>
              <a:off x="3874086" y="3067899"/>
              <a:ext cx="377073" cy="282805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7E9309B6-A997-D60C-A4C2-2FDA7849299A}"/>
                </a:ext>
              </a:extLst>
            </p:cNvPr>
            <p:cNvSpPr/>
            <p:nvPr/>
          </p:nvSpPr>
          <p:spPr>
            <a:xfrm>
              <a:off x="3853991" y="3000670"/>
              <a:ext cx="417262" cy="417262"/>
            </a:xfrm>
            <a:prstGeom prst="flowChartConnector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D51DA84-0F26-2600-E80B-59BA72BFCC43}"/>
              </a:ext>
            </a:extLst>
          </p:cNvPr>
          <p:cNvSpPr/>
          <p:nvPr/>
        </p:nvSpPr>
        <p:spPr>
          <a:xfrm>
            <a:off x="4211743" y="3105700"/>
            <a:ext cx="1888161" cy="4783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TransitionDown</a:t>
            </a:r>
            <a:r>
              <a:rPr lang="en-US" sz="1200" dirty="0"/>
              <a:t>()</a:t>
            </a:r>
          </a:p>
        </p:txBody>
      </p: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1DF2687C-73B3-2CBC-EBF1-B737E879D7A9}"/>
              </a:ext>
            </a:extLst>
          </p:cNvPr>
          <p:cNvCxnSpPr>
            <a:cxnSpLocks/>
            <a:stCxn id="60" idx="0"/>
            <a:endCxn id="1033" idx="1"/>
          </p:cNvCxnSpPr>
          <p:nvPr/>
        </p:nvCxnSpPr>
        <p:spPr>
          <a:xfrm rot="5400000" flipH="1" flipV="1">
            <a:off x="3426513" y="3472643"/>
            <a:ext cx="913000" cy="657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C64BF39C-DEDD-C076-17AD-16FEBA0A1A0E}"/>
              </a:ext>
            </a:extLst>
          </p:cNvPr>
          <p:cNvCxnSpPr>
            <a:cxnSpLocks/>
            <a:stCxn id="1033" idx="3"/>
            <a:endCxn id="9" idx="7"/>
          </p:cNvCxnSpPr>
          <p:nvPr/>
        </p:nvCxnSpPr>
        <p:spPr>
          <a:xfrm>
            <a:off x="6099904" y="3344872"/>
            <a:ext cx="553617" cy="1112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83C3D8C3-B539-A8ED-C641-44F816132B19}"/>
              </a:ext>
            </a:extLst>
          </p:cNvPr>
          <p:cNvSpPr txBox="1"/>
          <p:nvPr/>
        </p:nvSpPr>
        <p:spPr>
          <a:xfrm>
            <a:off x="1611983" y="689994"/>
            <a:ext cx="7394807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 b="1" i="0" dirty="0">
                <a:solidFill>
                  <a:srgbClr val="1F1F1F"/>
                </a:solidFill>
                <a:effectLst/>
                <a:latin typeface="Source Sans Pro"/>
              </a:rPr>
              <a:t>EXPLANATION OF DESIGN</a:t>
            </a:r>
            <a:r>
              <a:rPr lang="en-US" sz="1000" b="0" i="0" dirty="0">
                <a:solidFill>
                  <a:srgbClr val="1F1F1F"/>
                </a:solidFill>
                <a:effectLst/>
                <a:latin typeface="Source Sans Pro"/>
              </a:rPr>
              <a:t>:</a:t>
            </a:r>
            <a:r>
              <a:rPr lang="en-US" sz="1000" dirty="0">
                <a:solidFill>
                  <a:srgbClr val="1F1F1F"/>
                </a:solidFill>
                <a:latin typeface="Source Sans Pro"/>
              </a:rPr>
              <a:t> </a:t>
            </a:r>
            <a:endParaRPr lang="en-US" sz="1000" b="0" i="0" dirty="0">
              <a:solidFill>
                <a:srgbClr val="1F1F1F"/>
              </a:solidFill>
              <a:effectLst/>
              <a:latin typeface="Source Sans Pro" panose="020B0604020202020204" pitchFamily="34" charset="0"/>
            </a:endParaRPr>
          </a:p>
          <a:p>
            <a:pPr algn="l"/>
            <a:r>
              <a:rPr lang="en-US" sz="1000" dirty="0">
                <a:solidFill>
                  <a:srgbClr val="1F1F1F"/>
                </a:solidFill>
                <a:latin typeface="Source Sans Pro" panose="020B0604020202020204" pitchFamily="34" charset="0"/>
              </a:rPr>
              <a:t>Current Anesthesiology is challenging because several key “inputs” – </a:t>
            </a:r>
            <a:r>
              <a:rPr lang="en-US" sz="1000" dirty="0" err="1">
                <a:solidFill>
                  <a:srgbClr val="1F1F1F"/>
                </a:solidFill>
                <a:latin typeface="Source Sans Pro" panose="020B0604020202020204" pitchFamily="34" charset="0"/>
              </a:rPr>
              <a:t>PatientConsciousnessLevel</a:t>
            </a:r>
            <a:r>
              <a:rPr lang="en-US" sz="1000" dirty="0">
                <a:solidFill>
                  <a:srgbClr val="1F1F1F"/>
                </a:solidFill>
                <a:latin typeface="Source Sans Pro" panose="020B0604020202020204" pitchFamily="34" charset="0"/>
              </a:rPr>
              <a:t> and </a:t>
            </a:r>
            <a:r>
              <a:rPr lang="en-US" sz="1000" dirty="0" err="1">
                <a:solidFill>
                  <a:srgbClr val="1F1F1F"/>
                </a:solidFill>
                <a:latin typeface="Source Sans Pro" panose="020B0604020202020204" pitchFamily="34" charset="0"/>
              </a:rPr>
              <a:t>PatientAnesthiaLevel</a:t>
            </a:r>
            <a:r>
              <a:rPr lang="en-US" sz="1000" dirty="0">
                <a:solidFill>
                  <a:srgbClr val="1F1F1F"/>
                </a:solidFill>
                <a:latin typeface="Source Sans Pro" panose="020B0604020202020204" pitchFamily="34" charset="0"/>
              </a:rPr>
              <a:t> – in fact are combined  into a single metric, and even this metric is determined using multiple primitive, subject observations, as opposed to precise mechanical measurements. </a:t>
            </a:r>
          </a:p>
          <a:p>
            <a:pPr algn="l"/>
            <a:endParaRPr lang="en-US" sz="1000" b="0" i="0" dirty="0">
              <a:solidFill>
                <a:srgbClr val="1F1F1F"/>
              </a:solidFill>
              <a:effectLst/>
              <a:latin typeface="Source Sans Pro" panose="020B0604020202020204" pitchFamily="34" charset="0"/>
            </a:endParaRPr>
          </a:p>
          <a:p>
            <a:pPr algn="l"/>
            <a:r>
              <a:rPr lang="en-US" sz="1000" dirty="0">
                <a:solidFill>
                  <a:srgbClr val="1F1F1F"/>
                </a:solidFill>
                <a:latin typeface="Source Sans Pro" panose="020B0604020202020204" pitchFamily="34" charset="0"/>
              </a:rPr>
              <a:t>Proposed is an AAI Brain Design which defines two new metrics, and uses more-precise ML models as Advanced Perceptions; these 2 NEW “perceptions” are then fed in with the </a:t>
            </a:r>
            <a:r>
              <a:rPr lang="en-US" sz="1000" dirty="0" err="1">
                <a:solidFill>
                  <a:srgbClr val="1F1F1F"/>
                </a:solidFill>
                <a:latin typeface="Source Sans Pro" panose="020B0604020202020204" pitchFamily="34" charset="0"/>
              </a:rPr>
              <a:t>measureable</a:t>
            </a:r>
            <a:r>
              <a:rPr lang="en-US" sz="1000" dirty="0">
                <a:solidFill>
                  <a:srgbClr val="1F1F1F"/>
                </a:solidFill>
                <a:latin typeface="Source Sans Pro" panose="020B0604020202020204" pitchFamily="34" charset="0"/>
              </a:rPr>
              <a:t> sensor data (</a:t>
            </a:r>
            <a:r>
              <a:rPr lang="en-US" sz="1000" dirty="0" err="1">
                <a:solidFill>
                  <a:srgbClr val="1F1F1F"/>
                </a:solidFill>
                <a:latin typeface="Source Sans Pro" panose="020B0604020202020204" pitchFamily="34" charset="0"/>
              </a:rPr>
              <a:t>eg</a:t>
            </a:r>
            <a:r>
              <a:rPr lang="en-US" sz="1000" dirty="0">
                <a:solidFill>
                  <a:srgbClr val="1F1F1F"/>
                </a:solidFill>
                <a:latin typeface="Source Sans Pro" panose="020B0604020202020204" pitchFamily="34" charset="0"/>
              </a:rPr>
              <a:t> Temperature, Blood Pressure, </a:t>
            </a:r>
            <a:r>
              <a:rPr lang="en-US" sz="1000" dirty="0" err="1">
                <a:solidFill>
                  <a:srgbClr val="1F1F1F"/>
                </a:solidFill>
                <a:latin typeface="Source Sans Pro" panose="020B0604020202020204" pitchFamily="34" charset="0"/>
              </a:rPr>
              <a:t>etc</a:t>
            </a:r>
            <a:r>
              <a:rPr lang="en-US" sz="1000" dirty="0">
                <a:solidFill>
                  <a:srgbClr val="1F1F1F"/>
                </a:solidFill>
                <a:latin typeface="Source Sans Pro" panose="020B0604020202020204" pitchFamily="34" charset="0"/>
              </a:rPr>
              <a:t>) to a DRL-trained SELECTOR (really the CORE of The Solution) which takes ALL of this complex, VERY-DIFFICULT-for-HUMANS-to-process-in-real-time data and decides on one of several basic strategies which together through the Life Cycle of Anesthesia (Transition Down, Adjust Consciousness/Anesthesia, </a:t>
            </a:r>
            <a:r>
              <a:rPr lang="en-US" sz="1000" dirty="0" err="1">
                <a:solidFill>
                  <a:srgbClr val="1F1F1F"/>
                </a:solidFill>
                <a:latin typeface="Source Sans Pro" panose="020B0604020202020204" pitchFamily="34" charset="0"/>
              </a:rPr>
              <a:t>TransitionUp</a:t>
            </a:r>
            <a:r>
              <a:rPr lang="en-US" sz="1000" dirty="0">
                <a:solidFill>
                  <a:srgbClr val="1F1F1F"/>
                </a:solidFill>
                <a:latin typeface="Source Sans Pro" panose="020B0604020202020204" pitchFamily="34" charset="0"/>
              </a:rPr>
              <a:t>) experienced by a patient undergoing surgery. </a:t>
            </a:r>
            <a:endParaRPr lang="en-US" sz="1000" b="0" i="0" dirty="0">
              <a:solidFill>
                <a:srgbClr val="1F1F1F"/>
              </a:solidFill>
              <a:effectLst/>
              <a:latin typeface="Source Sans Pro" panose="020B0604020202020204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F327F6-11DB-190E-2235-CB1F67FB03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>
            <a:off x="964368" y="4553603"/>
            <a:ext cx="383176" cy="685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D9C2FF6-30F4-E99C-B1D1-E837A196D060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>
            <a:off x="6092437" y="3953929"/>
            <a:ext cx="358081" cy="503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EEFB7F-ADA0-9FAE-C5BC-F52C38CFF558}"/>
              </a:ext>
            </a:extLst>
          </p:cNvPr>
          <p:cNvCxnSpPr>
            <a:cxnSpLocks/>
            <a:stCxn id="60" idx="7"/>
            <a:endCxn id="44" idx="1"/>
          </p:cNvCxnSpPr>
          <p:nvPr/>
        </p:nvCxnSpPr>
        <p:spPr>
          <a:xfrm rot="5400000" flipH="1" flipV="1">
            <a:off x="3788664" y="3929031"/>
            <a:ext cx="390714" cy="440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A picture containing text, person, indoor, child&#10;&#10;Description automatically generated">
            <a:extLst>
              <a:ext uri="{FF2B5EF4-FFF2-40B4-BE49-F238E27FC236}">
                <a16:creationId xmlns:a16="http://schemas.microsoft.com/office/drawing/2014/main" id="{6C30BF65-5922-BAFA-7021-6004F7F6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414" y="832549"/>
            <a:ext cx="2217059" cy="1279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6C63496-2EF1-3A4D-B4B5-3CE9948CBFA5}"/>
              </a:ext>
            </a:extLst>
          </p:cNvPr>
          <p:cNvSpPr/>
          <p:nvPr/>
        </p:nvSpPr>
        <p:spPr>
          <a:xfrm>
            <a:off x="10193517" y="4248123"/>
            <a:ext cx="1245575" cy="6305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</a:t>
            </a:r>
          </a:p>
        </p:txBody>
      </p:sp>
      <p:sp>
        <p:nvSpPr>
          <p:cNvPr id="36" name="Flowchart: Preparation 35">
            <a:extLst>
              <a:ext uri="{FF2B5EF4-FFF2-40B4-BE49-F238E27FC236}">
                <a16:creationId xmlns:a16="http://schemas.microsoft.com/office/drawing/2014/main" id="{9E16682F-CF73-E706-4444-632E5212AA9D}"/>
              </a:ext>
            </a:extLst>
          </p:cNvPr>
          <p:cNvSpPr/>
          <p:nvPr/>
        </p:nvSpPr>
        <p:spPr>
          <a:xfrm>
            <a:off x="1347544" y="4876904"/>
            <a:ext cx="1837616" cy="72464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Adv Perception:</a:t>
            </a:r>
          </a:p>
          <a:p>
            <a:pPr algn="ctr"/>
            <a:r>
              <a:rPr lang="en-US" sz="900" dirty="0" err="1"/>
              <a:t>AnesthesiaLevel</a:t>
            </a:r>
            <a:endParaRPr lang="en-US" sz="900" dirty="0"/>
          </a:p>
        </p:txBody>
      </p: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F1364DAE-ED1B-0A7F-333B-B82C4E746694}"/>
              </a:ext>
            </a:extLst>
          </p:cNvPr>
          <p:cNvGrpSpPr/>
          <p:nvPr/>
        </p:nvGrpSpPr>
        <p:grpSpPr>
          <a:xfrm>
            <a:off x="179479" y="716042"/>
            <a:ext cx="1171378" cy="1723549"/>
            <a:chOff x="200222" y="1439194"/>
            <a:chExt cx="1171378" cy="17235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CBB408-BC8F-0311-F7C6-EE61B25D67F6}"/>
                </a:ext>
              </a:extLst>
            </p:cNvPr>
            <p:cNvSpPr txBox="1"/>
            <p:nvPr/>
          </p:nvSpPr>
          <p:spPr>
            <a:xfrm>
              <a:off x="200222" y="1439194"/>
              <a:ext cx="1171378" cy="1723549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b="1" dirty="0"/>
                <a:t>LEGEND: </a:t>
              </a:r>
            </a:p>
            <a:p>
              <a:r>
                <a:rPr lang="en-US" sz="800" dirty="0"/>
                <a:t>Input/Output</a:t>
              </a:r>
            </a:p>
            <a:p>
              <a:endParaRPr lang="en-US" sz="800" dirty="0"/>
            </a:p>
            <a:p>
              <a:r>
                <a:rPr lang="en-US" sz="800" dirty="0"/>
                <a:t>Selector</a:t>
              </a:r>
            </a:p>
            <a:p>
              <a:endParaRPr lang="en-US" sz="800" dirty="0"/>
            </a:p>
            <a:p>
              <a:r>
                <a:rPr lang="en-US" sz="800" dirty="0"/>
                <a:t>Strategy</a:t>
              </a:r>
            </a:p>
            <a:p>
              <a:endParaRPr lang="en-US" sz="800" dirty="0"/>
            </a:p>
            <a:p>
              <a:r>
                <a:rPr lang="en-US" sz="800" dirty="0"/>
                <a:t>Or Connector</a:t>
              </a:r>
            </a:p>
            <a:p>
              <a:endParaRPr lang="en-US" sz="800" dirty="0"/>
            </a:p>
            <a:p>
              <a:r>
                <a:rPr lang="en-US" sz="800" dirty="0"/>
                <a:t>DRL</a:t>
              </a:r>
            </a:p>
            <a:p>
              <a:endParaRPr lang="en-US" sz="800" dirty="0"/>
            </a:p>
            <a:p>
              <a:r>
                <a:rPr lang="en-US" sz="800" dirty="0"/>
                <a:t>Advanced</a:t>
              </a:r>
              <a:br>
                <a:rPr lang="en-US" sz="800" dirty="0"/>
              </a:br>
              <a:r>
                <a:rPr lang="en-US" sz="800" dirty="0"/>
                <a:t>Perception                    </a:t>
              </a:r>
            </a:p>
          </p:txBody>
        </p:sp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0E18F8B4-2FCA-6EDD-A48A-A9A1F19DE836}"/>
                </a:ext>
              </a:extLst>
            </p:cNvPr>
            <p:cNvSpPr/>
            <p:nvPr/>
          </p:nvSpPr>
          <p:spPr>
            <a:xfrm>
              <a:off x="881039" y="1639406"/>
              <a:ext cx="328323" cy="131329"/>
            </a:xfrm>
            <a:prstGeom prst="flowChartTerminator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96FD7B-C971-F1CB-5CCB-E988E1CD0553}"/>
                </a:ext>
              </a:extLst>
            </p:cNvPr>
            <p:cNvSpPr/>
            <p:nvPr/>
          </p:nvSpPr>
          <p:spPr>
            <a:xfrm>
              <a:off x="840994" y="2113513"/>
              <a:ext cx="408413" cy="13522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Flowchart: Or 14">
              <a:extLst>
                <a:ext uri="{FF2B5EF4-FFF2-40B4-BE49-F238E27FC236}">
                  <a16:creationId xmlns:a16="http://schemas.microsoft.com/office/drawing/2014/main" id="{85C6D173-BFAB-BF37-ADDD-CC56B6C3F81F}"/>
                </a:ext>
              </a:extLst>
            </p:cNvPr>
            <p:cNvSpPr/>
            <p:nvPr/>
          </p:nvSpPr>
          <p:spPr>
            <a:xfrm>
              <a:off x="950613" y="2323511"/>
              <a:ext cx="186208" cy="186208"/>
            </a:xfrm>
            <a:prstGeom prst="flowChartOr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74567E-9CE8-BC3D-CEE1-B94498D6AAE0}"/>
                </a:ext>
              </a:extLst>
            </p:cNvPr>
            <p:cNvSpPr/>
            <p:nvPr/>
          </p:nvSpPr>
          <p:spPr>
            <a:xfrm>
              <a:off x="909695" y="2545009"/>
              <a:ext cx="268044" cy="21528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522EA003-A078-3FA4-701F-8E4237BD2D52}"/>
                </a:ext>
              </a:extLst>
            </p:cNvPr>
            <p:cNvGrpSpPr/>
            <p:nvPr/>
          </p:nvGrpSpPr>
          <p:grpSpPr>
            <a:xfrm>
              <a:off x="944592" y="1858874"/>
              <a:ext cx="198251" cy="198251"/>
              <a:chOff x="3853991" y="3000670"/>
              <a:chExt cx="417262" cy="417262"/>
            </a:xfrm>
          </p:grpSpPr>
          <p:sp>
            <p:nvSpPr>
              <p:cNvPr id="1035" name="Flowchart: Decision 1034">
                <a:extLst>
                  <a:ext uri="{FF2B5EF4-FFF2-40B4-BE49-F238E27FC236}">
                    <a16:creationId xmlns:a16="http://schemas.microsoft.com/office/drawing/2014/main" id="{9F2B3B97-9603-C64B-F8B4-0043919B30F8}"/>
                  </a:ext>
                </a:extLst>
              </p:cNvPr>
              <p:cNvSpPr/>
              <p:nvPr/>
            </p:nvSpPr>
            <p:spPr>
              <a:xfrm>
                <a:off x="3874086" y="3067899"/>
                <a:ext cx="377073" cy="282805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036" name="Flowchart: Connector 1035">
                <a:extLst>
                  <a:ext uri="{FF2B5EF4-FFF2-40B4-BE49-F238E27FC236}">
                    <a16:creationId xmlns:a16="http://schemas.microsoft.com/office/drawing/2014/main" id="{A726347D-54E0-EEA2-A644-BCB2E2D931AC}"/>
                  </a:ext>
                </a:extLst>
              </p:cNvPr>
              <p:cNvSpPr/>
              <p:nvPr/>
            </p:nvSpPr>
            <p:spPr>
              <a:xfrm>
                <a:off x="3853991" y="3000670"/>
                <a:ext cx="417262" cy="417262"/>
              </a:xfrm>
              <a:prstGeom prst="flowChartConnector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37" name="Flowchart: Preparation 36">
              <a:extLst>
                <a:ext uri="{FF2B5EF4-FFF2-40B4-BE49-F238E27FC236}">
                  <a16:creationId xmlns:a16="http://schemas.microsoft.com/office/drawing/2014/main" id="{257992B4-5DD3-9327-1F78-23DAC3C4C431}"/>
                </a:ext>
              </a:extLst>
            </p:cNvPr>
            <p:cNvSpPr/>
            <p:nvPr/>
          </p:nvSpPr>
          <p:spPr>
            <a:xfrm>
              <a:off x="889805" y="2858507"/>
              <a:ext cx="307825" cy="177795"/>
            </a:xfrm>
            <a:prstGeom prst="flowChartPreparation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F02E3951-5349-0DAD-64E3-448C2D9EDE99}"/>
              </a:ext>
            </a:extLst>
          </p:cNvPr>
          <p:cNvSpPr/>
          <p:nvPr/>
        </p:nvSpPr>
        <p:spPr>
          <a:xfrm>
            <a:off x="8607452" y="4248445"/>
            <a:ext cx="1245575" cy="62845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ANESTHESIA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MACHINE</a:t>
            </a:r>
          </a:p>
        </p:txBody>
      </p: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445C8294-8928-C1C9-9F6F-0A8B81AF1D72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8225559" y="4559019"/>
            <a:ext cx="381893" cy="3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608A8DAB-2475-98AD-83EA-22F80E3ECB7F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>
            <a:off x="9853027" y="4562675"/>
            <a:ext cx="340490" cy="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A58B3326-EF1B-C123-D752-EE932725AA4B}"/>
              </a:ext>
            </a:extLst>
          </p:cNvPr>
          <p:cNvCxnSpPr>
            <a:cxnSpLocks/>
            <a:stCxn id="35" idx="3"/>
            <a:endCxn id="1055" idx="2"/>
          </p:cNvCxnSpPr>
          <p:nvPr/>
        </p:nvCxnSpPr>
        <p:spPr>
          <a:xfrm flipV="1">
            <a:off x="11439092" y="4562699"/>
            <a:ext cx="281792" cy="6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Oval 1054">
            <a:extLst>
              <a:ext uri="{FF2B5EF4-FFF2-40B4-BE49-F238E27FC236}">
                <a16:creationId xmlns:a16="http://schemas.microsoft.com/office/drawing/2014/main" id="{6A7A01F9-3A12-59EC-B354-29E5AA8D51BC}"/>
              </a:ext>
            </a:extLst>
          </p:cNvPr>
          <p:cNvSpPr/>
          <p:nvPr/>
        </p:nvSpPr>
        <p:spPr>
          <a:xfrm>
            <a:off x="11720884" y="4539839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12B2B224-0954-4C1C-7DAE-67F513DD0EA6}"/>
              </a:ext>
            </a:extLst>
          </p:cNvPr>
          <p:cNvCxnSpPr>
            <a:cxnSpLocks/>
            <a:stCxn id="1055" idx="6"/>
          </p:cNvCxnSpPr>
          <p:nvPr/>
        </p:nvCxnSpPr>
        <p:spPr>
          <a:xfrm flipV="1">
            <a:off x="11766603" y="4561366"/>
            <a:ext cx="283902" cy="1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327CF303-BDEA-F81F-6E54-190DF0FC6F79}"/>
              </a:ext>
            </a:extLst>
          </p:cNvPr>
          <p:cNvCxnSpPr>
            <a:cxnSpLocks/>
            <a:stCxn id="1055" idx="4"/>
            <a:endCxn id="3" idx="2"/>
          </p:cNvCxnSpPr>
          <p:nvPr/>
        </p:nvCxnSpPr>
        <p:spPr>
          <a:xfrm rot="5400000">
            <a:off x="6057617" y="-915709"/>
            <a:ext cx="184861" cy="11187395"/>
          </a:xfrm>
          <a:prstGeom prst="bentConnector3">
            <a:avLst>
              <a:gd name="adj1" fmla="val 918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lowchart: Preparation 1070">
            <a:extLst>
              <a:ext uri="{FF2B5EF4-FFF2-40B4-BE49-F238E27FC236}">
                <a16:creationId xmlns:a16="http://schemas.microsoft.com/office/drawing/2014/main" id="{05A0694F-FB65-3965-FE50-D8B5A6B46006}"/>
              </a:ext>
            </a:extLst>
          </p:cNvPr>
          <p:cNvSpPr/>
          <p:nvPr/>
        </p:nvSpPr>
        <p:spPr>
          <a:xfrm>
            <a:off x="1347544" y="3444848"/>
            <a:ext cx="1837616" cy="72464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Adv Perception:</a:t>
            </a:r>
          </a:p>
          <a:p>
            <a:pPr algn="ctr"/>
            <a:r>
              <a:rPr lang="en-US" sz="900" dirty="0" err="1"/>
              <a:t>ConsciousnessLevel</a:t>
            </a:r>
            <a:endParaRPr lang="en-US" sz="900" dirty="0"/>
          </a:p>
        </p:txBody>
      </p:sp>
      <p:cxnSp>
        <p:nvCxnSpPr>
          <p:cNvPr id="1081" name="Connector: Elbow 1080">
            <a:extLst>
              <a:ext uri="{FF2B5EF4-FFF2-40B4-BE49-F238E27FC236}">
                <a16:creationId xmlns:a16="http://schemas.microsoft.com/office/drawing/2014/main" id="{E43394EA-7813-724C-B3EC-ACD5A72F9276}"/>
              </a:ext>
            </a:extLst>
          </p:cNvPr>
          <p:cNvCxnSpPr>
            <a:cxnSpLocks/>
            <a:stCxn id="1055" idx="0"/>
            <a:endCxn id="3" idx="0"/>
          </p:cNvCxnSpPr>
          <p:nvPr/>
        </p:nvCxnSpPr>
        <p:spPr>
          <a:xfrm rot="16200000" flipV="1">
            <a:off x="6048521" y="-1155385"/>
            <a:ext cx="203053" cy="11187395"/>
          </a:xfrm>
          <a:prstGeom prst="bentConnector3">
            <a:avLst>
              <a:gd name="adj1" fmla="val 907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Connector: Elbow 1084">
            <a:extLst>
              <a:ext uri="{FF2B5EF4-FFF2-40B4-BE49-F238E27FC236}">
                <a16:creationId xmlns:a16="http://schemas.microsoft.com/office/drawing/2014/main" id="{C4E2BA8C-8180-27D5-E8B8-7E023C538C88}"/>
              </a:ext>
            </a:extLst>
          </p:cNvPr>
          <p:cNvCxnSpPr>
            <a:cxnSpLocks/>
            <a:stCxn id="3" idx="3"/>
            <a:endCxn id="1071" idx="1"/>
          </p:cNvCxnSpPr>
          <p:nvPr/>
        </p:nvCxnSpPr>
        <p:spPr>
          <a:xfrm flipV="1">
            <a:off x="964368" y="3807168"/>
            <a:ext cx="383176" cy="7464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Connector: Elbow 1087">
            <a:extLst>
              <a:ext uri="{FF2B5EF4-FFF2-40B4-BE49-F238E27FC236}">
                <a16:creationId xmlns:a16="http://schemas.microsoft.com/office/drawing/2014/main" id="{CBABBF75-DDD7-4E2D-2C37-991EB0370A8F}"/>
              </a:ext>
            </a:extLst>
          </p:cNvPr>
          <p:cNvCxnSpPr>
            <a:cxnSpLocks/>
            <a:stCxn id="1071" idx="3"/>
            <a:endCxn id="60" idx="1"/>
          </p:cNvCxnSpPr>
          <p:nvPr/>
        </p:nvCxnSpPr>
        <p:spPr>
          <a:xfrm>
            <a:off x="3185160" y="3807168"/>
            <a:ext cx="159641" cy="537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13A4FC01-58A6-037B-6D83-FF83FFE9E7D5}"/>
              </a:ext>
            </a:extLst>
          </p:cNvPr>
          <p:cNvCxnSpPr>
            <a:cxnSpLocks/>
            <a:stCxn id="3" idx="3"/>
            <a:endCxn id="60" idx="2"/>
          </p:cNvCxnSpPr>
          <p:nvPr/>
        </p:nvCxnSpPr>
        <p:spPr>
          <a:xfrm>
            <a:off x="964368" y="4553603"/>
            <a:ext cx="2293662" cy="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TextBox 1130">
            <a:extLst>
              <a:ext uri="{FF2B5EF4-FFF2-40B4-BE49-F238E27FC236}">
                <a16:creationId xmlns:a16="http://schemas.microsoft.com/office/drawing/2014/main" id="{57B30D98-A3C2-5221-DBD5-81DC351A8501}"/>
              </a:ext>
            </a:extLst>
          </p:cNvPr>
          <p:cNvSpPr txBox="1"/>
          <p:nvPr/>
        </p:nvSpPr>
        <p:spPr>
          <a:xfrm>
            <a:off x="6496237" y="2451845"/>
            <a:ext cx="56957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1F1F1F"/>
                </a:solidFill>
                <a:latin typeface="Source Sans Pro" panose="020B0604020202020204" pitchFamily="34" charset="0"/>
              </a:rPr>
              <a:t>Observations – </a:t>
            </a:r>
            <a:r>
              <a:rPr lang="en-US" sz="1100" dirty="0" err="1">
                <a:solidFill>
                  <a:srgbClr val="1F1F1F"/>
                </a:solidFill>
                <a:latin typeface="Source Sans Pro" panose="020B0604020202020204" pitchFamily="34" charset="0"/>
              </a:rPr>
              <a:t>ConsciousnessLevel</a:t>
            </a:r>
            <a:r>
              <a:rPr lang="en-US" sz="1100" dirty="0">
                <a:solidFill>
                  <a:srgbClr val="1F1F1F"/>
                </a:solidFill>
                <a:latin typeface="Source Sans Pro" panose="020B0604020202020204" pitchFamily="34" charset="0"/>
              </a:rPr>
              <a:t>, </a:t>
            </a:r>
            <a:r>
              <a:rPr lang="en-US" sz="1100" dirty="0" err="1">
                <a:solidFill>
                  <a:srgbClr val="1F1F1F"/>
                </a:solidFill>
                <a:latin typeface="Source Sans Pro" panose="020B0604020202020204" pitchFamily="34" charset="0"/>
              </a:rPr>
              <a:t>AnesthesiaLevel</a:t>
            </a:r>
            <a:r>
              <a:rPr lang="en-US" sz="1100" dirty="0">
                <a:solidFill>
                  <a:srgbClr val="1F1F1F"/>
                </a:solidFill>
                <a:latin typeface="Source Sans Pro" panose="020B0604020202020204" pitchFamily="34" charset="0"/>
              </a:rPr>
              <a:t> (subjective, difficult to measure)</a:t>
            </a:r>
            <a:endParaRPr lang="en-US" sz="1100" dirty="0"/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254523D8-9660-BC2F-5BE5-0D65D553C7D4}"/>
              </a:ext>
            </a:extLst>
          </p:cNvPr>
          <p:cNvSpPr txBox="1"/>
          <p:nvPr/>
        </p:nvSpPr>
        <p:spPr>
          <a:xfrm>
            <a:off x="5684002" y="6293804"/>
            <a:ext cx="62516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1F1F1F"/>
                </a:solidFill>
                <a:latin typeface="Source Sans Pro" panose="020B0604020202020204" pitchFamily="34" charset="0"/>
              </a:rPr>
              <a:t>Sensor Readings – Temperature, Blood Pressure, O2 Saturation Rate, </a:t>
            </a:r>
            <a:r>
              <a:rPr lang="en-US" sz="1100" dirty="0" err="1">
                <a:solidFill>
                  <a:srgbClr val="1F1F1F"/>
                </a:solidFill>
                <a:latin typeface="Source Sans Pro" panose="020B0604020202020204" pitchFamily="34" charset="0"/>
              </a:rPr>
              <a:t>etc</a:t>
            </a:r>
            <a:r>
              <a:rPr lang="en-US" sz="1100" dirty="0">
                <a:solidFill>
                  <a:srgbClr val="1F1F1F"/>
                </a:solidFill>
                <a:latin typeface="Source Sans Pro" panose="020B0604020202020204" pitchFamily="34" charset="0"/>
              </a:rPr>
              <a:t> (objective, easy to measure)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80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4B3BAB2358A445B3823AFBA328CF9C" ma:contentTypeVersion="14" ma:contentTypeDescription="Create a new document." ma:contentTypeScope="" ma:versionID="4b6066b31db4a4659ab3d09472355fb8">
  <xsd:schema xmlns:xsd="http://www.w3.org/2001/XMLSchema" xmlns:xs="http://www.w3.org/2001/XMLSchema" xmlns:p="http://schemas.microsoft.com/office/2006/metadata/properties" xmlns:ns3="7141e71f-7de0-42df-acdb-9de7602a022d" xmlns:ns4="64d44a62-722d-4802-9ff3-3637eeaa0558" targetNamespace="http://schemas.microsoft.com/office/2006/metadata/properties" ma:root="true" ma:fieldsID="2ac0d3bb594f473fb39d0ba11d3220e7" ns3:_="" ns4:_="">
    <xsd:import namespace="7141e71f-7de0-42df-acdb-9de7602a022d"/>
    <xsd:import namespace="64d44a62-722d-4802-9ff3-3637eeaa05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1e71f-7de0-42df-acdb-9de7602a0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d44a62-722d-4802-9ff3-3637eeaa055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6D15DE-2599-4D8F-BB79-EC0E15F12E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41e71f-7de0-42df-acdb-9de7602a022d"/>
    <ds:schemaRef ds:uri="64d44a62-722d-4802-9ff3-3637eeaa0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FA4FC2-3ACE-410E-B2DD-2A3F31156E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7AF553-85CF-405C-B192-249A28F3A007}">
  <ds:schemaRefs>
    <ds:schemaRef ds:uri="64d44a62-722d-4802-9ff3-3637eeaa0558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7141e71f-7de0-42df-acdb-9de7602a022d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8801</TotalTime>
  <Words>471</Words>
  <Application>Microsoft Office PowerPoint</Application>
  <PresentationFormat>Widescreen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Wingdings</vt:lpstr>
      <vt:lpstr>Office Theme</vt:lpstr>
      <vt:lpstr>AAI Anesthesiologist Design – Mark Vogt (AVANADE) </vt:lpstr>
      <vt:lpstr>AAI Anesthesiologist Design – Mark Vogt (AVANADE)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Mike Vogt for Autonomous AI</dc:title>
  <dc:creator>Michael Vogt</dc:creator>
  <cp:lastModifiedBy>Mark Vogt</cp:lastModifiedBy>
  <cp:revision>189</cp:revision>
  <dcterms:created xsi:type="dcterms:W3CDTF">2022-04-27T14:39:56Z</dcterms:created>
  <dcterms:modified xsi:type="dcterms:W3CDTF">2022-10-18T16:31:10Z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0x010100444B3BAB2358A445B3823AFBA328CF9C</vt:lpwstr>
  </property>
</Properties>
</file>